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7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7570-A480-4497-8CD7-18BF7EF2EA9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F72-0ABD-4002-9455-C62C23695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7570-A480-4497-8CD7-18BF7EF2EA9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F72-0ABD-4002-9455-C62C23695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7570-A480-4497-8CD7-18BF7EF2EA9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F72-0ABD-4002-9455-C62C23695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7570-A480-4497-8CD7-18BF7EF2EA9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F72-0ABD-4002-9455-C62C23695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7570-A480-4497-8CD7-18BF7EF2EA9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F72-0ABD-4002-9455-C62C23695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7570-A480-4497-8CD7-18BF7EF2EA9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F72-0ABD-4002-9455-C62C23695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7570-A480-4497-8CD7-18BF7EF2EA9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F72-0ABD-4002-9455-C62C23695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7570-A480-4497-8CD7-18BF7EF2EA9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F72-0ABD-4002-9455-C62C23695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7570-A480-4497-8CD7-18BF7EF2EA9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F72-0ABD-4002-9455-C62C23695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7570-A480-4497-8CD7-18BF7EF2EA9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F72-0ABD-4002-9455-C62C23695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7570-A480-4497-8CD7-18BF7EF2EA9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F72-0ABD-4002-9455-C62C23695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D7570-A480-4497-8CD7-18BF7EF2EA9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8FF72-0ABD-4002-9455-C62C23695B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600200"/>
            <a:ext cx="7086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600" dirty="0" smtClean="0">
                <a:solidFill>
                  <a:srgbClr val="FDC70E"/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Palatino Linotype" pitchFamily="18" charset="0"/>
              </a:rPr>
              <a:t>1000</a:t>
            </a:r>
            <a:endParaRPr lang="en-US" sz="25600" dirty="0">
              <a:solidFill>
                <a:srgbClr val="FDC70E"/>
              </a:solidFill>
              <a:effectLst>
                <a:outerShdw blurRad="50800" dist="38100" algn="l" rotWithShape="0">
                  <a:prstClr val="black"/>
                </a:outerShdw>
              </a:effectLst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</dc:creator>
  <cp:lastModifiedBy>Eric</cp:lastModifiedBy>
  <cp:revision>2</cp:revision>
  <dcterms:created xsi:type="dcterms:W3CDTF">2012-02-19T01:48:59Z</dcterms:created>
  <dcterms:modified xsi:type="dcterms:W3CDTF">2012-02-19T02:06:32Z</dcterms:modified>
</cp:coreProperties>
</file>