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78" r:id="rId2"/>
  </p:sldMasterIdLst>
  <p:notesMasterIdLst>
    <p:notesMasterId r:id="rId12"/>
  </p:notesMasterIdLst>
  <p:sldIdLst>
    <p:sldId id="256" r:id="rId3"/>
    <p:sldId id="260" r:id="rId4"/>
    <p:sldId id="257" r:id="rId5"/>
    <p:sldId id="264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4046-86AD-4F73-B429-F4950E34E05D}" type="datetimeFigureOut">
              <a:rPr lang="pt-BR" smtClean="0"/>
              <a:t>08/05/2016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8515-52F1-4A80-810E-36B2C11127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5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1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5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730-6E62-4001-9560-BCF41BE9EC22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A99-8EE6-4505-8E1F-20BB061D7BBF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5B68-2C13-4F97-8EBC-D4A5C921CDB4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6FA6-8616-48F3-B4AC-FCCA26ACACB4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3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6E27-950D-40B9-8A49-3463212A954D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0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5D2-A710-426F-A5C3-7E354EB1F3FC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DD6-E2BE-4816-AD2B-EFB9313FCEA3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8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C2F5-493D-48A8-9C5F-515C16027E2E}" type="datetime1">
              <a:rPr lang="pt-BR" smtClean="0"/>
              <a:t>08/05/2016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6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577-C7F6-4B89-A6AD-A7405E30C6C0}" type="datetime1">
              <a:rPr lang="pt-BR" smtClean="0"/>
              <a:t>08/05/2016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78C-6577-4737-A21E-FAD2E33D1047}" type="datetime1">
              <a:rPr lang="pt-BR" smtClean="0"/>
              <a:t>08/05/2016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43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99B-0365-4F14-9E01-B67EDF73368F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8E6-7E53-44B3-95E0-3AE339FD1C84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162F-D208-4302-99BD-ACDE578B5541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7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388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5284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7514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29564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92153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DF-3B70-4799-AC7A-A801FDBC43BE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9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70C-0FB0-43B5-ABD4-6875AAD5A9ED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91F4-AE67-48E5-B32D-ECBC1B48D03F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AD6D-1BB6-4B4E-85B9-C00C2E761DDF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1E2-81B3-4417-95DA-8536F39540FB}" type="datetime1">
              <a:rPr lang="pt-BR" smtClean="0"/>
              <a:t>08/05/2016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5B17-9BC9-492D-A3A2-F3989EAF5F85}" type="datetime1">
              <a:rPr lang="pt-BR" smtClean="0"/>
              <a:t>08/05/2016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97BE-2610-4C06-A38B-3FE23213DF28}" type="datetime1">
              <a:rPr lang="pt-BR" smtClean="0"/>
              <a:t>08/05/2016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789-1ACE-4D1B-A2D1-F0A871528844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8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FA8B-6340-483D-B278-B3203D26162E}" type="datetime1">
              <a:rPr lang="pt-BR" smtClean="0"/>
              <a:t>08/05/2016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08/05/2016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chaelis.uol.com.br/moderno/portugues/index.php?lingua=portugues-portugues&amp;palavra=prazo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GERENCIAMENTO DO TEMPO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Gestão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6901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Fábio – Introdução e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prazo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prazo </a:t>
            </a:r>
            <a:br>
              <a:rPr lang="pt-BR" dirty="0"/>
            </a:br>
            <a:r>
              <a:rPr lang="pt-BR" dirty="0" err="1"/>
              <a:t>pra.zo</a:t>
            </a:r>
            <a:r>
              <a:rPr lang="pt-BR" dirty="0"/>
              <a:t> </a:t>
            </a:r>
            <a:br>
              <a:rPr lang="pt-BR" dirty="0"/>
            </a:br>
            <a:r>
              <a:rPr lang="pt-BR" b="1" i="1" dirty="0" err="1"/>
              <a:t>sm</a:t>
            </a:r>
            <a:r>
              <a:rPr lang="pt-BR" dirty="0"/>
              <a:t> (</a:t>
            </a:r>
            <a:r>
              <a:rPr lang="pt-BR" b="1" i="1" dirty="0" err="1"/>
              <a:t>lat</a:t>
            </a:r>
            <a:r>
              <a:rPr lang="pt-BR" b="1" i="1" dirty="0"/>
              <a:t> </a:t>
            </a:r>
            <a:r>
              <a:rPr lang="pt-BR" b="1" i="1" dirty="0" err="1"/>
              <a:t>placitu</a:t>
            </a:r>
            <a:r>
              <a:rPr lang="pt-BR" dirty="0"/>
              <a:t>) </a:t>
            </a:r>
            <a:r>
              <a:rPr lang="pt-BR" b="1" dirty="0"/>
              <a:t>1</a:t>
            </a:r>
            <a:r>
              <a:rPr lang="pt-BR" dirty="0"/>
              <a:t> Espaço de tempo convencionado, dentro do qual deve ser realizada alguma coisa. </a:t>
            </a:r>
            <a:r>
              <a:rPr lang="pt-BR" b="1" dirty="0"/>
              <a:t>3</a:t>
            </a:r>
            <a:r>
              <a:rPr lang="pt-BR" dirty="0"/>
              <a:t> Termo de um determinado período de tempo.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Tempo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efetivo projeto de gestão de cronograma e tempo são fatores críticos para o sucesso ou fracasso de um particular projeto. E, cada vez mais, profissionais de gestão de projetos são responsáveis por gerenciar uma variedade de cronogramas e prazos de um projeto.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Planejar o gerenciamento do cronograma</a:t>
            </a:r>
            <a:r>
              <a:rPr lang="pt-BR" dirty="0"/>
              <a:t> O processo de estabelecer as políticas, o procedimentos e a documentação para o planejamento, desenvolvimento, gerenciamento, execução e controle do cronograma do projeto.</a:t>
            </a:r>
          </a:p>
          <a:p>
            <a:r>
              <a:rPr lang="pt-BR" b="1" dirty="0"/>
              <a:t>Definir as atividades</a:t>
            </a:r>
            <a:r>
              <a:rPr lang="pt-BR" dirty="0"/>
              <a:t>—O processo de identificação e documentação das ações específicas a serem realizadas para produzir as entregas do projeto.</a:t>
            </a:r>
          </a:p>
          <a:p>
            <a:r>
              <a:rPr lang="pt-BR" b="1" dirty="0"/>
              <a:t>Sequenciar as atividades</a:t>
            </a:r>
            <a:r>
              <a:rPr lang="pt-BR" dirty="0"/>
              <a:t>—O processo de identificação e documentação dos relacionamentos entre as atividades do projeto.</a:t>
            </a:r>
          </a:p>
          <a:p>
            <a:r>
              <a:rPr lang="pt-BR" b="1" dirty="0"/>
              <a:t>Estimar os recursos das atividades</a:t>
            </a:r>
            <a:r>
              <a:rPr lang="pt-BR" dirty="0"/>
              <a:t>—O processo de estimativa dos tipos e quantidades de material, recursos humanos, equipamentos ou suprimentos que serão necessários para realizar cada atividade.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Estimar as durações das atividades</a:t>
            </a:r>
            <a:r>
              <a:rPr lang="pt-BR" dirty="0"/>
              <a:t>—O processo de estimativa do número de períodos de trabalho que serão necessários para terminar atividades específicas com os recursos estimados.</a:t>
            </a:r>
          </a:p>
          <a:p>
            <a:r>
              <a:rPr lang="pt-BR" b="1" dirty="0"/>
              <a:t>Desenvolver o cronograma</a:t>
            </a:r>
            <a:r>
              <a:rPr lang="pt-BR" dirty="0"/>
              <a:t>—O processo de análise das sequências das atividades, suas durações, recursos necessários e restrições do cronograma visando criar o modelo do cronograma do projeto.</a:t>
            </a:r>
          </a:p>
          <a:p>
            <a:r>
              <a:rPr lang="pt-BR" b="1" dirty="0"/>
              <a:t>Controlar o cronograma</a:t>
            </a:r>
            <a:r>
              <a:rPr lang="pt-BR" dirty="0"/>
              <a:t>—O processo de monitoramento do andamento das atividades do projeto para atualização no seu progresso e gerenciamento das mudanças feitas na linha de base do cronograma para realizar o planejado.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Elton –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7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Rodrigo – Desenvolvimento e conclusão.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7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http://michaelis.uol.com.br/moderno/portugues/index.php?lingua=portugues-portugues&amp;palavra=prazo</a:t>
            </a:r>
            <a:endParaRPr lang="pt-BR" dirty="0"/>
          </a:p>
          <a:p>
            <a:r>
              <a:rPr lang="pt-BR" dirty="0"/>
              <a:t>http://www.diegomacedo.com.br/gerenciamento-do-tempo-do-projeto-pmbok-5a-ed/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994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445</TotalTime>
  <Words>310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Cacho</vt:lpstr>
      <vt:lpstr>GERENCIAMENTO DO TEMPO DO PROJETO</vt:lpstr>
      <vt:lpstr>Fábio – Introdução e desenvolvimento.</vt:lpstr>
      <vt:lpstr>Definição de prazo</vt:lpstr>
      <vt:lpstr>Gerenciamento do Tempo do Projeto</vt:lpstr>
      <vt:lpstr>Apresentação do PowerPoint</vt:lpstr>
      <vt:lpstr>Apresentação do PowerPoint</vt:lpstr>
      <vt:lpstr>Elton – Desenvolvimento.</vt:lpstr>
      <vt:lpstr>Rodrigo – Desenvolvimento e conclusão.</vt:lpstr>
      <vt:lpstr>Bibliografia.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DO TEMPO DO PROJETO</dc:title>
  <dc:creator>aluno</dc:creator>
  <cp:lastModifiedBy>Fabio</cp:lastModifiedBy>
  <cp:revision>12</cp:revision>
  <dcterms:created xsi:type="dcterms:W3CDTF">2016-04-27T16:35:42Z</dcterms:created>
  <dcterms:modified xsi:type="dcterms:W3CDTF">2016-05-08T05:32:27Z</dcterms:modified>
</cp:coreProperties>
</file>