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  <p:sldMasterId id="2147483778" r:id="rId2"/>
  </p:sldMasterIdLst>
  <p:notesMasterIdLst>
    <p:notesMasterId r:id="rId17"/>
  </p:notesMasterIdLst>
  <p:sldIdLst>
    <p:sldId id="256" r:id="rId3"/>
    <p:sldId id="260" r:id="rId4"/>
    <p:sldId id="257" r:id="rId5"/>
    <p:sldId id="264" r:id="rId6"/>
    <p:sldId id="258" r:id="rId7"/>
    <p:sldId id="259" r:id="rId8"/>
    <p:sldId id="265" r:id="rId9"/>
    <p:sldId id="266" r:id="rId10"/>
    <p:sldId id="267" r:id="rId11"/>
    <p:sldId id="268" r:id="rId12"/>
    <p:sldId id="269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4046-86AD-4F73-B429-F4950E34E05D}" type="datetimeFigureOut">
              <a:rPr lang="pt-BR" smtClean="0"/>
              <a:t>14/05/2016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C8515-52F1-4A80-810E-36B2C11127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05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C8515-52F1-4A80-810E-36B2C111272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1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C8515-52F1-4A80-810E-36B2C111272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85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F730-6E62-4001-9560-BCF41BE9EC22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7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7A99-8EE6-4505-8E1F-20BB061D7BBF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31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5B68-2C13-4F97-8EBC-D4A5C921CDB4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40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6FA6-8616-48F3-B4AC-FCCA26ACACB4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631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6E27-950D-40B9-8A49-3463212A954D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300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F5D2-A710-426F-A5C3-7E354EB1F3FC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283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9DD6-E2BE-4816-AD2B-EFB9313FCEA3}" type="datetime1">
              <a:rPr lang="pt-BR" smtClean="0"/>
              <a:t>14/05/2016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985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C2F5-493D-48A8-9C5F-515C16027E2E}" type="datetime1">
              <a:rPr lang="pt-BR" smtClean="0"/>
              <a:t>14/05/2016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462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0577-C7F6-4B89-A6AD-A7405E30C6C0}" type="datetime1">
              <a:rPr lang="pt-BR" smtClean="0"/>
              <a:t>14/05/2016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758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78C-6577-4737-A21E-FAD2E33D1047}" type="datetime1">
              <a:rPr lang="pt-BR" smtClean="0"/>
              <a:t>14/05/2016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0432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199B-0365-4F14-9E01-B67EDF73368F}" type="datetime1">
              <a:rPr lang="pt-BR" smtClean="0"/>
              <a:t>14/05/2016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51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D8E6-7E53-44B3-95E0-3AE339FD1C84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510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162F-D208-4302-99BD-ACDE578B5541}" type="datetime1">
              <a:rPr lang="pt-BR" smtClean="0"/>
              <a:t>14/05/2016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677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DFE2-4652-41F3-827F-C9A2BA14195A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33887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DFE2-4652-41F3-827F-C9A2BA14195A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52845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DFE2-4652-41F3-827F-C9A2BA14195A}" type="datetime1">
              <a:rPr lang="pt-BR" smtClean="0"/>
              <a:t>14/05/2016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875140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DFE2-4652-41F3-827F-C9A2BA14195A}" type="datetime1">
              <a:rPr lang="pt-BR" smtClean="0"/>
              <a:t>14/05/2016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0295647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DFE2-4652-41F3-827F-C9A2BA14195A}" type="datetime1">
              <a:rPr lang="pt-BR" smtClean="0"/>
              <a:t>14/05/2016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092153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7DDF-3B70-4799-AC7A-A801FDBC43BE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6952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A70C-0FB0-43B5-ABD4-6875AAD5A9ED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86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91F4-AE67-48E5-B32D-ECBC1B48D03F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34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AD6D-1BB6-4B4E-85B9-C00C2E761DDF}" type="datetime1">
              <a:rPr lang="pt-BR" smtClean="0"/>
              <a:t>14/05/2016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1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31E2-81B3-4417-95DA-8536F39540FB}" type="datetime1">
              <a:rPr lang="pt-BR" smtClean="0"/>
              <a:t>14/05/2016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4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5B17-9BC9-492D-A3A2-F3989EAF5F85}" type="datetime1">
              <a:rPr lang="pt-BR" smtClean="0"/>
              <a:t>14/05/2016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97BE-2610-4C06-A38B-3FE23213DF28}" type="datetime1">
              <a:rPr lang="pt-BR" smtClean="0"/>
              <a:t>14/05/2016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7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789-1ACE-4D1B-A2D1-F0A871528844}" type="datetime1">
              <a:rPr lang="pt-BR" smtClean="0"/>
              <a:t>14/05/2016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80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FA8B-6340-483D-B278-B3203D26162E}" type="datetime1">
              <a:rPr lang="pt-BR" smtClean="0"/>
              <a:t>14/05/2016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75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08DFE2-4652-41F3-827F-C9A2BA14195A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Gestão de Tempo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59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DFE2-4652-41F3-827F-C9A2BA14195A}" type="datetime1">
              <a:rPr lang="pt-BR" smtClean="0"/>
              <a:t>14/05/2016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Gestão de Tempo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0582C5-1892-4DFB-94B5-D9561028E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01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ichaelis.uol.com.br/moderno/portugues/index.php?lingua=portugues-portugues&amp;palavra=prazo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GERENCIAMENTO DO TEMPO DO PROJETO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Gestão de Projetos</a:t>
            </a:r>
          </a:p>
        </p:txBody>
      </p:sp>
    </p:spTree>
    <p:extLst>
      <p:ext uri="{BB962C8B-B14F-4D97-AF65-F5344CB8AC3E}">
        <p14:creationId xmlns:p14="http://schemas.microsoft.com/office/powerpoint/2010/main" val="690131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6.1.2 Planejar o gerenciamento do cronograma: ferramentas e técnicas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6.1.2.1 Opinião especializada</a:t>
            </a:r>
          </a:p>
          <a:p>
            <a:r>
              <a:rPr lang="pt-BR" b="1" dirty="0"/>
              <a:t>6.1.2.2 Técnicas analíticas</a:t>
            </a:r>
          </a:p>
          <a:p>
            <a:r>
              <a:rPr lang="pt-BR" b="1" dirty="0"/>
              <a:t>6.1.2.3 Reuniões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62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6.1.3 Planejar o gerenciamento do cronograma: saídas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6.1.3.1 Plano de gerenciamento do cronograma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02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Elton – Desenvolvimento.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372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Rodrigo – Desenvolvimento e conclusão.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678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http://michaelis.uol.com.br/moderno/portugues/index.php?lingua=portugues-portugues&amp;palavra=prazo</a:t>
            </a:r>
            <a:endParaRPr lang="pt-BR" dirty="0"/>
          </a:p>
          <a:p>
            <a:r>
              <a:rPr lang="pt-BR" dirty="0"/>
              <a:t>http://www.diegomacedo.com.br/gerenciamento-do-tempo-do-projeto-pmbok-5a-ed/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39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Fábio – Introdução e desenvolvimento.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38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Conceio</a:t>
            </a:r>
            <a:r>
              <a:rPr lang="pt-BR" dirty="0"/>
              <a:t> de Tempo e Definição de prazo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 base na percepção humana, a concepção comum de </a:t>
            </a:r>
            <a:r>
              <a:rPr lang="pt-BR" b="1" dirty="0"/>
              <a:t>tempo</a:t>
            </a:r>
            <a:r>
              <a:rPr lang="pt-BR" dirty="0"/>
              <a:t> é indicada por intervalos ou períodos de duração.</a:t>
            </a:r>
            <a:endParaRPr lang="pt-BR" b="1" dirty="0"/>
          </a:p>
          <a:p>
            <a:r>
              <a:rPr lang="pt-BR" b="1" dirty="0"/>
              <a:t>prazo </a:t>
            </a:r>
            <a:br>
              <a:rPr lang="pt-BR" dirty="0"/>
            </a:br>
            <a:r>
              <a:rPr lang="pt-BR" dirty="0" err="1"/>
              <a:t>pra.zo</a:t>
            </a:r>
            <a:r>
              <a:rPr lang="pt-BR" dirty="0"/>
              <a:t> </a:t>
            </a:r>
            <a:br>
              <a:rPr lang="pt-BR" dirty="0"/>
            </a:br>
            <a:r>
              <a:rPr lang="pt-BR" b="1" i="1" dirty="0" err="1"/>
              <a:t>sm</a:t>
            </a:r>
            <a:r>
              <a:rPr lang="pt-BR" dirty="0"/>
              <a:t> (</a:t>
            </a:r>
            <a:r>
              <a:rPr lang="pt-BR" b="1" i="1" dirty="0" err="1"/>
              <a:t>lat</a:t>
            </a:r>
            <a:r>
              <a:rPr lang="pt-BR" b="1" i="1" dirty="0"/>
              <a:t> </a:t>
            </a:r>
            <a:r>
              <a:rPr lang="pt-BR" b="1" i="1" dirty="0" err="1"/>
              <a:t>placitu</a:t>
            </a:r>
            <a:r>
              <a:rPr lang="pt-BR" dirty="0"/>
              <a:t>) </a:t>
            </a:r>
            <a:r>
              <a:rPr lang="pt-BR" b="1" dirty="0"/>
              <a:t>1</a:t>
            </a:r>
            <a:r>
              <a:rPr lang="pt-BR" dirty="0"/>
              <a:t> Espaço de tempo convencionado, dentro do qual deve ser realizada alguma coisa. </a:t>
            </a:r>
            <a:r>
              <a:rPr lang="pt-BR" b="1" dirty="0"/>
              <a:t>3</a:t>
            </a:r>
            <a:r>
              <a:rPr lang="pt-BR" dirty="0"/>
              <a:t> Termo de um determinado período de tempo.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0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do Tempo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efetivo projeto de gestão de cronograma e tempo são fatores críticos para o sucesso ou fracasso de um particular projeto. E, cada vez mais, profissionais de gestão de projetos são responsáveis por gerenciar uma variedade de cronogramas e prazos de um projeto.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99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Processos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Planejar o gerenciamento do cronograma</a:t>
            </a:r>
            <a:r>
              <a:rPr lang="pt-BR" dirty="0"/>
              <a:t> O processo de estabelecer as políticas, o procedimentos e a documentação para o planejamento, desenvolvimento, gerenciamento, execução e controle do cronograma do projeto.</a:t>
            </a:r>
          </a:p>
          <a:p>
            <a:r>
              <a:rPr lang="pt-BR" b="1" dirty="0"/>
              <a:t>Definir as atividades</a:t>
            </a:r>
            <a:r>
              <a:rPr lang="pt-BR" dirty="0"/>
              <a:t>—O processo de identificação e documentação das ações específicas a serem realizadas para produzir as entregas do projeto.</a:t>
            </a:r>
          </a:p>
          <a:p>
            <a:r>
              <a:rPr lang="pt-BR" b="1" dirty="0"/>
              <a:t>Sequenciar as atividades</a:t>
            </a:r>
            <a:r>
              <a:rPr lang="pt-BR" dirty="0"/>
              <a:t>—O processo de identificação e documentação dos relacionamentos entre as atividades do projeto.</a:t>
            </a:r>
          </a:p>
          <a:p>
            <a:r>
              <a:rPr lang="pt-BR" b="1" dirty="0"/>
              <a:t>Estimar os recursos das atividades</a:t>
            </a:r>
            <a:r>
              <a:rPr lang="pt-BR" dirty="0"/>
              <a:t>—O processo de estimativa dos tipos e quantidades de material, recursos humanos, equipamentos ou suprimentos que serão necessários para realizar cada atividade.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94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Processos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Estimar as durações das atividades</a:t>
            </a:r>
            <a:r>
              <a:rPr lang="pt-BR" dirty="0"/>
              <a:t>—O processo de estimativa do número de períodos de trabalho que serão necessários para terminar atividades específicas com os recursos estimados.</a:t>
            </a:r>
          </a:p>
          <a:p>
            <a:r>
              <a:rPr lang="pt-BR" b="1" dirty="0"/>
              <a:t>Desenvolver o cronograma</a:t>
            </a:r>
            <a:r>
              <a:rPr lang="pt-BR" dirty="0"/>
              <a:t>—O processo de análise das sequências das atividades, suas durações, recursos necessários e restrições do cronograma visando criar o modelo do cronograma do projeto.</a:t>
            </a:r>
          </a:p>
          <a:p>
            <a:r>
              <a:rPr lang="pt-BR" b="1" dirty="0"/>
              <a:t>Controlar o cronograma</a:t>
            </a:r>
            <a:r>
              <a:rPr lang="pt-BR" dirty="0"/>
              <a:t>—O processo de monitoramento do andamento das atividades do projeto para atualização no seu progresso e gerenciamento das mudanças feitas na linha de base do cronograma para realizar o planejado.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91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Processos e as Fases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07" y="1677255"/>
            <a:ext cx="8220808" cy="4458553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94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6.1 Planejar o gerenciamento do cronograma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É o processo de estabelecer as políticas, os procedimentos e a documentação para planejamento, desenvolvimento, gerenciamento, execução e controle do cronograma do projeto. </a:t>
            </a:r>
          </a:p>
          <a:p>
            <a:r>
              <a:rPr lang="pt-BR" dirty="0"/>
              <a:t>Entradas </a:t>
            </a:r>
            <a:br>
              <a:rPr lang="pt-BR" dirty="0"/>
            </a:br>
            <a:r>
              <a:rPr lang="pt-BR" dirty="0"/>
              <a:t>	Plano de Gerenciamento do Projeto </a:t>
            </a:r>
            <a:br>
              <a:rPr lang="pt-BR" dirty="0"/>
            </a:br>
            <a:r>
              <a:rPr lang="pt-BR" dirty="0"/>
              <a:t>	Termo de abertura do projeto </a:t>
            </a:r>
            <a:br>
              <a:rPr lang="pt-BR" dirty="0"/>
            </a:br>
            <a:r>
              <a:rPr lang="pt-BR" dirty="0"/>
              <a:t>	Fatores ambientais da empresa </a:t>
            </a:r>
            <a:br>
              <a:rPr lang="pt-BR" dirty="0"/>
            </a:br>
            <a:r>
              <a:rPr lang="pt-BR" dirty="0"/>
              <a:t>	Ativos de processos organizacionais </a:t>
            </a:r>
          </a:p>
          <a:p>
            <a:r>
              <a:rPr lang="pt-BR" dirty="0"/>
              <a:t>Ferramentas &amp; Técnicas </a:t>
            </a:r>
            <a:br>
              <a:rPr lang="pt-BR" dirty="0"/>
            </a:br>
            <a:r>
              <a:rPr lang="pt-BR" dirty="0"/>
              <a:t>	Opinião especializada </a:t>
            </a:r>
            <a:br>
              <a:rPr lang="pt-BR" dirty="0"/>
            </a:br>
            <a:r>
              <a:rPr lang="pt-BR" dirty="0"/>
              <a:t>	Técnicas analíticas </a:t>
            </a:r>
            <a:br>
              <a:rPr lang="pt-BR" dirty="0"/>
            </a:br>
            <a:r>
              <a:rPr lang="pt-BR" dirty="0"/>
              <a:t>	Reuniões </a:t>
            </a:r>
          </a:p>
          <a:p>
            <a:r>
              <a:rPr lang="pt-BR" dirty="0"/>
              <a:t>Saídas </a:t>
            </a:r>
            <a:br>
              <a:rPr lang="pt-BR" dirty="0"/>
            </a:br>
            <a:r>
              <a:rPr lang="pt-BR" dirty="0"/>
              <a:t>	Plano de gerenciamento do cronograma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91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6.1.1 Planejar o gerenciamento do cronograma: entradas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/>
              <a:t>6.1.1.1 Plano de gerenciamento do projeto</a:t>
            </a:r>
          </a:p>
          <a:p>
            <a:pPr lvl="1"/>
            <a:r>
              <a:rPr lang="pt-BR" dirty="0"/>
              <a:t>Contém informações usadas para desenvolver o plano de gerenciamento do cronograma que incluem, mas não estão limitadas a:</a:t>
            </a:r>
          </a:p>
          <a:p>
            <a:pPr lvl="1"/>
            <a:r>
              <a:rPr lang="pt-BR" dirty="0"/>
              <a:t>Linha de base do escopo(Especificação do escopo do projeto e detalhes da estrutura analítica do projeto(EAP)) e a outras informações.</a:t>
            </a:r>
          </a:p>
          <a:p>
            <a:r>
              <a:rPr lang="pt-BR" b="1" dirty="0"/>
              <a:t>6.1.1.2 Termo de abertura do projeto</a:t>
            </a:r>
          </a:p>
          <a:p>
            <a:pPr lvl="1"/>
            <a:r>
              <a:rPr lang="pt-BR" dirty="0"/>
              <a:t>Apesenta o resumo do cronograma de marcos e os requisitos de aprovação do projeto que influenciarão o gerenciamento do cronograma do projeto.</a:t>
            </a:r>
            <a:endParaRPr lang="pt-BR" b="1" dirty="0"/>
          </a:p>
          <a:p>
            <a:r>
              <a:rPr lang="pt-BR" b="1" dirty="0"/>
              <a:t>6.1.1.3 Fatores ambientais da empresa</a:t>
            </a:r>
          </a:p>
          <a:p>
            <a:pPr lvl="1"/>
            <a:r>
              <a:rPr lang="pt-BR" dirty="0"/>
              <a:t>Influenciam o processo Planejar o gerenciamento do cronograma incluem, mas não estão limitados, a:</a:t>
            </a:r>
          </a:p>
          <a:p>
            <a:pPr lvl="1"/>
            <a:r>
              <a:rPr lang="pt-BR" dirty="0"/>
              <a:t>Estrutura e cultura, disponibilidade de recursos e habilidades, informações comerciais publicadas e Sistemas organizacionais de autorização do trabalho.</a:t>
            </a:r>
          </a:p>
          <a:p>
            <a:r>
              <a:rPr lang="pt-BR" b="1" dirty="0"/>
              <a:t>6.1.1.4 Ativos de processos organizacionais</a:t>
            </a:r>
          </a:p>
          <a:p>
            <a:pPr lvl="1"/>
            <a:r>
              <a:rPr lang="pt-BR" dirty="0"/>
              <a:t>Influenciam o processo Planejar o gerenciamento do cronograma incluem, mas não estão limitados, a:</a:t>
            </a:r>
          </a:p>
          <a:p>
            <a:pPr lvl="1"/>
            <a:r>
              <a:rPr lang="pt-BR" dirty="0"/>
              <a:t>Ferramentas de monitoramento, informações históricas, ferramentas de controle do cronograma, modelos, diretrizes para o encerramento do projeto, procedimento de controle das mudanças e riscos.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Gestão de Tempo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82C5-1892-4DFB-94B5-D9561028E52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03381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585</TotalTime>
  <Words>599</Words>
  <Application>Microsoft Office PowerPoint</Application>
  <PresentationFormat>Widescreen</PresentationFormat>
  <Paragraphs>74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Cacho</vt:lpstr>
      <vt:lpstr>GERENCIAMENTO DO TEMPO DO PROJETO</vt:lpstr>
      <vt:lpstr>Fábio – Introdução e desenvolvimento.</vt:lpstr>
      <vt:lpstr>Conceio de Tempo e Definição de prazo</vt:lpstr>
      <vt:lpstr>Gerenciamento do Tempo do Projeto</vt:lpstr>
      <vt:lpstr>Os Processos</vt:lpstr>
      <vt:lpstr>Os Processos</vt:lpstr>
      <vt:lpstr>Os Processos e as Fases</vt:lpstr>
      <vt:lpstr>6.1 Planejar o gerenciamento do cronograma</vt:lpstr>
      <vt:lpstr>6.1.1 Planejar o gerenciamento do cronograma: entradas</vt:lpstr>
      <vt:lpstr>6.1.2 Planejar o gerenciamento do cronograma: ferramentas e técnicas</vt:lpstr>
      <vt:lpstr>6.1.3 Planejar o gerenciamento do cronograma: saídas</vt:lpstr>
      <vt:lpstr>Elton – Desenvolvimento.</vt:lpstr>
      <vt:lpstr>Rodrigo – Desenvolvimento e conclusão.</vt:lpstr>
      <vt:lpstr>Bibliografia.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DO TEMPO DO PROJETO</dc:title>
  <dc:creator>aluno</dc:creator>
  <cp:lastModifiedBy>Fabio</cp:lastModifiedBy>
  <cp:revision>19</cp:revision>
  <dcterms:created xsi:type="dcterms:W3CDTF">2016-04-27T16:35:42Z</dcterms:created>
  <dcterms:modified xsi:type="dcterms:W3CDTF">2016-05-14T21:26:12Z</dcterms:modified>
</cp:coreProperties>
</file>