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</TotalTime>
  <Words>92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Elton Ramos</cp:lastModifiedBy>
  <cp:revision>3</cp:revision>
  <dcterms:created xsi:type="dcterms:W3CDTF">2015-10-15T03:10:04Z</dcterms:created>
  <dcterms:modified xsi:type="dcterms:W3CDTF">2015-10-30T22:22:42Z</dcterms:modified>
</cp:coreProperties>
</file>