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0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82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85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879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423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367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548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964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9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119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5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68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9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39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06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31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049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de Introdução à linguagem Scala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Sistemas Operacionais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2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introdutória do curso]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077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[Tópicos]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[Aqui cada um coloca sua parte do trabalho(com o seu devido tópico, prestar atenção na numeração dos tópicos, se existir), na sua respectiva ordem e já formatando conforme combinado]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13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da conclusão do curso]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9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[CADA UM colocar aqui a sua bibliografia]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22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[Coloque aqui seu nome e R.A.]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65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45</TotalTime>
  <Words>92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Curso de Introdução à linguagem Scala</vt:lpstr>
      <vt:lpstr>Introdução</vt:lpstr>
      <vt:lpstr>[Tópicos]</vt:lpstr>
      <vt:lpstr>Conclusão</vt:lpstr>
      <vt:lpstr>Bibliografias</vt:lpstr>
      <vt:lpstr>Alunos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Introdução de Scala</dc:title>
  <dc:creator>Fabio M</dc:creator>
  <cp:lastModifiedBy>Fabio M</cp:lastModifiedBy>
  <cp:revision>2</cp:revision>
  <dcterms:created xsi:type="dcterms:W3CDTF">2015-10-15T03:10:04Z</dcterms:created>
  <dcterms:modified xsi:type="dcterms:W3CDTF">2015-10-15T03:55:54Z</dcterms:modified>
</cp:coreProperties>
</file>