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</a:t>
            </a:r>
            <a:r>
              <a:rPr lang="pt-BR" dirty="0" smtClean="0"/>
              <a:t>]</a:t>
            </a:r>
          </a:p>
          <a:p>
            <a:r>
              <a:rPr lang="pt-BR" smtClean="0"/>
              <a:t>Sexta-feira 30 :D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93</TotalTime>
  <Words>96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Curso de Introdução à linguagem Scala</vt:lpstr>
      <vt:lpstr>Introdução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Elton Ramos</cp:lastModifiedBy>
  <cp:revision>7</cp:revision>
  <dcterms:created xsi:type="dcterms:W3CDTF">2015-10-15T03:10:04Z</dcterms:created>
  <dcterms:modified xsi:type="dcterms:W3CDTF">2015-10-30T22:17:51Z</dcterms:modified>
</cp:coreProperties>
</file>