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william, Lucy" initials="GL" lastIdx="1" clrIdx="0">
    <p:extLst>
      <p:ext uri="{19B8F6BF-5375-455C-9EA6-DF929625EA0E}">
        <p15:presenceInfo xmlns:p15="http://schemas.microsoft.com/office/powerpoint/2012/main" userId="S::gwilll@ons.gov.uk::36ecfb58844db7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E8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open-sdg.readthedocs.io/en/latest/data-format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open-sdg.readthedocs.io/en/latest/making-updates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open-sdg.readthedocs.io/en/latest/making-updates/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open-sdg.readthedocs.io/en/latest/data-forma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06B3F-5366-4553-911A-5AFA6253C990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778BF17-F506-4BF6-98DC-BA5BA73F280F}">
      <dgm:prSet/>
      <dgm:spPr/>
      <dgm:t>
        <a:bodyPr/>
        <a:lstStyle/>
        <a:p>
          <a:r>
            <a:rPr lang="en-GB" dirty="0"/>
            <a:t>CSV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2721F1C6-5700-4832-BD36-3CC17B014F28}" type="parTrans" cxnId="{22E7AF2E-756A-4A48-B30C-ECF7CBBCC594}">
      <dgm:prSet/>
      <dgm:spPr/>
      <dgm:t>
        <a:bodyPr/>
        <a:lstStyle/>
        <a:p>
          <a:endParaRPr lang="en-GB"/>
        </a:p>
      </dgm:t>
    </dgm:pt>
    <dgm:pt modelId="{5C5B3377-7C8F-4326-87CD-96DEEDB5623F}" type="sibTrans" cxnId="{22E7AF2E-756A-4A48-B30C-ECF7CBBCC594}">
      <dgm:prSet/>
      <dgm:spPr/>
      <dgm:t>
        <a:bodyPr/>
        <a:lstStyle/>
        <a:p>
          <a:endParaRPr lang="en-GB"/>
        </a:p>
      </dgm:t>
    </dgm:pt>
    <dgm:pt modelId="{6527F689-5316-4144-AAC0-AB57CAA06039}">
      <dgm:prSet/>
      <dgm:spPr/>
      <dgm:t>
        <a:bodyPr/>
        <a:lstStyle/>
        <a:p>
          <a:r>
            <a:rPr lang="en-GB" dirty="0"/>
            <a:t>SDMX-ML</a:t>
          </a:r>
        </a:p>
      </dgm:t>
    </dgm:pt>
    <dgm:pt modelId="{089854CD-F48D-40B0-8679-0D9B33025ABB}" type="parTrans" cxnId="{3235C039-FBE3-4384-A990-084E2AF4D1A0}">
      <dgm:prSet/>
      <dgm:spPr/>
      <dgm:t>
        <a:bodyPr/>
        <a:lstStyle/>
        <a:p>
          <a:endParaRPr lang="en-GB"/>
        </a:p>
      </dgm:t>
    </dgm:pt>
    <dgm:pt modelId="{FFD2997F-65B2-4B4F-802F-CEAF1CD65227}" type="sibTrans" cxnId="{3235C039-FBE3-4384-A990-084E2AF4D1A0}">
      <dgm:prSet/>
      <dgm:spPr/>
      <dgm:t>
        <a:bodyPr/>
        <a:lstStyle/>
        <a:p>
          <a:endParaRPr lang="en-GB"/>
        </a:p>
      </dgm:t>
    </dgm:pt>
    <dgm:pt modelId="{9CB8CCF9-ABEA-4E82-8813-6059DC5CA7F9}">
      <dgm:prSet/>
      <dgm:spPr/>
      <dgm:t>
        <a:bodyPr/>
        <a:lstStyle/>
        <a:p>
          <a:r>
            <a:rPr lang="en-GB" dirty="0"/>
            <a:t>SDMX-API</a:t>
          </a:r>
        </a:p>
      </dgm:t>
    </dgm:pt>
    <dgm:pt modelId="{D9A908DE-4C05-4231-A78F-BDE5475962E8}" type="parTrans" cxnId="{821C1373-3561-4835-A75A-B9319899369B}">
      <dgm:prSet/>
      <dgm:spPr/>
      <dgm:t>
        <a:bodyPr/>
        <a:lstStyle/>
        <a:p>
          <a:endParaRPr lang="en-GB"/>
        </a:p>
      </dgm:t>
    </dgm:pt>
    <dgm:pt modelId="{933037DD-B1E8-4D98-B262-4EB191B9CF19}" type="sibTrans" cxnId="{821C1373-3561-4835-A75A-B9319899369B}">
      <dgm:prSet/>
      <dgm:spPr/>
      <dgm:t>
        <a:bodyPr/>
        <a:lstStyle/>
        <a:p>
          <a:endParaRPr lang="en-GB"/>
        </a:p>
      </dgm:t>
    </dgm:pt>
    <dgm:pt modelId="{17D27249-B4BF-4999-8B98-0D4FC97F502B}" type="pres">
      <dgm:prSet presAssocID="{10806B3F-5366-4553-911A-5AFA6253C990}" presName="Name0" presStyleCnt="0">
        <dgm:presLayoutVars>
          <dgm:dir/>
          <dgm:resizeHandles val="exact"/>
        </dgm:presLayoutVars>
      </dgm:prSet>
      <dgm:spPr/>
    </dgm:pt>
    <dgm:pt modelId="{E6C936B9-6317-4A15-AD3B-858AD90B9AC7}" type="pres">
      <dgm:prSet presAssocID="{E778BF17-F506-4BF6-98DC-BA5BA73F280F}" presName="node" presStyleLbl="node1" presStyleIdx="0" presStyleCnt="3" custLinFactNeighborY="1401">
        <dgm:presLayoutVars>
          <dgm:bulletEnabled val="1"/>
        </dgm:presLayoutVars>
      </dgm:prSet>
      <dgm:spPr>
        <a:prstGeom prst="rect">
          <a:avLst/>
        </a:prstGeom>
      </dgm:spPr>
    </dgm:pt>
    <dgm:pt modelId="{921ABCC5-C490-429A-AD7A-EDB29926A696}" type="pres">
      <dgm:prSet presAssocID="{5C5B3377-7C8F-4326-87CD-96DEEDB5623F}" presName="sibTrans" presStyleCnt="0"/>
      <dgm:spPr/>
    </dgm:pt>
    <dgm:pt modelId="{619D1E32-5ECB-48A6-96C2-C04A6B153505}" type="pres">
      <dgm:prSet presAssocID="{6527F689-5316-4144-AAC0-AB57CAA06039}" presName="node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45B8B444-8DD0-4AA1-A8D0-B49640AD5AF5}" type="pres">
      <dgm:prSet presAssocID="{FFD2997F-65B2-4B4F-802F-CEAF1CD65227}" presName="sibTrans" presStyleCnt="0"/>
      <dgm:spPr/>
    </dgm:pt>
    <dgm:pt modelId="{E06FA4AF-B3A6-4585-80A8-042AF959145B}" type="pres">
      <dgm:prSet presAssocID="{9CB8CCF9-ABEA-4E82-8813-6059DC5CA7F9}" presName="node" presStyleLbl="node1" presStyleIdx="2" presStyleCnt="3" custLinFactX="34588" custLinFactNeighborX="100000" custLinFactNeighborY="-73291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3E1F2017-B92F-4E7F-8978-61084F07A5D8}" type="presOf" srcId="{10806B3F-5366-4553-911A-5AFA6253C990}" destId="{17D27249-B4BF-4999-8B98-0D4FC97F502B}" srcOrd="0" destOrd="0" presId="urn:microsoft.com/office/officeart/2005/8/layout/hList6"/>
    <dgm:cxn modelId="{22E7AF2E-756A-4A48-B30C-ECF7CBBCC594}" srcId="{10806B3F-5366-4553-911A-5AFA6253C990}" destId="{E778BF17-F506-4BF6-98DC-BA5BA73F280F}" srcOrd="0" destOrd="0" parTransId="{2721F1C6-5700-4832-BD36-3CC17B014F28}" sibTransId="{5C5B3377-7C8F-4326-87CD-96DEEDB5623F}"/>
    <dgm:cxn modelId="{3235C039-FBE3-4384-A990-084E2AF4D1A0}" srcId="{10806B3F-5366-4553-911A-5AFA6253C990}" destId="{6527F689-5316-4144-AAC0-AB57CAA06039}" srcOrd="1" destOrd="0" parTransId="{089854CD-F48D-40B0-8679-0D9B33025ABB}" sibTransId="{FFD2997F-65B2-4B4F-802F-CEAF1CD65227}"/>
    <dgm:cxn modelId="{8D442E49-5CAA-4CF2-B895-825B2B2FE126}" type="presOf" srcId="{E778BF17-F506-4BF6-98DC-BA5BA73F280F}" destId="{E6C936B9-6317-4A15-AD3B-858AD90B9AC7}" srcOrd="0" destOrd="0" presId="urn:microsoft.com/office/officeart/2005/8/layout/hList6"/>
    <dgm:cxn modelId="{821C1373-3561-4835-A75A-B9319899369B}" srcId="{10806B3F-5366-4553-911A-5AFA6253C990}" destId="{9CB8CCF9-ABEA-4E82-8813-6059DC5CA7F9}" srcOrd="2" destOrd="0" parTransId="{D9A908DE-4C05-4231-A78F-BDE5475962E8}" sibTransId="{933037DD-B1E8-4D98-B262-4EB191B9CF19}"/>
    <dgm:cxn modelId="{D0B1CDC6-E5B6-42B2-A304-85CC4ED368E2}" type="presOf" srcId="{6527F689-5316-4144-AAC0-AB57CAA06039}" destId="{619D1E32-5ECB-48A6-96C2-C04A6B153505}" srcOrd="0" destOrd="0" presId="urn:microsoft.com/office/officeart/2005/8/layout/hList6"/>
    <dgm:cxn modelId="{4D92B5DB-9A59-442F-A554-412CC3D29642}" type="presOf" srcId="{9CB8CCF9-ABEA-4E82-8813-6059DC5CA7F9}" destId="{E06FA4AF-B3A6-4585-80A8-042AF959145B}" srcOrd="0" destOrd="0" presId="urn:microsoft.com/office/officeart/2005/8/layout/hList6"/>
    <dgm:cxn modelId="{2E881F32-ED53-458D-9B47-AEC416B32AB5}" type="presParOf" srcId="{17D27249-B4BF-4999-8B98-0D4FC97F502B}" destId="{E6C936B9-6317-4A15-AD3B-858AD90B9AC7}" srcOrd="0" destOrd="0" presId="urn:microsoft.com/office/officeart/2005/8/layout/hList6"/>
    <dgm:cxn modelId="{D2266F16-C4E0-42CA-843D-03461B3CEACF}" type="presParOf" srcId="{17D27249-B4BF-4999-8B98-0D4FC97F502B}" destId="{921ABCC5-C490-429A-AD7A-EDB29926A696}" srcOrd="1" destOrd="0" presId="urn:microsoft.com/office/officeart/2005/8/layout/hList6"/>
    <dgm:cxn modelId="{90EC9936-BA47-4ACE-8D31-D79CBB4528FC}" type="presParOf" srcId="{17D27249-B4BF-4999-8B98-0D4FC97F502B}" destId="{619D1E32-5ECB-48A6-96C2-C04A6B153505}" srcOrd="2" destOrd="0" presId="urn:microsoft.com/office/officeart/2005/8/layout/hList6"/>
    <dgm:cxn modelId="{64F5E0E3-F156-4373-A438-87697083CF17}" type="presParOf" srcId="{17D27249-B4BF-4999-8B98-0D4FC97F502B}" destId="{45B8B444-8DD0-4AA1-A8D0-B49640AD5AF5}" srcOrd="3" destOrd="0" presId="urn:microsoft.com/office/officeart/2005/8/layout/hList6"/>
    <dgm:cxn modelId="{09312040-C930-481C-AD6B-7F7C41A83FAD}" type="presParOf" srcId="{17D27249-B4BF-4999-8B98-0D4FC97F502B}" destId="{E06FA4AF-B3A6-4585-80A8-042AF959145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71730-EFF2-414E-B7AF-5D5E4CD6A566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86F1D2FF-33C8-4E4F-9202-2CCD683FD84F}">
      <dgm:prSet phldrT="[Text]"/>
      <dgm:spPr/>
      <dgm:t>
        <a:bodyPr/>
        <a:lstStyle/>
        <a:p>
          <a:pPr algn="ctr"/>
          <a:r>
            <a:rPr lang="en-GB" dirty="0"/>
            <a:t>Upload files</a:t>
          </a:r>
        </a:p>
      </dgm:t>
    </dgm:pt>
    <dgm:pt modelId="{A111DB2F-F443-4E2F-88CD-A480D17F2C47}" type="parTrans" cxnId="{3879E7CB-8871-4E73-824F-C09CAA441A10}">
      <dgm:prSet/>
      <dgm:spPr/>
      <dgm:t>
        <a:bodyPr/>
        <a:lstStyle/>
        <a:p>
          <a:endParaRPr lang="en-GB"/>
        </a:p>
      </dgm:t>
    </dgm:pt>
    <dgm:pt modelId="{72DFBFAD-79FC-4AF4-BD99-C7100C8B4A15}" type="sibTrans" cxnId="{3879E7CB-8871-4E73-824F-C09CAA441A10}">
      <dgm:prSet/>
      <dgm:spPr/>
      <dgm:t>
        <a:bodyPr/>
        <a:lstStyle/>
        <a:p>
          <a:endParaRPr lang="en-GB"/>
        </a:p>
      </dgm:t>
    </dgm:pt>
    <dgm:pt modelId="{184AC17D-D26A-4F3C-BFB9-55F756A99789}">
      <dgm:prSet phldrT="[Text]"/>
      <dgm:spPr/>
      <dgm:t>
        <a:bodyPr/>
        <a:lstStyle/>
        <a:p>
          <a:pPr algn="r"/>
          <a:r>
            <a:rPr lang="en-GB" dirty="0"/>
            <a:t>     Use Prose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9448D786-E31A-428D-A18A-A52A1531C8BC}" type="parTrans" cxnId="{329387E9-565F-4057-B8A3-BFC6D5D8158B}">
      <dgm:prSet/>
      <dgm:spPr/>
      <dgm:t>
        <a:bodyPr/>
        <a:lstStyle/>
        <a:p>
          <a:endParaRPr lang="en-GB"/>
        </a:p>
      </dgm:t>
    </dgm:pt>
    <dgm:pt modelId="{2E33F410-85B0-4B27-9573-6B65AFCC609B}" type="sibTrans" cxnId="{329387E9-565F-4057-B8A3-BFC6D5D8158B}">
      <dgm:prSet/>
      <dgm:spPr/>
      <dgm:t>
        <a:bodyPr/>
        <a:lstStyle/>
        <a:p>
          <a:endParaRPr lang="en-GB"/>
        </a:p>
      </dgm:t>
    </dgm:pt>
    <dgm:pt modelId="{9BE3D603-F83E-4332-AA15-4A0023F89BED}" type="pres">
      <dgm:prSet presAssocID="{9C171730-EFF2-414E-B7AF-5D5E4CD6A566}" presName="Name0" presStyleCnt="0">
        <dgm:presLayoutVars>
          <dgm:dir/>
          <dgm:resizeHandles val="exact"/>
        </dgm:presLayoutVars>
      </dgm:prSet>
      <dgm:spPr/>
    </dgm:pt>
    <dgm:pt modelId="{2F804FE3-E5BC-4260-9310-ACC9E32E4713}" type="pres">
      <dgm:prSet presAssocID="{86F1D2FF-33C8-4E4F-9202-2CCD683FD84F}" presName="node" presStyleLbl="node1" presStyleIdx="0" presStyleCnt="2">
        <dgm:presLayoutVars>
          <dgm:bulletEnabled val="1"/>
        </dgm:presLayoutVars>
      </dgm:prSet>
      <dgm:spPr>
        <a:prstGeom prst="rect">
          <a:avLst/>
        </a:prstGeom>
      </dgm:spPr>
    </dgm:pt>
    <dgm:pt modelId="{0634DF40-7012-4F7B-BD5C-E67068C5D0AB}" type="pres">
      <dgm:prSet presAssocID="{72DFBFAD-79FC-4AF4-BD99-C7100C8B4A15}" presName="sibTrans" presStyleCnt="0"/>
      <dgm:spPr/>
    </dgm:pt>
    <dgm:pt modelId="{1F0C4911-5D96-4C57-9833-466D049B3017}" type="pres">
      <dgm:prSet presAssocID="{184AC17D-D26A-4F3C-BFB9-55F756A99789}" presName="node" presStyleLbl="node1" presStyleIdx="1" presStyleCnt="2" custLinFactNeighborX="1386" custLinFactNeighborY="-143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9A4D146-88C4-4BC6-8DAE-1E3921E75D07}" type="presOf" srcId="{184AC17D-D26A-4F3C-BFB9-55F756A99789}" destId="{1F0C4911-5D96-4C57-9833-466D049B3017}" srcOrd="0" destOrd="0" presId="urn:microsoft.com/office/officeart/2005/8/layout/hList6"/>
    <dgm:cxn modelId="{7A238D81-2EA6-4031-856A-9CBBD467AFAF}" type="presOf" srcId="{9C171730-EFF2-414E-B7AF-5D5E4CD6A566}" destId="{9BE3D603-F83E-4332-AA15-4A0023F89BED}" srcOrd="0" destOrd="0" presId="urn:microsoft.com/office/officeart/2005/8/layout/hList6"/>
    <dgm:cxn modelId="{A3C45187-8AB7-41BD-9CA1-5259CDF9B4FD}" type="presOf" srcId="{86F1D2FF-33C8-4E4F-9202-2CCD683FD84F}" destId="{2F804FE3-E5BC-4260-9310-ACC9E32E4713}" srcOrd="0" destOrd="0" presId="urn:microsoft.com/office/officeart/2005/8/layout/hList6"/>
    <dgm:cxn modelId="{3879E7CB-8871-4E73-824F-C09CAA441A10}" srcId="{9C171730-EFF2-414E-B7AF-5D5E4CD6A566}" destId="{86F1D2FF-33C8-4E4F-9202-2CCD683FD84F}" srcOrd="0" destOrd="0" parTransId="{A111DB2F-F443-4E2F-88CD-A480D17F2C47}" sibTransId="{72DFBFAD-79FC-4AF4-BD99-C7100C8B4A15}"/>
    <dgm:cxn modelId="{329387E9-565F-4057-B8A3-BFC6D5D8158B}" srcId="{9C171730-EFF2-414E-B7AF-5D5E4CD6A566}" destId="{184AC17D-D26A-4F3C-BFB9-55F756A99789}" srcOrd="1" destOrd="0" parTransId="{9448D786-E31A-428D-A18A-A52A1531C8BC}" sibTransId="{2E33F410-85B0-4B27-9573-6B65AFCC609B}"/>
    <dgm:cxn modelId="{2CA54D10-7649-402F-AEBF-0F31010F6191}" type="presParOf" srcId="{9BE3D603-F83E-4332-AA15-4A0023F89BED}" destId="{2F804FE3-E5BC-4260-9310-ACC9E32E4713}" srcOrd="0" destOrd="0" presId="urn:microsoft.com/office/officeart/2005/8/layout/hList6"/>
    <dgm:cxn modelId="{C4F9689B-9346-4E88-857B-156D813A2929}" type="presParOf" srcId="{9BE3D603-F83E-4332-AA15-4A0023F89BED}" destId="{0634DF40-7012-4F7B-BD5C-E67068C5D0AB}" srcOrd="1" destOrd="0" presId="urn:microsoft.com/office/officeart/2005/8/layout/hList6"/>
    <dgm:cxn modelId="{6EDBB497-C0E6-45CB-80FA-5B2E34D760C5}" type="presParOf" srcId="{9BE3D603-F83E-4332-AA15-4A0023F89BED}" destId="{1F0C4911-5D96-4C57-9833-466D049B3017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806B3F-5366-4553-911A-5AFA6253C990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778BF17-F506-4BF6-98DC-BA5BA73F280F}">
      <dgm:prSet/>
      <dgm:spPr/>
      <dgm:t>
        <a:bodyPr/>
        <a:lstStyle/>
        <a:p>
          <a:r>
            <a:rPr lang="en-GB" dirty="0"/>
            <a:t>CSV</a:t>
          </a:r>
        </a:p>
      </dgm:t>
    </dgm:pt>
    <dgm:pt modelId="{2721F1C6-5700-4832-BD36-3CC17B014F28}" type="parTrans" cxnId="{22E7AF2E-756A-4A48-B30C-ECF7CBBCC594}">
      <dgm:prSet/>
      <dgm:spPr/>
      <dgm:t>
        <a:bodyPr/>
        <a:lstStyle/>
        <a:p>
          <a:endParaRPr lang="en-GB"/>
        </a:p>
      </dgm:t>
    </dgm:pt>
    <dgm:pt modelId="{5C5B3377-7C8F-4326-87CD-96DEEDB5623F}" type="sibTrans" cxnId="{22E7AF2E-756A-4A48-B30C-ECF7CBBCC594}">
      <dgm:prSet/>
      <dgm:spPr/>
      <dgm:t>
        <a:bodyPr/>
        <a:lstStyle/>
        <a:p>
          <a:endParaRPr lang="en-GB"/>
        </a:p>
      </dgm:t>
    </dgm:pt>
    <dgm:pt modelId="{6527F689-5316-4144-AAC0-AB57CAA06039}">
      <dgm:prSet/>
      <dgm:spPr/>
      <dgm:t>
        <a:bodyPr/>
        <a:lstStyle/>
        <a:p>
          <a:pPr algn="ctr"/>
          <a:r>
            <a:rPr lang="en-GB" dirty="0"/>
            <a:t>SDMX-ML</a:t>
          </a:r>
        </a:p>
      </dgm:t>
    </dgm:pt>
    <dgm:pt modelId="{089854CD-F48D-40B0-8679-0D9B33025ABB}" type="parTrans" cxnId="{3235C039-FBE3-4384-A990-084E2AF4D1A0}">
      <dgm:prSet/>
      <dgm:spPr/>
      <dgm:t>
        <a:bodyPr/>
        <a:lstStyle/>
        <a:p>
          <a:endParaRPr lang="en-GB"/>
        </a:p>
      </dgm:t>
    </dgm:pt>
    <dgm:pt modelId="{FFD2997F-65B2-4B4F-802F-CEAF1CD65227}" type="sibTrans" cxnId="{3235C039-FBE3-4384-A990-084E2AF4D1A0}">
      <dgm:prSet/>
      <dgm:spPr/>
      <dgm:t>
        <a:bodyPr/>
        <a:lstStyle/>
        <a:p>
          <a:endParaRPr lang="en-GB"/>
        </a:p>
      </dgm:t>
    </dgm:pt>
    <dgm:pt modelId="{9CB8CCF9-ABEA-4E82-8813-6059DC5CA7F9}">
      <dgm:prSet/>
      <dgm:spPr/>
      <dgm:t>
        <a:bodyPr/>
        <a:lstStyle/>
        <a:p>
          <a:pPr algn="ctr"/>
          <a:r>
            <a:rPr lang="en-GB" dirty="0"/>
            <a:t>SDMX-API</a:t>
          </a:r>
        </a:p>
      </dgm:t>
    </dgm:pt>
    <dgm:pt modelId="{D9A908DE-4C05-4231-A78F-BDE5475962E8}" type="parTrans" cxnId="{821C1373-3561-4835-A75A-B9319899369B}">
      <dgm:prSet/>
      <dgm:spPr/>
      <dgm:t>
        <a:bodyPr/>
        <a:lstStyle/>
        <a:p>
          <a:endParaRPr lang="en-GB"/>
        </a:p>
      </dgm:t>
    </dgm:pt>
    <dgm:pt modelId="{933037DD-B1E8-4D98-B262-4EB191B9CF19}" type="sibTrans" cxnId="{821C1373-3561-4835-A75A-B9319899369B}">
      <dgm:prSet/>
      <dgm:spPr/>
      <dgm:t>
        <a:bodyPr/>
        <a:lstStyle/>
        <a:p>
          <a:endParaRPr lang="en-GB"/>
        </a:p>
      </dgm:t>
    </dgm:pt>
    <dgm:pt modelId="{17D27249-B4BF-4999-8B98-0D4FC97F502B}" type="pres">
      <dgm:prSet presAssocID="{10806B3F-5366-4553-911A-5AFA6253C990}" presName="Name0" presStyleCnt="0">
        <dgm:presLayoutVars>
          <dgm:dir/>
          <dgm:resizeHandles val="exact"/>
        </dgm:presLayoutVars>
      </dgm:prSet>
      <dgm:spPr/>
    </dgm:pt>
    <dgm:pt modelId="{E6C936B9-6317-4A15-AD3B-858AD90B9AC7}" type="pres">
      <dgm:prSet presAssocID="{E778BF17-F506-4BF6-98DC-BA5BA73F280F}" presName="node" presStyleLbl="node1" presStyleIdx="0" presStyleCnt="3" custLinFactNeighborY="1401">
        <dgm:presLayoutVars>
          <dgm:bulletEnabled val="1"/>
        </dgm:presLayoutVars>
      </dgm:prSet>
      <dgm:spPr>
        <a:prstGeom prst="rect">
          <a:avLst/>
        </a:prstGeom>
      </dgm:spPr>
    </dgm:pt>
    <dgm:pt modelId="{921ABCC5-C490-429A-AD7A-EDB29926A696}" type="pres">
      <dgm:prSet presAssocID="{5C5B3377-7C8F-4326-87CD-96DEEDB5623F}" presName="sibTrans" presStyleCnt="0"/>
      <dgm:spPr/>
    </dgm:pt>
    <dgm:pt modelId="{619D1E32-5ECB-48A6-96C2-C04A6B153505}" type="pres">
      <dgm:prSet presAssocID="{6527F689-5316-4144-AAC0-AB57CAA06039}" presName="node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45B8B444-8DD0-4AA1-A8D0-B49640AD5AF5}" type="pres">
      <dgm:prSet presAssocID="{FFD2997F-65B2-4B4F-802F-CEAF1CD65227}" presName="sibTrans" presStyleCnt="0"/>
      <dgm:spPr/>
    </dgm:pt>
    <dgm:pt modelId="{E06FA4AF-B3A6-4585-80A8-042AF959145B}" type="pres">
      <dgm:prSet presAssocID="{9CB8CCF9-ABEA-4E82-8813-6059DC5CA7F9}" presName="node" presStyleLbl="node1" presStyleIdx="2" presStyleCnt="3" custLinFactX="34588" custLinFactNeighborX="100000" custLinFactNeighborY="-73291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3E1F2017-B92F-4E7F-8978-61084F07A5D8}" type="presOf" srcId="{10806B3F-5366-4553-911A-5AFA6253C990}" destId="{17D27249-B4BF-4999-8B98-0D4FC97F502B}" srcOrd="0" destOrd="0" presId="urn:microsoft.com/office/officeart/2005/8/layout/hList6"/>
    <dgm:cxn modelId="{22E7AF2E-756A-4A48-B30C-ECF7CBBCC594}" srcId="{10806B3F-5366-4553-911A-5AFA6253C990}" destId="{E778BF17-F506-4BF6-98DC-BA5BA73F280F}" srcOrd="0" destOrd="0" parTransId="{2721F1C6-5700-4832-BD36-3CC17B014F28}" sibTransId="{5C5B3377-7C8F-4326-87CD-96DEEDB5623F}"/>
    <dgm:cxn modelId="{3235C039-FBE3-4384-A990-084E2AF4D1A0}" srcId="{10806B3F-5366-4553-911A-5AFA6253C990}" destId="{6527F689-5316-4144-AAC0-AB57CAA06039}" srcOrd="1" destOrd="0" parTransId="{089854CD-F48D-40B0-8679-0D9B33025ABB}" sibTransId="{FFD2997F-65B2-4B4F-802F-CEAF1CD65227}"/>
    <dgm:cxn modelId="{8D442E49-5CAA-4CF2-B895-825B2B2FE126}" type="presOf" srcId="{E778BF17-F506-4BF6-98DC-BA5BA73F280F}" destId="{E6C936B9-6317-4A15-AD3B-858AD90B9AC7}" srcOrd="0" destOrd="0" presId="urn:microsoft.com/office/officeart/2005/8/layout/hList6"/>
    <dgm:cxn modelId="{821C1373-3561-4835-A75A-B9319899369B}" srcId="{10806B3F-5366-4553-911A-5AFA6253C990}" destId="{9CB8CCF9-ABEA-4E82-8813-6059DC5CA7F9}" srcOrd="2" destOrd="0" parTransId="{D9A908DE-4C05-4231-A78F-BDE5475962E8}" sibTransId="{933037DD-B1E8-4D98-B262-4EB191B9CF19}"/>
    <dgm:cxn modelId="{D0B1CDC6-E5B6-42B2-A304-85CC4ED368E2}" type="presOf" srcId="{6527F689-5316-4144-AAC0-AB57CAA06039}" destId="{619D1E32-5ECB-48A6-96C2-C04A6B153505}" srcOrd="0" destOrd="0" presId="urn:microsoft.com/office/officeart/2005/8/layout/hList6"/>
    <dgm:cxn modelId="{4D92B5DB-9A59-442F-A554-412CC3D29642}" type="presOf" srcId="{9CB8CCF9-ABEA-4E82-8813-6059DC5CA7F9}" destId="{E06FA4AF-B3A6-4585-80A8-042AF959145B}" srcOrd="0" destOrd="0" presId="urn:microsoft.com/office/officeart/2005/8/layout/hList6"/>
    <dgm:cxn modelId="{2E881F32-ED53-458D-9B47-AEC416B32AB5}" type="presParOf" srcId="{17D27249-B4BF-4999-8B98-0D4FC97F502B}" destId="{E6C936B9-6317-4A15-AD3B-858AD90B9AC7}" srcOrd="0" destOrd="0" presId="urn:microsoft.com/office/officeart/2005/8/layout/hList6"/>
    <dgm:cxn modelId="{D2266F16-C4E0-42CA-843D-03461B3CEACF}" type="presParOf" srcId="{17D27249-B4BF-4999-8B98-0D4FC97F502B}" destId="{921ABCC5-C490-429A-AD7A-EDB29926A696}" srcOrd="1" destOrd="0" presId="urn:microsoft.com/office/officeart/2005/8/layout/hList6"/>
    <dgm:cxn modelId="{90EC9936-BA47-4ACE-8D31-D79CBB4528FC}" type="presParOf" srcId="{17D27249-B4BF-4999-8B98-0D4FC97F502B}" destId="{619D1E32-5ECB-48A6-96C2-C04A6B153505}" srcOrd="2" destOrd="0" presId="urn:microsoft.com/office/officeart/2005/8/layout/hList6"/>
    <dgm:cxn modelId="{64F5E0E3-F156-4373-A438-87697083CF17}" type="presParOf" srcId="{17D27249-B4BF-4999-8B98-0D4FC97F502B}" destId="{45B8B444-8DD0-4AA1-A8D0-B49640AD5AF5}" srcOrd="3" destOrd="0" presId="urn:microsoft.com/office/officeart/2005/8/layout/hList6"/>
    <dgm:cxn modelId="{09312040-C930-481C-AD6B-7F7C41A83FAD}" type="presParOf" srcId="{17D27249-B4BF-4999-8B98-0D4FC97F502B}" destId="{E06FA4AF-B3A6-4585-80A8-042AF959145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171730-EFF2-414E-B7AF-5D5E4CD6A566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86F1D2FF-33C8-4E4F-9202-2CCD683FD84F}">
      <dgm:prSet phldrT="[Text]"/>
      <dgm:spPr/>
      <dgm:t>
        <a:bodyPr/>
        <a:lstStyle/>
        <a:p>
          <a:pPr algn="ctr"/>
          <a:r>
            <a:rPr lang="en-GB" dirty="0"/>
            <a:t>Upload files</a:t>
          </a:r>
        </a:p>
      </dgm:t>
    </dgm:pt>
    <dgm:pt modelId="{A111DB2F-F443-4E2F-88CD-A480D17F2C47}" type="parTrans" cxnId="{3879E7CB-8871-4E73-824F-C09CAA441A10}">
      <dgm:prSet/>
      <dgm:spPr/>
      <dgm:t>
        <a:bodyPr/>
        <a:lstStyle/>
        <a:p>
          <a:endParaRPr lang="en-GB"/>
        </a:p>
      </dgm:t>
    </dgm:pt>
    <dgm:pt modelId="{72DFBFAD-79FC-4AF4-BD99-C7100C8B4A15}" type="sibTrans" cxnId="{3879E7CB-8871-4E73-824F-C09CAA441A10}">
      <dgm:prSet/>
      <dgm:spPr/>
      <dgm:t>
        <a:bodyPr/>
        <a:lstStyle/>
        <a:p>
          <a:endParaRPr lang="en-GB"/>
        </a:p>
      </dgm:t>
    </dgm:pt>
    <dgm:pt modelId="{184AC17D-D26A-4F3C-BFB9-55F756A99789}">
      <dgm:prSet phldrT="[Text]"/>
      <dgm:spPr/>
      <dgm:t>
        <a:bodyPr/>
        <a:lstStyle/>
        <a:p>
          <a:pPr algn="r"/>
          <a:r>
            <a:rPr lang="en-GB" dirty="0"/>
            <a:t>     Use Prose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9448D786-E31A-428D-A18A-A52A1531C8BC}" type="parTrans" cxnId="{329387E9-565F-4057-B8A3-BFC6D5D8158B}">
      <dgm:prSet/>
      <dgm:spPr/>
      <dgm:t>
        <a:bodyPr/>
        <a:lstStyle/>
        <a:p>
          <a:endParaRPr lang="en-GB"/>
        </a:p>
      </dgm:t>
    </dgm:pt>
    <dgm:pt modelId="{2E33F410-85B0-4B27-9573-6B65AFCC609B}" type="sibTrans" cxnId="{329387E9-565F-4057-B8A3-BFC6D5D8158B}">
      <dgm:prSet/>
      <dgm:spPr/>
      <dgm:t>
        <a:bodyPr/>
        <a:lstStyle/>
        <a:p>
          <a:endParaRPr lang="en-GB"/>
        </a:p>
      </dgm:t>
    </dgm:pt>
    <dgm:pt modelId="{9BE3D603-F83E-4332-AA15-4A0023F89BED}" type="pres">
      <dgm:prSet presAssocID="{9C171730-EFF2-414E-B7AF-5D5E4CD6A566}" presName="Name0" presStyleCnt="0">
        <dgm:presLayoutVars>
          <dgm:dir/>
          <dgm:resizeHandles val="exact"/>
        </dgm:presLayoutVars>
      </dgm:prSet>
      <dgm:spPr/>
    </dgm:pt>
    <dgm:pt modelId="{2F804FE3-E5BC-4260-9310-ACC9E32E4713}" type="pres">
      <dgm:prSet presAssocID="{86F1D2FF-33C8-4E4F-9202-2CCD683FD84F}" presName="node" presStyleLbl="node1" presStyleIdx="0" presStyleCnt="2">
        <dgm:presLayoutVars>
          <dgm:bulletEnabled val="1"/>
        </dgm:presLayoutVars>
      </dgm:prSet>
      <dgm:spPr>
        <a:prstGeom prst="rect">
          <a:avLst/>
        </a:prstGeom>
      </dgm:spPr>
    </dgm:pt>
    <dgm:pt modelId="{0634DF40-7012-4F7B-BD5C-E67068C5D0AB}" type="pres">
      <dgm:prSet presAssocID="{72DFBFAD-79FC-4AF4-BD99-C7100C8B4A15}" presName="sibTrans" presStyleCnt="0"/>
      <dgm:spPr/>
    </dgm:pt>
    <dgm:pt modelId="{1F0C4911-5D96-4C57-9833-466D049B3017}" type="pres">
      <dgm:prSet presAssocID="{184AC17D-D26A-4F3C-BFB9-55F756A99789}" presName="node" presStyleLbl="node1" presStyleIdx="1" presStyleCnt="2" custLinFactNeighborX="1386" custLinFactNeighborY="-143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9A4D146-88C4-4BC6-8DAE-1E3921E75D07}" type="presOf" srcId="{184AC17D-D26A-4F3C-BFB9-55F756A99789}" destId="{1F0C4911-5D96-4C57-9833-466D049B3017}" srcOrd="0" destOrd="0" presId="urn:microsoft.com/office/officeart/2005/8/layout/hList6"/>
    <dgm:cxn modelId="{7A238D81-2EA6-4031-856A-9CBBD467AFAF}" type="presOf" srcId="{9C171730-EFF2-414E-B7AF-5D5E4CD6A566}" destId="{9BE3D603-F83E-4332-AA15-4A0023F89BED}" srcOrd="0" destOrd="0" presId="urn:microsoft.com/office/officeart/2005/8/layout/hList6"/>
    <dgm:cxn modelId="{A3C45187-8AB7-41BD-9CA1-5259CDF9B4FD}" type="presOf" srcId="{86F1D2FF-33C8-4E4F-9202-2CCD683FD84F}" destId="{2F804FE3-E5BC-4260-9310-ACC9E32E4713}" srcOrd="0" destOrd="0" presId="urn:microsoft.com/office/officeart/2005/8/layout/hList6"/>
    <dgm:cxn modelId="{3879E7CB-8871-4E73-824F-C09CAA441A10}" srcId="{9C171730-EFF2-414E-B7AF-5D5E4CD6A566}" destId="{86F1D2FF-33C8-4E4F-9202-2CCD683FD84F}" srcOrd="0" destOrd="0" parTransId="{A111DB2F-F443-4E2F-88CD-A480D17F2C47}" sibTransId="{72DFBFAD-79FC-4AF4-BD99-C7100C8B4A15}"/>
    <dgm:cxn modelId="{329387E9-565F-4057-B8A3-BFC6D5D8158B}" srcId="{9C171730-EFF2-414E-B7AF-5D5E4CD6A566}" destId="{184AC17D-D26A-4F3C-BFB9-55F756A99789}" srcOrd="1" destOrd="0" parTransId="{9448D786-E31A-428D-A18A-A52A1531C8BC}" sibTransId="{2E33F410-85B0-4B27-9573-6B65AFCC609B}"/>
    <dgm:cxn modelId="{2CA54D10-7649-402F-AEBF-0F31010F6191}" type="presParOf" srcId="{9BE3D603-F83E-4332-AA15-4A0023F89BED}" destId="{2F804FE3-E5BC-4260-9310-ACC9E32E4713}" srcOrd="0" destOrd="0" presId="urn:microsoft.com/office/officeart/2005/8/layout/hList6"/>
    <dgm:cxn modelId="{C4F9689B-9346-4E88-857B-156D813A2929}" type="presParOf" srcId="{9BE3D603-F83E-4332-AA15-4A0023F89BED}" destId="{0634DF40-7012-4F7B-BD5C-E67068C5D0AB}" srcOrd="1" destOrd="0" presId="urn:microsoft.com/office/officeart/2005/8/layout/hList6"/>
    <dgm:cxn modelId="{6EDBB497-C0E6-45CB-80FA-5B2E34D760C5}" type="presParOf" srcId="{9BE3D603-F83E-4332-AA15-4A0023F89BED}" destId="{1F0C4911-5D96-4C57-9833-466D049B3017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806B3F-5366-4553-911A-5AFA6253C990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778BF17-F506-4BF6-98DC-BA5BA73F280F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GB" dirty="0"/>
            <a:t>CSV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2721F1C6-5700-4832-BD36-3CC17B014F28}" type="parTrans" cxnId="{22E7AF2E-756A-4A48-B30C-ECF7CBBCC594}">
      <dgm:prSet/>
      <dgm:spPr/>
      <dgm:t>
        <a:bodyPr/>
        <a:lstStyle/>
        <a:p>
          <a:endParaRPr lang="en-GB"/>
        </a:p>
      </dgm:t>
    </dgm:pt>
    <dgm:pt modelId="{5C5B3377-7C8F-4326-87CD-96DEEDB5623F}" type="sibTrans" cxnId="{22E7AF2E-756A-4A48-B30C-ECF7CBBCC594}">
      <dgm:prSet/>
      <dgm:spPr/>
      <dgm:t>
        <a:bodyPr/>
        <a:lstStyle/>
        <a:p>
          <a:endParaRPr lang="en-GB"/>
        </a:p>
      </dgm:t>
    </dgm:pt>
    <dgm:pt modelId="{6527F689-5316-4144-AAC0-AB57CAA06039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GB" dirty="0"/>
            <a:t>Excel</a:t>
          </a:r>
        </a:p>
      </dgm:t>
    </dgm:pt>
    <dgm:pt modelId="{089854CD-F48D-40B0-8679-0D9B33025ABB}" type="parTrans" cxnId="{3235C039-FBE3-4384-A990-084E2AF4D1A0}">
      <dgm:prSet/>
      <dgm:spPr/>
      <dgm:t>
        <a:bodyPr/>
        <a:lstStyle/>
        <a:p>
          <a:endParaRPr lang="en-GB"/>
        </a:p>
      </dgm:t>
    </dgm:pt>
    <dgm:pt modelId="{FFD2997F-65B2-4B4F-802F-CEAF1CD65227}" type="sibTrans" cxnId="{3235C039-FBE3-4384-A990-084E2AF4D1A0}">
      <dgm:prSet/>
      <dgm:spPr/>
      <dgm:t>
        <a:bodyPr/>
        <a:lstStyle/>
        <a:p>
          <a:endParaRPr lang="en-GB"/>
        </a:p>
      </dgm:t>
    </dgm:pt>
    <dgm:pt modelId="{9CB8CCF9-ABEA-4E82-8813-6059DC5CA7F9}">
      <dgm:prSet/>
      <dgm:spPr>
        <a:solidFill>
          <a:srgbClr val="B07BD7"/>
        </a:solidFill>
        <a:ln>
          <a:solidFill>
            <a:srgbClr val="B07BD7"/>
          </a:solidFill>
        </a:ln>
      </dgm:spPr>
      <dgm:t>
        <a:bodyPr/>
        <a:lstStyle/>
        <a:p>
          <a:pPr algn="r"/>
          <a:r>
            <a:rPr lang="en-GB" dirty="0"/>
            <a:t>   Markdown</a:t>
          </a:r>
        </a:p>
      </dgm:t>
    </dgm:pt>
    <dgm:pt modelId="{D9A908DE-4C05-4231-A78F-BDE5475962E8}" type="parTrans" cxnId="{821C1373-3561-4835-A75A-B9319899369B}">
      <dgm:prSet/>
      <dgm:spPr/>
      <dgm:t>
        <a:bodyPr/>
        <a:lstStyle/>
        <a:p>
          <a:endParaRPr lang="en-GB"/>
        </a:p>
      </dgm:t>
    </dgm:pt>
    <dgm:pt modelId="{933037DD-B1E8-4D98-B262-4EB191B9CF19}" type="sibTrans" cxnId="{821C1373-3561-4835-A75A-B9319899369B}">
      <dgm:prSet/>
      <dgm:spPr/>
      <dgm:t>
        <a:bodyPr/>
        <a:lstStyle/>
        <a:p>
          <a:endParaRPr lang="en-GB"/>
        </a:p>
      </dgm:t>
    </dgm:pt>
    <dgm:pt modelId="{17D27249-B4BF-4999-8B98-0D4FC97F502B}" type="pres">
      <dgm:prSet presAssocID="{10806B3F-5366-4553-911A-5AFA6253C990}" presName="Name0" presStyleCnt="0">
        <dgm:presLayoutVars>
          <dgm:dir/>
          <dgm:resizeHandles val="exact"/>
        </dgm:presLayoutVars>
      </dgm:prSet>
      <dgm:spPr/>
    </dgm:pt>
    <dgm:pt modelId="{E6C936B9-6317-4A15-AD3B-858AD90B9AC7}" type="pres">
      <dgm:prSet presAssocID="{E778BF17-F506-4BF6-98DC-BA5BA73F280F}" presName="node" presStyleLbl="node1" presStyleIdx="0" presStyleCnt="3" custLinFactNeighborY="1401">
        <dgm:presLayoutVars>
          <dgm:bulletEnabled val="1"/>
        </dgm:presLayoutVars>
      </dgm:prSet>
      <dgm:spPr>
        <a:prstGeom prst="rect">
          <a:avLst/>
        </a:prstGeom>
      </dgm:spPr>
    </dgm:pt>
    <dgm:pt modelId="{921ABCC5-C490-429A-AD7A-EDB29926A696}" type="pres">
      <dgm:prSet presAssocID="{5C5B3377-7C8F-4326-87CD-96DEEDB5623F}" presName="sibTrans" presStyleCnt="0"/>
      <dgm:spPr/>
    </dgm:pt>
    <dgm:pt modelId="{619D1E32-5ECB-48A6-96C2-C04A6B153505}" type="pres">
      <dgm:prSet presAssocID="{6527F689-5316-4144-AAC0-AB57CAA06039}" presName="node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45B8B444-8DD0-4AA1-A8D0-B49640AD5AF5}" type="pres">
      <dgm:prSet presAssocID="{FFD2997F-65B2-4B4F-802F-CEAF1CD65227}" presName="sibTrans" presStyleCnt="0"/>
      <dgm:spPr/>
    </dgm:pt>
    <dgm:pt modelId="{E06FA4AF-B3A6-4585-80A8-042AF959145B}" type="pres">
      <dgm:prSet presAssocID="{9CB8CCF9-ABEA-4E82-8813-6059DC5CA7F9}" presName="node" presStyleLbl="node1" presStyleIdx="2" presStyleCnt="3" custLinFactX="34588" custLinFactNeighborX="100000" custLinFactNeighborY="-73291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3E1F2017-B92F-4E7F-8978-61084F07A5D8}" type="presOf" srcId="{10806B3F-5366-4553-911A-5AFA6253C990}" destId="{17D27249-B4BF-4999-8B98-0D4FC97F502B}" srcOrd="0" destOrd="0" presId="urn:microsoft.com/office/officeart/2005/8/layout/hList6"/>
    <dgm:cxn modelId="{22E7AF2E-756A-4A48-B30C-ECF7CBBCC594}" srcId="{10806B3F-5366-4553-911A-5AFA6253C990}" destId="{E778BF17-F506-4BF6-98DC-BA5BA73F280F}" srcOrd="0" destOrd="0" parTransId="{2721F1C6-5700-4832-BD36-3CC17B014F28}" sibTransId="{5C5B3377-7C8F-4326-87CD-96DEEDB5623F}"/>
    <dgm:cxn modelId="{3235C039-FBE3-4384-A990-084E2AF4D1A0}" srcId="{10806B3F-5366-4553-911A-5AFA6253C990}" destId="{6527F689-5316-4144-AAC0-AB57CAA06039}" srcOrd="1" destOrd="0" parTransId="{089854CD-F48D-40B0-8679-0D9B33025ABB}" sibTransId="{FFD2997F-65B2-4B4F-802F-CEAF1CD65227}"/>
    <dgm:cxn modelId="{8D442E49-5CAA-4CF2-B895-825B2B2FE126}" type="presOf" srcId="{E778BF17-F506-4BF6-98DC-BA5BA73F280F}" destId="{E6C936B9-6317-4A15-AD3B-858AD90B9AC7}" srcOrd="0" destOrd="0" presId="urn:microsoft.com/office/officeart/2005/8/layout/hList6"/>
    <dgm:cxn modelId="{821C1373-3561-4835-A75A-B9319899369B}" srcId="{10806B3F-5366-4553-911A-5AFA6253C990}" destId="{9CB8CCF9-ABEA-4E82-8813-6059DC5CA7F9}" srcOrd="2" destOrd="0" parTransId="{D9A908DE-4C05-4231-A78F-BDE5475962E8}" sibTransId="{933037DD-B1E8-4D98-B262-4EB191B9CF19}"/>
    <dgm:cxn modelId="{D0B1CDC6-E5B6-42B2-A304-85CC4ED368E2}" type="presOf" srcId="{6527F689-5316-4144-AAC0-AB57CAA06039}" destId="{619D1E32-5ECB-48A6-96C2-C04A6B153505}" srcOrd="0" destOrd="0" presId="urn:microsoft.com/office/officeart/2005/8/layout/hList6"/>
    <dgm:cxn modelId="{4D92B5DB-9A59-442F-A554-412CC3D29642}" type="presOf" srcId="{9CB8CCF9-ABEA-4E82-8813-6059DC5CA7F9}" destId="{E06FA4AF-B3A6-4585-80A8-042AF959145B}" srcOrd="0" destOrd="0" presId="urn:microsoft.com/office/officeart/2005/8/layout/hList6"/>
    <dgm:cxn modelId="{2E881F32-ED53-458D-9B47-AEC416B32AB5}" type="presParOf" srcId="{17D27249-B4BF-4999-8B98-0D4FC97F502B}" destId="{E6C936B9-6317-4A15-AD3B-858AD90B9AC7}" srcOrd="0" destOrd="0" presId="urn:microsoft.com/office/officeart/2005/8/layout/hList6"/>
    <dgm:cxn modelId="{D2266F16-C4E0-42CA-843D-03461B3CEACF}" type="presParOf" srcId="{17D27249-B4BF-4999-8B98-0D4FC97F502B}" destId="{921ABCC5-C490-429A-AD7A-EDB29926A696}" srcOrd="1" destOrd="0" presId="urn:microsoft.com/office/officeart/2005/8/layout/hList6"/>
    <dgm:cxn modelId="{90EC9936-BA47-4ACE-8D31-D79CBB4528FC}" type="presParOf" srcId="{17D27249-B4BF-4999-8B98-0D4FC97F502B}" destId="{619D1E32-5ECB-48A6-96C2-C04A6B153505}" srcOrd="2" destOrd="0" presId="urn:microsoft.com/office/officeart/2005/8/layout/hList6"/>
    <dgm:cxn modelId="{64F5E0E3-F156-4373-A438-87697083CF17}" type="presParOf" srcId="{17D27249-B4BF-4999-8B98-0D4FC97F502B}" destId="{45B8B444-8DD0-4AA1-A8D0-B49640AD5AF5}" srcOrd="3" destOrd="0" presId="urn:microsoft.com/office/officeart/2005/8/layout/hList6"/>
    <dgm:cxn modelId="{09312040-C930-481C-AD6B-7F7C41A83FAD}" type="presParOf" srcId="{17D27249-B4BF-4999-8B98-0D4FC97F502B}" destId="{E06FA4AF-B3A6-4585-80A8-042AF959145B}" srcOrd="4" destOrd="0" presId="urn:microsoft.com/office/officeart/2005/8/layout/hList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936B9-6317-4A15-AD3B-858AD90B9AC7}">
      <dsp:nvSpPr>
        <dsp:cNvPr id="0" name=""/>
        <dsp:cNvSpPr/>
      </dsp:nvSpPr>
      <dsp:spPr>
        <a:xfrm rot="16200000">
          <a:off x="406687" y="-406220"/>
          <a:ext cx="400366" cy="1212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CSV</a:t>
          </a:r>
        </a:p>
      </dsp:txBody>
      <dsp:txXfrm rot="5400000">
        <a:off x="466" y="1"/>
        <a:ext cx="1212808" cy="400366"/>
      </dsp:txXfrm>
    </dsp:sp>
    <dsp:sp modelId="{619D1E32-5ECB-48A6-96C2-C04A6B153505}">
      <dsp:nvSpPr>
        <dsp:cNvPr id="0" name=""/>
        <dsp:cNvSpPr/>
      </dsp:nvSpPr>
      <dsp:spPr>
        <a:xfrm rot="16200000">
          <a:off x="1710456" y="-406220"/>
          <a:ext cx="400366" cy="1212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SDMX-ML</a:t>
          </a:r>
        </a:p>
      </dsp:txBody>
      <dsp:txXfrm rot="5400000">
        <a:off x="1304235" y="1"/>
        <a:ext cx="1212808" cy="400366"/>
      </dsp:txXfrm>
    </dsp:sp>
    <dsp:sp modelId="{E06FA4AF-B3A6-4585-80A8-042AF959145B}">
      <dsp:nvSpPr>
        <dsp:cNvPr id="0" name=""/>
        <dsp:cNvSpPr/>
      </dsp:nvSpPr>
      <dsp:spPr>
        <a:xfrm rot="16200000">
          <a:off x="3014692" y="-406220"/>
          <a:ext cx="400366" cy="1212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SDMX-API</a:t>
          </a:r>
        </a:p>
      </dsp:txBody>
      <dsp:txXfrm rot="5400000">
        <a:off x="2608471" y="1"/>
        <a:ext cx="1212808" cy="40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04FE3-E5BC-4260-9310-ACC9E32E4713}">
      <dsp:nvSpPr>
        <dsp:cNvPr id="0" name=""/>
        <dsp:cNvSpPr/>
      </dsp:nvSpPr>
      <dsp:spPr>
        <a:xfrm rot="16200000">
          <a:off x="333826" y="-332728"/>
          <a:ext cx="390414" cy="10558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165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Upload files</a:t>
          </a:r>
        </a:p>
      </dsp:txBody>
      <dsp:txXfrm rot="5400000">
        <a:off x="1098" y="0"/>
        <a:ext cx="1055871" cy="390414"/>
      </dsp:txXfrm>
    </dsp:sp>
    <dsp:sp modelId="{1F0C4911-5D96-4C57-9833-466D049B3017}">
      <dsp:nvSpPr>
        <dsp:cNvPr id="0" name=""/>
        <dsp:cNvSpPr/>
      </dsp:nvSpPr>
      <dsp:spPr>
        <a:xfrm rot="16200000">
          <a:off x="1469986" y="-332728"/>
          <a:ext cx="390414" cy="105587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165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     Use Prose</a:t>
          </a:r>
        </a:p>
      </dsp:txBody>
      <dsp:txXfrm rot="5400000">
        <a:off x="1137258" y="0"/>
        <a:ext cx="1055871" cy="390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936B9-6317-4A15-AD3B-858AD90B9AC7}">
      <dsp:nvSpPr>
        <dsp:cNvPr id="0" name=""/>
        <dsp:cNvSpPr/>
      </dsp:nvSpPr>
      <dsp:spPr>
        <a:xfrm rot="16200000">
          <a:off x="406687" y="-406220"/>
          <a:ext cx="400366" cy="1212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CSV</a:t>
          </a:r>
        </a:p>
      </dsp:txBody>
      <dsp:txXfrm rot="5400000">
        <a:off x="466" y="1"/>
        <a:ext cx="1212808" cy="400366"/>
      </dsp:txXfrm>
    </dsp:sp>
    <dsp:sp modelId="{619D1E32-5ECB-48A6-96C2-C04A6B153505}">
      <dsp:nvSpPr>
        <dsp:cNvPr id="0" name=""/>
        <dsp:cNvSpPr/>
      </dsp:nvSpPr>
      <dsp:spPr>
        <a:xfrm rot="16200000">
          <a:off x="1710456" y="-406220"/>
          <a:ext cx="400366" cy="1212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SDMX-ML</a:t>
          </a:r>
        </a:p>
      </dsp:txBody>
      <dsp:txXfrm rot="5400000">
        <a:off x="1304235" y="1"/>
        <a:ext cx="1212808" cy="400366"/>
      </dsp:txXfrm>
    </dsp:sp>
    <dsp:sp modelId="{E06FA4AF-B3A6-4585-80A8-042AF959145B}">
      <dsp:nvSpPr>
        <dsp:cNvPr id="0" name=""/>
        <dsp:cNvSpPr/>
      </dsp:nvSpPr>
      <dsp:spPr>
        <a:xfrm rot="16200000">
          <a:off x="3014692" y="-406220"/>
          <a:ext cx="400366" cy="1212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SDMX-API</a:t>
          </a:r>
        </a:p>
      </dsp:txBody>
      <dsp:txXfrm rot="5400000">
        <a:off x="2608471" y="1"/>
        <a:ext cx="1212808" cy="4003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04FE3-E5BC-4260-9310-ACC9E32E4713}">
      <dsp:nvSpPr>
        <dsp:cNvPr id="0" name=""/>
        <dsp:cNvSpPr/>
      </dsp:nvSpPr>
      <dsp:spPr>
        <a:xfrm rot="16200000">
          <a:off x="333826" y="-332728"/>
          <a:ext cx="390414" cy="10558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165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Upload files</a:t>
          </a:r>
        </a:p>
      </dsp:txBody>
      <dsp:txXfrm rot="5400000">
        <a:off x="1098" y="0"/>
        <a:ext cx="1055871" cy="390414"/>
      </dsp:txXfrm>
    </dsp:sp>
    <dsp:sp modelId="{1F0C4911-5D96-4C57-9833-466D049B3017}">
      <dsp:nvSpPr>
        <dsp:cNvPr id="0" name=""/>
        <dsp:cNvSpPr/>
      </dsp:nvSpPr>
      <dsp:spPr>
        <a:xfrm rot="16200000">
          <a:off x="1469986" y="-332728"/>
          <a:ext cx="390414" cy="105587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165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     Use Prose</a:t>
          </a:r>
        </a:p>
      </dsp:txBody>
      <dsp:txXfrm rot="5400000">
        <a:off x="1137258" y="0"/>
        <a:ext cx="1055871" cy="3904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936B9-6317-4A15-AD3B-858AD90B9AC7}">
      <dsp:nvSpPr>
        <dsp:cNvPr id="0" name=""/>
        <dsp:cNvSpPr/>
      </dsp:nvSpPr>
      <dsp:spPr>
        <a:xfrm rot="16200000">
          <a:off x="406687" y="-406220"/>
          <a:ext cx="400366" cy="1212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6862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CSV</a:t>
          </a:r>
        </a:p>
      </dsp:txBody>
      <dsp:txXfrm rot="5400000">
        <a:off x="466" y="1"/>
        <a:ext cx="1212808" cy="400366"/>
      </dsp:txXfrm>
    </dsp:sp>
    <dsp:sp modelId="{619D1E32-5ECB-48A6-96C2-C04A6B153505}">
      <dsp:nvSpPr>
        <dsp:cNvPr id="0" name=""/>
        <dsp:cNvSpPr/>
      </dsp:nvSpPr>
      <dsp:spPr>
        <a:xfrm rot="16200000">
          <a:off x="1710456" y="-406220"/>
          <a:ext cx="400366" cy="121280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6862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Excel</a:t>
          </a:r>
        </a:p>
      </dsp:txBody>
      <dsp:txXfrm rot="5400000">
        <a:off x="1304235" y="1"/>
        <a:ext cx="1212808" cy="400366"/>
      </dsp:txXfrm>
    </dsp:sp>
    <dsp:sp modelId="{E06FA4AF-B3A6-4585-80A8-042AF959145B}">
      <dsp:nvSpPr>
        <dsp:cNvPr id="0" name=""/>
        <dsp:cNvSpPr/>
      </dsp:nvSpPr>
      <dsp:spPr>
        <a:xfrm rot="16200000">
          <a:off x="3014692" y="-406220"/>
          <a:ext cx="400366" cy="1212808"/>
        </a:xfrm>
        <a:prstGeom prst="rect">
          <a:avLst/>
        </a:prstGeom>
        <a:solidFill>
          <a:srgbClr val="B07BD7"/>
        </a:solidFill>
        <a:ln w="12700" cap="flat" cmpd="sng" algn="ctr">
          <a:solidFill>
            <a:srgbClr val="B07B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6862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   Markdown</a:t>
          </a:r>
        </a:p>
      </dsp:txBody>
      <dsp:txXfrm rot="5400000">
        <a:off x="2608471" y="1"/>
        <a:ext cx="1212808" cy="40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EEFE-7AB2-4DD9-93EF-756B6EEB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6B6EA-D091-4574-BCE3-F6A0179D3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E1AF-8B2E-4E35-ADA5-9495B23A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2C00-8AA6-435B-9781-1CB7853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74B1-BF3A-4D84-90CF-3CB44854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6CBE-841A-4E99-AC37-E3CA98A4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58638-DA41-44D4-93EE-4AB826A59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D298-A180-4501-922C-22C9FD7F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FA1E8-D329-4E76-832F-5267B607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27AC4-DB8D-49EB-B33B-A6BF12C3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70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7B34D-DE26-40F9-90BE-6FD2741C1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79712-4D4D-437C-A951-EA17ED93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DBFE6-4625-4FE3-A5A4-BC13B85F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089D-BCE8-42B6-84EF-381209E7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C127-A779-451F-957F-1EAE437D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34CC-8B3C-40B7-8D8A-C3DE3998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329C-32D3-4789-BA28-1A622147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ED66-0CDA-433D-9F5E-4CF06687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F3B8-E5CA-4A55-BD7B-B66D19DE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5DF4-F55F-49EB-8D3E-8B80C5D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51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154C-C710-4541-AB72-047DA9BB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81D5F-4EC1-43F8-AB48-ACBC023B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772-5FED-4D39-8B45-48473FE7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D4E1F-526C-4AEF-8266-10E4B510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A19E-7C38-49BE-A4A4-DCD46A92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0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725A-B373-4BAF-AE71-080EE29F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6AA4-69BD-4538-B614-6E4249FF6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B1205-CE59-4D46-A6E3-2C87A35A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B0CD-5C6A-4B49-9E2B-4179E323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14000-3C0B-4E25-B52E-9D67C816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EA8D-8E70-4988-B8FB-29775651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34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F1D5-7A7E-4D8D-97CD-CC8FBCDF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8848E-9BE3-4623-8B82-40F7FE036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4D1EB-AD7F-43F1-9F7F-C04EF96DB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9A5C1-E5DB-4DB6-8472-B824345C7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C9D72-4FB6-4EE5-A377-0A3CAC53E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33E07-7B05-4121-8377-C0A7239B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973BD-1580-4912-B87F-E5DC97D1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B1BA7-DFA4-4351-A2E8-A6B636AB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7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EA71-12A6-4029-A4A3-D38C1E0E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E0F11-20ED-447A-A13A-34D93A89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5288F-4837-496C-9BA3-2E68CD53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4CDD-B69F-4E9A-A676-BB29D6A4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03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954C2-D6D5-43B0-907A-2A0814EA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DDC68-3041-45C2-9BCB-D706F68D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62ED7-6E89-459E-AEE9-9CC6DC3B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B0C8-33E1-4930-87AE-56C073E3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3CF9D-BA6C-4113-8439-5ADA5438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DCD5E-1625-4FA9-91F0-8C588EC5A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2C2AC-DF08-4A82-A179-CAD512DF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DC178-3960-471C-9D54-C20E3A82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3CF4-0FE5-4DB3-A243-AE4589E9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28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EA4A-EF2E-4381-BB42-4D7BEE37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D1820-554C-4ED6-8DD3-D20EC2DC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BC4FF-FA15-4818-BEC2-F1F1556EF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A5DDC-A47E-4B9D-B57E-A2713B92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1F1E1-582C-4A97-AB78-CEE53826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2E2D0-8EB1-4F40-AEA4-C31027BA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4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E371E-F797-4D61-8EFE-FEF6DFCB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35152-06F5-455B-BDA5-7529F258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D718-7472-4F14-8BB8-349ECF182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C6D1B-DDEF-4055-B40F-3EFB524710A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A0E4-E428-48E0-9B7E-9397D826B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54D2-F6B8-4CDD-BF44-41EF33272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D57D-A4E5-4304-8573-F9DD828E3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4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QuickStyle" Target="../diagrams/quickStyle2.xml"/><Relationship Id="rId18" Type="http://schemas.openxmlformats.org/officeDocument/2006/relationships/diagramData" Target="../diagrams/data3.xml"/><Relationship Id="rId26" Type="http://schemas.openxmlformats.org/officeDocument/2006/relationships/diagramQuickStyle" Target="../diagrams/quickStyle4.xml"/><Relationship Id="rId3" Type="http://schemas.openxmlformats.org/officeDocument/2006/relationships/hyperlink" Target="https://open-sdg.readthedocs.io/en/latest/open-sdg-features" TargetMode="External"/><Relationship Id="rId21" Type="http://schemas.openxmlformats.org/officeDocument/2006/relationships/diagramColors" Target="../diagrams/colors3.xml"/><Relationship Id="rId7" Type="http://schemas.openxmlformats.org/officeDocument/2006/relationships/diagramQuickStyle" Target="../diagrams/quickStyle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1.png"/><Relationship Id="rId25" Type="http://schemas.openxmlformats.org/officeDocument/2006/relationships/diagramLayout" Target="../diagrams/layout4.xml"/><Relationship Id="rId33" Type="http://schemas.microsoft.com/office/2007/relationships/diagramDrawing" Target="../diagrams/drawing5.xml"/><Relationship Id="rId2" Type="http://schemas.openxmlformats.org/officeDocument/2006/relationships/hyperlink" Target="https://open-sdg.readthedocs.io/en/latest/quick-start/" TargetMode="External"/><Relationship Id="rId16" Type="http://schemas.openxmlformats.org/officeDocument/2006/relationships/hyperlink" Target="https://open-sdg.readthedocs.io/en/latest/data-format/" TargetMode="External"/><Relationship Id="rId20" Type="http://schemas.openxmlformats.org/officeDocument/2006/relationships/diagramQuickStyle" Target="../diagrams/quickStyle3.xml"/><Relationship Id="rId29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Data" Target="../diagrams/data2.xml"/><Relationship Id="rId24" Type="http://schemas.openxmlformats.org/officeDocument/2006/relationships/diagramData" Target="../diagrams/data4.xml"/><Relationship Id="rId32" Type="http://schemas.openxmlformats.org/officeDocument/2006/relationships/diagramColors" Target="../diagrams/colors5.xml"/><Relationship Id="rId5" Type="http://schemas.openxmlformats.org/officeDocument/2006/relationships/diagramData" Target="../diagrams/data1.xml"/><Relationship Id="rId15" Type="http://schemas.microsoft.com/office/2007/relationships/diagramDrawing" Target="../diagrams/drawing2.xml"/><Relationship Id="rId23" Type="http://schemas.openxmlformats.org/officeDocument/2006/relationships/hyperlink" Target="https://open-sdg.readthedocs.io/en/latest/making-updates/" TargetMode="External"/><Relationship Id="rId28" Type="http://schemas.microsoft.com/office/2007/relationships/diagramDrawing" Target="../diagrams/drawing4.xml"/><Relationship Id="rId10" Type="http://schemas.openxmlformats.org/officeDocument/2006/relationships/hyperlink" Target="https://open-sdg.readthedocs.io/en/latest/translation/" TargetMode="External"/><Relationship Id="rId19" Type="http://schemas.openxmlformats.org/officeDocument/2006/relationships/diagramLayout" Target="../diagrams/layout3.xml"/><Relationship Id="rId31" Type="http://schemas.openxmlformats.org/officeDocument/2006/relationships/diagramQuickStyle" Target="../diagrams/quickStyle5.xml"/><Relationship Id="rId4" Type="http://schemas.openxmlformats.org/officeDocument/2006/relationships/hyperlink" Target="https://unstats.un.org/sdgs/metadata/" TargetMode="External"/><Relationship Id="rId9" Type="http://schemas.microsoft.com/office/2007/relationships/diagramDrawing" Target="../diagrams/drawing1.xml"/><Relationship Id="rId14" Type="http://schemas.openxmlformats.org/officeDocument/2006/relationships/diagramColors" Target="../diagrams/colors2.xml"/><Relationship Id="rId22" Type="http://schemas.microsoft.com/office/2007/relationships/diagramDrawing" Target="../diagrams/drawing3.xml"/><Relationship Id="rId27" Type="http://schemas.openxmlformats.org/officeDocument/2006/relationships/diagramColors" Target="../diagrams/colors4.xml"/><Relationship Id="rId30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AE4343-328D-47D5-9C93-30CDDF8C2E36}"/>
              </a:ext>
            </a:extLst>
          </p:cNvPr>
          <p:cNvSpPr/>
          <p:nvPr/>
        </p:nvSpPr>
        <p:spPr>
          <a:xfrm>
            <a:off x="6026524" y="0"/>
            <a:ext cx="611332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/>
              <a:t>Set up an Open SDG platform</a:t>
            </a:r>
          </a:p>
          <a:p>
            <a:pPr algn="ctr"/>
            <a:r>
              <a:rPr lang="en-GB" dirty="0"/>
              <a:t>Create a platform by following the </a:t>
            </a:r>
          </a:p>
          <a:p>
            <a:pPr algn="ctr"/>
            <a:r>
              <a:rPr lang="en-GB" dirty="0">
                <a:hlinkClick r:id="rId2"/>
              </a:rPr>
              <a:t>quick start guidance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sz="800" dirty="0"/>
          </a:p>
          <a:p>
            <a:pPr algn="ctr"/>
            <a:r>
              <a:rPr lang="en-GB" dirty="0"/>
              <a:t>Do you want the platform to be available in any other languages?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Customise your platform by turning on </a:t>
            </a:r>
          </a:p>
          <a:p>
            <a:pPr algn="ctr"/>
            <a:r>
              <a:rPr lang="en-GB" dirty="0"/>
              <a:t>any </a:t>
            </a:r>
            <a:r>
              <a:rPr lang="en-GB" dirty="0">
                <a:hlinkClick r:id="rId3"/>
              </a:rPr>
              <a:t>optional features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369CE-9672-41DB-9E7F-1A959B11930A}"/>
              </a:ext>
            </a:extLst>
          </p:cNvPr>
          <p:cNvSpPr txBox="1"/>
          <p:nvPr/>
        </p:nvSpPr>
        <p:spPr>
          <a:xfrm>
            <a:off x="29010" y="0"/>
            <a:ext cx="578787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Prepare SDG data and metadata</a:t>
            </a:r>
          </a:p>
          <a:p>
            <a:pPr algn="ctr"/>
            <a:r>
              <a:rPr lang="en-GB" dirty="0"/>
              <a:t>Identify data sources based on the</a:t>
            </a:r>
          </a:p>
          <a:p>
            <a:pPr algn="ctr"/>
            <a:r>
              <a:rPr lang="en-GB" dirty="0">
                <a:hlinkClick r:id="rId4"/>
              </a:rPr>
              <a:t>SDG metadata provided by the UN</a:t>
            </a:r>
            <a:endParaRPr lang="en-GB" dirty="0"/>
          </a:p>
          <a:p>
            <a:endParaRPr lang="en-GB" dirty="0"/>
          </a:p>
          <a:p>
            <a:endParaRPr lang="en-GB" sz="800" dirty="0"/>
          </a:p>
          <a:p>
            <a:pPr algn="ctr"/>
            <a:r>
              <a:rPr lang="en-GB" dirty="0"/>
              <a:t>Model data in one of the following formats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Collect metadata for each indicator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Model metadata</a:t>
            </a:r>
          </a:p>
          <a:p>
            <a:pPr algn="ctr"/>
            <a:r>
              <a:rPr lang="en-GB" sz="1100" dirty="0"/>
              <a:t>Please note you only need to model metadata if you plan</a:t>
            </a:r>
          </a:p>
          <a:p>
            <a:pPr algn="ctr"/>
            <a:r>
              <a:rPr lang="en-GB" sz="1100" dirty="0"/>
              <a:t>on uploading files instead of using Prose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71BEA6CB-D4E1-46F2-91FB-008DF0CFA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968684"/>
              </p:ext>
            </p:extLst>
          </p:nvPr>
        </p:nvGraphicFramePr>
        <p:xfrm>
          <a:off x="925417" y="1583118"/>
          <a:ext cx="3821280" cy="400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6" name="Arrow: Down 25">
            <a:extLst>
              <a:ext uri="{FF2B5EF4-FFF2-40B4-BE49-F238E27FC236}">
                <a16:creationId xmlns:a16="http://schemas.microsoft.com/office/drawing/2014/main" id="{5B524425-CA37-49A7-8F4A-F3CF7BF767E8}"/>
              </a:ext>
            </a:extLst>
          </p:cNvPr>
          <p:cNvSpPr/>
          <p:nvPr/>
        </p:nvSpPr>
        <p:spPr>
          <a:xfrm>
            <a:off x="2707032" y="2077428"/>
            <a:ext cx="258050" cy="280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91BC0909-7B8C-4572-9C91-35EA257FE08D}"/>
              </a:ext>
            </a:extLst>
          </p:cNvPr>
          <p:cNvSpPr/>
          <p:nvPr/>
        </p:nvSpPr>
        <p:spPr>
          <a:xfrm>
            <a:off x="8954160" y="989645"/>
            <a:ext cx="258050" cy="280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hlinkClick r:id="rId10"/>
            <a:extLst>
              <a:ext uri="{FF2B5EF4-FFF2-40B4-BE49-F238E27FC236}">
                <a16:creationId xmlns:a16="http://schemas.microsoft.com/office/drawing/2014/main" id="{818DF264-2F27-46C1-A5AC-5B30815AD94A}"/>
              </a:ext>
            </a:extLst>
          </p:cNvPr>
          <p:cNvSpPr/>
          <p:nvPr/>
        </p:nvSpPr>
        <p:spPr>
          <a:xfrm>
            <a:off x="8696705" y="1973361"/>
            <a:ext cx="772960" cy="4375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Yes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5FB5410-77E8-4F3E-AD96-59011AC29682}"/>
              </a:ext>
            </a:extLst>
          </p:cNvPr>
          <p:cNvCxnSpPr>
            <a:cxnSpLocks/>
          </p:cNvCxnSpPr>
          <p:nvPr/>
        </p:nvCxnSpPr>
        <p:spPr>
          <a:xfrm flipH="1">
            <a:off x="2439136" y="5668952"/>
            <a:ext cx="314149" cy="207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3E7E2F3-E27C-463F-9C46-B7A35ACD4BF9}"/>
              </a:ext>
            </a:extLst>
          </p:cNvPr>
          <p:cNvCxnSpPr>
            <a:cxnSpLocks/>
          </p:cNvCxnSpPr>
          <p:nvPr/>
        </p:nvCxnSpPr>
        <p:spPr>
          <a:xfrm>
            <a:off x="2966631" y="5659884"/>
            <a:ext cx="314149" cy="207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065612FB-33F0-467D-A008-D9342A34C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653296"/>
              </p:ext>
            </p:extLst>
          </p:nvPr>
        </p:nvGraphicFramePr>
        <p:xfrm>
          <a:off x="7037350" y="5333442"/>
          <a:ext cx="2193129" cy="390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026" name="Picture 2" descr="Image result for info icon">
            <a:hlinkClick r:id="rId16"/>
            <a:extLst>
              <a:ext uri="{FF2B5EF4-FFF2-40B4-BE49-F238E27FC236}">
                <a16:creationId xmlns:a16="http://schemas.microsoft.com/office/drawing/2014/main" id="{B70F8844-0B1E-44A3-80C2-262DDB408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17" y="1612070"/>
            <a:ext cx="325369" cy="32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2" name="Diagram 91">
            <a:extLst>
              <a:ext uri="{FF2B5EF4-FFF2-40B4-BE49-F238E27FC236}">
                <a16:creationId xmlns:a16="http://schemas.microsoft.com/office/drawing/2014/main" id="{562C9AB6-7E39-469A-902D-9092132FD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309571"/>
              </p:ext>
            </p:extLst>
          </p:nvPr>
        </p:nvGraphicFramePr>
        <p:xfrm>
          <a:off x="2225790" y="5332236"/>
          <a:ext cx="3821280" cy="400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96" name="Picture 2" descr="Image result for info icon">
            <a:hlinkClick r:id="rId23"/>
            <a:extLst>
              <a:ext uri="{FF2B5EF4-FFF2-40B4-BE49-F238E27FC236}">
                <a16:creationId xmlns:a16="http://schemas.microsoft.com/office/drawing/2014/main" id="{586F6F3D-31A9-40D8-BE26-7425A9FC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750" y="5365963"/>
            <a:ext cx="325369" cy="32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7" name="Diagram 96">
            <a:extLst>
              <a:ext uri="{FF2B5EF4-FFF2-40B4-BE49-F238E27FC236}">
                <a16:creationId xmlns:a16="http://schemas.microsoft.com/office/drawing/2014/main" id="{ABFC14D4-C067-4567-9160-C2B477857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326194"/>
              </p:ext>
            </p:extLst>
          </p:nvPr>
        </p:nvGraphicFramePr>
        <p:xfrm>
          <a:off x="1793043" y="5928734"/>
          <a:ext cx="2193129" cy="390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pic>
        <p:nvPicPr>
          <p:cNvPr id="99" name="Picture 2" descr="Image result for info icon">
            <a:hlinkClick r:id="rId23"/>
            <a:extLst>
              <a:ext uri="{FF2B5EF4-FFF2-40B4-BE49-F238E27FC236}">
                <a16:creationId xmlns:a16="http://schemas.microsoft.com/office/drawing/2014/main" id="{7F22F023-23A6-45AE-8FAD-3E74BCA3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11" y="5959550"/>
            <a:ext cx="325369" cy="32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B7D024-5E81-4012-A168-013562BBE99A}"/>
              </a:ext>
            </a:extLst>
          </p:cNvPr>
          <p:cNvSpPr txBox="1"/>
          <p:nvPr/>
        </p:nvSpPr>
        <p:spPr>
          <a:xfrm rot="10800000" flipH="1" flipV="1">
            <a:off x="3498123" y="4626877"/>
            <a:ext cx="50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Add data and metadata to Open SDG platform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F63ADAFC-FFD8-4AA6-9B3D-F2EE522A9DC1}"/>
              </a:ext>
            </a:extLst>
          </p:cNvPr>
          <p:cNvSpPr/>
          <p:nvPr/>
        </p:nvSpPr>
        <p:spPr>
          <a:xfrm>
            <a:off x="2707032" y="2680347"/>
            <a:ext cx="258050" cy="280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829AD57-202D-4487-B735-B39D4C3E55EB}"/>
              </a:ext>
            </a:extLst>
          </p:cNvPr>
          <p:cNvSpPr/>
          <p:nvPr/>
        </p:nvSpPr>
        <p:spPr>
          <a:xfrm rot="19157978">
            <a:off x="3903070" y="4005920"/>
            <a:ext cx="448927" cy="663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0DD0F2D1-2B91-4D6B-B10A-354E18EAA46E}"/>
              </a:ext>
            </a:extLst>
          </p:cNvPr>
          <p:cNvSpPr/>
          <p:nvPr/>
        </p:nvSpPr>
        <p:spPr>
          <a:xfrm rot="2442022" flipH="1">
            <a:off x="7226397" y="4027971"/>
            <a:ext cx="448927" cy="663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AEAEA-5604-483A-B73D-9D9EAB95D54F}"/>
              </a:ext>
            </a:extLst>
          </p:cNvPr>
          <p:cNvSpPr txBox="1"/>
          <p:nvPr/>
        </p:nvSpPr>
        <p:spPr>
          <a:xfrm>
            <a:off x="3685191" y="4972854"/>
            <a:ext cx="85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1A3CE9-86C5-41EB-8533-10BB30797838}"/>
              </a:ext>
            </a:extLst>
          </p:cNvPr>
          <p:cNvSpPr txBox="1"/>
          <p:nvPr/>
        </p:nvSpPr>
        <p:spPr>
          <a:xfrm>
            <a:off x="7571123" y="4964107"/>
            <a:ext cx="11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Metadata</a:t>
            </a:r>
          </a:p>
        </p:txBody>
      </p:sp>
      <p:pic>
        <p:nvPicPr>
          <p:cNvPr id="55" name="Picture 2" descr="Image result for info icon">
            <a:hlinkClick r:id="rId10"/>
            <a:extLst>
              <a:ext uri="{FF2B5EF4-FFF2-40B4-BE49-F238E27FC236}">
                <a16:creationId xmlns:a16="http://schemas.microsoft.com/office/drawing/2014/main" id="{BD91B6AC-F834-4ECF-A6BF-1FF834124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425" y="2004593"/>
            <a:ext cx="325369" cy="32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Arrow: Down 57">
            <a:extLst>
              <a:ext uri="{FF2B5EF4-FFF2-40B4-BE49-F238E27FC236}">
                <a16:creationId xmlns:a16="http://schemas.microsoft.com/office/drawing/2014/main" id="{0979EE24-8DB7-4DF7-BEEE-E543A67E5976}"/>
              </a:ext>
            </a:extLst>
          </p:cNvPr>
          <p:cNvSpPr/>
          <p:nvPr/>
        </p:nvSpPr>
        <p:spPr>
          <a:xfrm>
            <a:off x="8967757" y="2680346"/>
            <a:ext cx="258050" cy="280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10DFAE02-94C7-4886-A0B8-CB06C6830245}"/>
              </a:ext>
            </a:extLst>
          </p:cNvPr>
          <p:cNvSpPr/>
          <p:nvPr/>
        </p:nvSpPr>
        <p:spPr>
          <a:xfrm>
            <a:off x="2727517" y="978932"/>
            <a:ext cx="258050" cy="280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2" descr="Image result for info icon">
            <a:hlinkClick r:id="rId16"/>
            <a:extLst>
              <a:ext uri="{FF2B5EF4-FFF2-40B4-BE49-F238E27FC236}">
                <a16:creationId xmlns:a16="http://schemas.microsoft.com/office/drawing/2014/main" id="{5FE3798F-9387-47F6-95F8-7CA41E919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980" y="6532631"/>
            <a:ext cx="325369" cy="32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9D3128-3B82-4737-B805-BEA0DEC90D5B}"/>
              </a:ext>
            </a:extLst>
          </p:cNvPr>
          <p:cNvSpPr txBox="1"/>
          <p:nvPr/>
        </p:nvSpPr>
        <p:spPr>
          <a:xfrm>
            <a:off x="9632349" y="6488668"/>
            <a:ext cx="19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Guidance available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6577C772-0851-4018-9894-E0C60EBD87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939540"/>
              </p:ext>
            </p:extLst>
          </p:nvPr>
        </p:nvGraphicFramePr>
        <p:xfrm>
          <a:off x="925417" y="3562357"/>
          <a:ext cx="3821280" cy="400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pic>
        <p:nvPicPr>
          <p:cNvPr id="29" name="Picture 2" descr="Image result for info icon">
            <a:hlinkClick r:id="rId16"/>
            <a:extLst>
              <a:ext uri="{FF2B5EF4-FFF2-40B4-BE49-F238E27FC236}">
                <a16:creationId xmlns:a16="http://schemas.microsoft.com/office/drawing/2014/main" id="{45B67D0D-A0B1-4DE6-BBCD-784DF2744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2" y="3599855"/>
            <a:ext cx="325369" cy="32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info icon">
            <a:hlinkClick r:id="rId16"/>
            <a:extLst>
              <a:ext uri="{FF2B5EF4-FFF2-40B4-BE49-F238E27FC236}">
                <a16:creationId xmlns:a16="http://schemas.microsoft.com/office/drawing/2014/main" id="{6F5A84B2-75A9-4E34-9A6D-52FA51A65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09" y="3599854"/>
            <a:ext cx="325369" cy="32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info icon">
            <a:hlinkClick r:id="rId16"/>
            <a:extLst>
              <a:ext uri="{FF2B5EF4-FFF2-40B4-BE49-F238E27FC236}">
                <a16:creationId xmlns:a16="http://schemas.microsoft.com/office/drawing/2014/main" id="{F5340D06-2C31-445D-8362-4A704817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64" y="3611610"/>
            <a:ext cx="325369" cy="32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57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p:Policy xmlns:p="office.server.policy" id="" local="true">
  <p:Name>ONS Document</p:Name>
  <p:Description/>
  <p:Statement/>
  <p:PolicyItems>
    <p:PolicyItem featureId="Microsoft.Office.RecordsManagement.PolicyFeatures.Expiration" staticId="0x01010035E33599CC8D1E47A037F474646B1D58|2057524105" UniqueId="d097a687-1114-45fc-89d8-799351d0ef20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Microsoft.Office.RecordsManagement.PolicyFeatures.Expiration.Formula.BuiltIn">
                  <number>100</number>
                  <property>Retention_x0020_Date</property>
                  <period>years</period>
                </formula>
                <action type="action" id="ONS-RetentionAction"/>
              </data>
            </stages>
          </Schedule>
        </Schedules>
      </p:CustomData>
    </p:PolicyItem>
  </p:PolicyItems>
</p:Policy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NS Document" ma:contentTypeID="0x01010035E33599CC8D1E47A037F474646B1D58000A0332DC5A445C489C34D0EDD8241B84" ma:contentTypeVersion="70" ma:contentTypeDescription="Create a new document." ma:contentTypeScope="" ma:versionID="94a7642d5beb31d0887917f8442b144b">
  <xsd:schema xmlns:xsd="http://www.w3.org/2001/XMLSchema" xmlns:xs="http://www.w3.org/2001/XMLSchema" xmlns:p="http://schemas.microsoft.com/office/2006/metadata/properties" xmlns:ns1="http://schemas.microsoft.com/sharepoint/v3" xmlns:ns3="e14115de-03ae-49b5-af01-31035404c456" xmlns:ns4="be5ab7e8-c373-4ecc-ba85-b99bd1db2eab" xmlns:ns6="39b8a52d-d8b9-47ff-a8c3-c8931ddf8d60" targetNamespace="http://schemas.microsoft.com/office/2006/metadata/properties" ma:root="true" ma:fieldsID="7aeba0e6d71922cc921782ee87cf006f" ns1:_="" ns3:_="" ns4:_="" ns6:_="">
    <xsd:import namespace="http://schemas.microsoft.com/sharepoint/v3"/>
    <xsd:import namespace="e14115de-03ae-49b5-af01-31035404c456"/>
    <xsd:import namespace="be5ab7e8-c373-4ecc-ba85-b99bd1db2eab"/>
    <xsd:import namespace="39b8a52d-d8b9-47ff-a8c3-c8931ddf8d60"/>
    <xsd:element name="properties">
      <xsd:complexType>
        <xsd:sequence>
          <xsd:element name="documentManagement">
            <xsd:complexType>
              <xsd:all>
                <xsd:element ref="ns3:o5359087ad404c199aee74686ab194d3" minOccurs="0"/>
                <xsd:element ref="ns4:RetentionDate" minOccurs="0"/>
                <xsd:element ref="ns4:Retention" minOccurs="0"/>
                <xsd:element ref="ns4:EDRMSOwner" minOccurs="0"/>
                <xsd:element ref="ns4:RetentionType" minOccurs="0"/>
                <xsd:element ref="ns3:TaxKeywordTaxHTField" minOccurs="0"/>
                <xsd:element ref="ns1:_dlc_Exempt" minOccurs="0"/>
                <xsd:element ref="ns1:_dlc_ExpireDateSaved" minOccurs="0"/>
                <xsd:element ref="ns1:_dlc_ExpireDate" minOccurs="0"/>
                <xsd:element ref="ns6:_dlc_DocId" minOccurs="0"/>
                <xsd:element ref="ns6:_dlc_DocIdUrl" minOccurs="0"/>
                <xsd:element ref="ns6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9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115de-03ae-49b5-af01-31035404c456" elementFormDefault="qualified">
    <xsd:import namespace="http://schemas.microsoft.com/office/2006/documentManagement/types"/>
    <xsd:import namespace="http://schemas.microsoft.com/office/infopath/2007/PartnerControls"/>
    <xsd:element name="o5359087ad404c199aee74686ab194d3" ma:index="7" ma:taxonomy="true" ma:internalName="o5359087ad404c199aee74686ab194d3" ma:taxonomyFieldName="RecordType" ma:displayName="Record Type" ma:readOnly="false" ma:default="" ma:fieldId="{85359087-ad40-4c19-9aee-74686ab194d3}" ma:sspId="a7dd7a64-f5c5-4f30-b8c4-f5626f639d1b" ma:termSetId="b7884471-767e-4886-9e04-df700fa96fc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a7dd7a64-f5c5-4f30-b8c4-f5626f639d1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5ab7e8-c373-4ecc-ba85-b99bd1db2eab" elementFormDefault="qualified">
    <xsd:import namespace="http://schemas.microsoft.com/office/2006/documentManagement/types"/>
    <xsd:import namespace="http://schemas.microsoft.com/office/infopath/2007/PartnerControls"/>
    <xsd:element name="RetentionDate" ma:index="10" nillable="true" ma:displayName="Retention Date" ma:format="DateOnly" ma:internalName="Retention_x0020_Date" ma:readOnly="false">
      <xsd:simpleType>
        <xsd:restriction base="dms:DateTime"/>
      </xsd:simpleType>
    </xsd:element>
    <xsd:element name="Retention" ma:index="11" nillable="true" ma:displayName="Retention" ma:default="0" ma:internalName="Retention" ma:readOnly="false">
      <xsd:simpleType>
        <xsd:restriction base="dms:Number"/>
      </xsd:simpleType>
    </xsd:element>
    <xsd:element name="EDRMSOwner" ma:index="12" nillable="true" ma:displayName="EDRMSOwner" ma:hidden="true" ma:internalName="EDRMSOwner" ma:readOnly="false">
      <xsd:simpleType>
        <xsd:restriction base="dms:Text"/>
      </xsd:simpleType>
    </xsd:element>
    <xsd:element name="RetentionType" ma:index="13" nillable="true" ma:displayName="Retention Type" ma:default="Notify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8a52d-d8b9-47ff-a8c3-c8931ddf8d60" elementFormDefault="qualified">
    <xsd:import namespace="http://schemas.microsoft.com/office/2006/documentManagement/types"/>
    <xsd:import namespace="http://schemas.microsoft.com/office/infopath/2007/PartnerControls"/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a7dd7a64-f5c5-4f30-b8c4-f5626f639d1b" ContentTypeId="0x01010035E33599CC8D1E47A037F474646B1D58" PreviousValue="false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5359087ad404c199aee74686ab194d3 xmlns="e14115de-03ae-49b5-af01-31035404c456">
      <Terms xmlns="http://schemas.microsoft.com/office/infopath/2007/PartnerControls">
        <TermInfo xmlns="http://schemas.microsoft.com/office/infopath/2007/PartnerControls">
          <TermName xmlns="http://schemas.microsoft.com/office/infopath/2007/PartnerControls">Systems</TermName>
          <TermId xmlns="http://schemas.microsoft.com/office/infopath/2007/PartnerControls">371c9bae-a114-47c4-a188-c70408a45ea5</TermId>
        </TermInfo>
      </Terms>
    </o5359087ad404c199aee74686ab194d3>
    <TaxKeywordTaxHTField xmlns="e14115de-03ae-49b5-af01-31035404c456">
      <Terms xmlns="http://schemas.microsoft.com/office/infopath/2007/PartnerControls"/>
    </TaxKeywordTaxHTField>
    <EDRMSOwner xmlns="be5ab7e8-c373-4ecc-ba85-b99bd1db2eab" xsi:nil="true"/>
    <RetentionDate xmlns="be5ab7e8-c373-4ecc-ba85-b99bd1db2eab" xsi:nil="true"/>
    <Retention xmlns="be5ab7e8-c373-4ecc-ba85-b99bd1db2eab">0</Retention>
    <RetentionType xmlns="be5ab7e8-c373-4ecc-ba85-b99bd1db2eab">Notify</RetentionType>
    <_dlc_DocId xmlns="39b8a52d-d8b9-47ff-a8c3-c8931ddf8d60">D5PZWENCX5VS-282357609-2048</_dlc_DocId>
    <_dlc_DocIdUrl xmlns="39b8a52d-d8b9-47ff-a8c3-c8931ddf8d60">
      <Url>https://share.sp.ons.statistics.gov.uk/sites/SusIneq/SDG/_layouts/15/DocIdRedir.aspx?ID=D5PZWENCX5VS-282357609-2048</Url>
      <Description>D5PZWENCX5VS-282357609-2048</Description>
    </_dlc_DocIdUrl>
  </documentManagement>
</p:properties>
</file>

<file path=customXml/item7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7D59A17-6099-4332-9668-A8C2CFB2498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2BF9645-EAC8-49E9-8CD1-A5E189EF8D67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1CEB6486-8A49-4E50-A27A-71CB05B84E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14115de-03ae-49b5-af01-31035404c456"/>
    <ds:schemaRef ds:uri="be5ab7e8-c373-4ecc-ba85-b99bd1db2eab"/>
    <ds:schemaRef ds:uri="39b8a52d-d8b9-47ff-a8c3-c8931ddf8d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5921362-5768-41BC-BA9E-23A260E26917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E64AF90C-2E72-44D6-8D3C-449B3D4753E3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45F6727D-42C4-4EDB-BEBE-B36319877EE0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e14115de-03ae-49b5-af01-31035404c456"/>
    <ds:schemaRef ds:uri="39b8a52d-d8b9-47ff-a8c3-c8931ddf8d60"/>
    <ds:schemaRef ds:uri="http://schemas.microsoft.com/sharepoint/v3"/>
    <ds:schemaRef ds:uri="be5ab7e8-c373-4ecc-ba85-b99bd1db2ea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7.xml><?xml version="1.0" encoding="utf-8"?>
<ds:datastoreItem xmlns:ds="http://schemas.openxmlformats.org/officeDocument/2006/customXml" ds:itemID="{69F9209C-35AA-4E62-9A1B-1A491C92C898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120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Gwilliam, Lucy</dc:creator>
  <cp:lastModifiedBy>Gwilliam, Lucy</cp:lastModifiedBy>
  <cp:revision>26</cp:revision>
  <dcterms:created xsi:type="dcterms:W3CDTF">2019-11-27T16:23:36Z</dcterms:created>
  <dcterms:modified xsi:type="dcterms:W3CDTF">2020-05-20T12:25:17Z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0x01010035E33599CC8D1E47A037F474646B1D58000A0332DC5A445C489C34D0EDD8241B84</vt:lpwstr>
  </property>
  <property fmtid="{D5CDD505-2E9C-101B-9397-08002B2CF9AE}" pid="3" name="_dlc_policyId">
    <vt:lpwstr>0x01010035E33599CC8D1E47A037F474646B1D58|2057524105</vt:lpwstr>
  </property>
  <property fmtid="{D5CDD505-2E9C-101B-9397-08002B2CF9AE}" pid="4" name="ItemRetentionFormula">
    <vt:lpwstr>&lt;formula id="Microsoft.Office.RecordsManagement.PolicyFeatures.Expiration.Formula.BuiltIn"&gt;&lt;number&gt;100&lt;/number&gt;&lt;property&gt;Retention_x005f_x0020_Date&lt;/property&gt;&lt;period&gt;years&lt;/period&gt;&lt;/formula&gt;</vt:lpwstr>
  </property>
  <property fmtid="{D5CDD505-2E9C-101B-9397-08002B2CF9AE}" pid="5" name="_dlc_DocIdItemGuid">
    <vt:lpwstr>5e283cbc-d961-43ba-8a2d-ee92034e3fd8</vt:lpwstr>
  </property>
  <property fmtid="{D5CDD505-2E9C-101B-9397-08002B2CF9AE}" pid="6" name="TaxKeyword">
    <vt:lpwstr/>
  </property>
  <property fmtid="{D5CDD505-2E9C-101B-9397-08002B2CF9AE}" pid="7" name="RecordType">
    <vt:lpwstr>1;#Systems|371c9bae-a114-47c4-a188-c70408a45ea5</vt:lpwstr>
  </property>
  <property fmtid="{D5CDD505-2E9C-101B-9397-08002B2CF9AE}" pid="8" name="TaxCatchAll">
    <vt:lpwstr>1;#Systems|371c9bae-a114-47c4-a188-c70408a45ea5</vt:lpwstr>
  </property>
</Properties>
</file>