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45D8-956E-49A0-ABE0-D66E1370C1F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831D-2360-4071-951D-9D12DBE4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342" y="2110153"/>
            <a:ext cx="9821594" cy="9918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Welcome to 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6936" y="4066272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Presenter</a:t>
            </a:r>
          </a:p>
          <a:p>
            <a:pPr algn="r"/>
            <a:endParaRPr lang="en-US" b="1" dirty="0" smtClean="0">
              <a:solidFill>
                <a:schemeClr val="bg1">
                  <a:lumMod val="9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1109014 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Mohd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Eftay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Khyrul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Alam</a:t>
            </a:r>
            <a:endParaRPr lang="en-US" b="1" dirty="0" smtClean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1109028 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   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Forhad Uddin Ahmed</a:t>
            </a:r>
            <a:endParaRPr lang="en-US" b="1" dirty="0" smtClean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r"/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871" y="2722757"/>
            <a:ext cx="2278966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Topic: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166" y="4048320"/>
            <a:ext cx="7518009" cy="74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AMD </a:t>
            </a:r>
            <a:r>
              <a:rPr lang="en-US" sz="44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RYZEN</a:t>
            </a:r>
            <a:r>
              <a:rPr lang="en-US" sz="4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2000 SERIES</a:t>
            </a:r>
            <a:endParaRPr lang="en-US" sz="4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852" y="2826971"/>
            <a:ext cx="3649394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Thank you</a:t>
            </a:r>
            <a:endParaRPr lang="en-US" sz="5400" b="1" dirty="0">
              <a:solidFill>
                <a:schemeClr val="accent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3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Welcome to our Presentation</vt:lpstr>
      <vt:lpstr>Topic: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Forhad Uddin</dc:creator>
  <cp:lastModifiedBy>Forhad Uddin</cp:lastModifiedBy>
  <cp:revision>2</cp:revision>
  <dcterms:created xsi:type="dcterms:W3CDTF">2021-06-06T23:37:08Z</dcterms:created>
  <dcterms:modified xsi:type="dcterms:W3CDTF">2021-06-06T23:46:26Z</dcterms:modified>
</cp:coreProperties>
</file>