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Fredoka"/>
      <p:regular r:id="rId37"/>
      <p:bold r:id="rId38"/>
    </p:embeddedFont>
    <p:embeddedFont>
      <p:font typeface="Playfair Display"/>
      <p:regular r:id="rId39"/>
      <p:bold r:id="rId40"/>
      <p:italic r:id="rId41"/>
      <p:boldItalic r:id="rId42"/>
    </p:embeddedFont>
    <p:embeddedFont>
      <p:font typeface="Exo 2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7" roundtripDataSignature="AMtx7mhWMsGbdNKiSH0XBO8FKlVuH6uF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bold.fntdata"/><Relationship Id="rId20" Type="http://schemas.openxmlformats.org/officeDocument/2006/relationships/slide" Target="slides/slide16.xml"/><Relationship Id="rId42" Type="http://schemas.openxmlformats.org/officeDocument/2006/relationships/font" Target="fonts/PlayfairDisplay-boldItalic.fntdata"/><Relationship Id="rId41" Type="http://schemas.openxmlformats.org/officeDocument/2006/relationships/font" Target="fonts/PlayfairDisplay-italic.fntdata"/><Relationship Id="rId22" Type="http://schemas.openxmlformats.org/officeDocument/2006/relationships/slide" Target="slides/slide18.xml"/><Relationship Id="rId44" Type="http://schemas.openxmlformats.org/officeDocument/2006/relationships/font" Target="fonts/Exo2-bold.fntdata"/><Relationship Id="rId21" Type="http://schemas.openxmlformats.org/officeDocument/2006/relationships/slide" Target="slides/slide17.xml"/><Relationship Id="rId43" Type="http://schemas.openxmlformats.org/officeDocument/2006/relationships/font" Target="fonts/Exo2-regular.fntdata"/><Relationship Id="rId24" Type="http://schemas.openxmlformats.org/officeDocument/2006/relationships/slide" Target="slides/slide20.xml"/><Relationship Id="rId46" Type="http://schemas.openxmlformats.org/officeDocument/2006/relationships/font" Target="fonts/Exo2-boldItalic.fntdata"/><Relationship Id="rId23" Type="http://schemas.openxmlformats.org/officeDocument/2006/relationships/slide" Target="slides/slide19.xml"/><Relationship Id="rId45" Type="http://schemas.openxmlformats.org/officeDocument/2006/relationships/font" Target="fonts/Exo2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customschemas.google.com/relationships/presentationmetadata" Target="meta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Fredoka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PlayfairDisplay-regular.fntdata"/><Relationship Id="rId16" Type="http://schemas.openxmlformats.org/officeDocument/2006/relationships/slide" Target="slides/slide12.xml"/><Relationship Id="rId38" Type="http://schemas.openxmlformats.org/officeDocument/2006/relationships/font" Target="fonts/Fredoka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1" name="Google Shape;7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6" name="Google Shape;7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3" name="Google Shape;7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0" name="Google Shape;7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5" name="Google Shape;7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2" name="Google Shape;7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9" name="Google Shape;7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4" name="Google Shape;7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1" name="Google Shape;7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7" name="Google Shape;6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7" name="Google Shape;7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3" name="Google Shape;80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9" name="Google Shape;80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5" name="Google Shape;81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2" name="Google Shape;8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7" name="Google Shape;8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4" name="Google Shape;83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1" name="Google Shape;84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6" name="Google Shape;84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3" name="Google Shape;85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3" name="Google Shape;6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8" name="Google Shape;85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5" name="Google Shape;86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2" name="Google Shape;87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9" name="Google Shape;6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4" name="Google Shape;7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0" name="Google Shape;7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6" name="Google Shape;7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2" name="Google Shape;7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4"/>
          <p:cNvSpPr txBox="1"/>
          <p:nvPr>
            <p:ph type="ctrTitle"/>
          </p:nvPr>
        </p:nvSpPr>
        <p:spPr>
          <a:xfrm>
            <a:off x="1891488" y="1556968"/>
            <a:ext cx="5361000" cy="12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34"/>
          <p:cNvSpPr txBox="1"/>
          <p:nvPr>
            <p:ph idx="1" type="subTitle"/>
          </p:nvPr>
        </p:nvSpPr>
        <p:spPr>
          <a:xfrm>
            <a:off x="2622575" y="3190600"/>
            <a:ext cx="3898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43"/>
          <p:cNvGrpSpPr/>
          <p:nvPr/>
        </p:nvGrpSpPr>
        <p:grpSpPr>
          <a:xfrm>
            <a:off x="975795" y="471897"/>
            <a:ext cx="7011015" cy="4319112"/>
            <a:chOff x="1569548" y="629994"/>
            <a:chExt cx="5900038" cy="3634698"/>
          </a:xfrm>
        </p:grpSpPr>
        <p:grpSp>
          <p:nvGrpSpPr>
            <p:cNvPr id="437" name="Google Shape;437;p43"/>
            <p:cNvGrpSpPr/>
            <p:nvPr/>
          </p:nvGrpSpPr>
          <p:grpSpPr>
            <a:xfrm>
              <a:off x="1569548" y="629994"/>
              <a:ext cx="5900038" cy="3634698"/>
              <a:chOff x="6012925" y="2964625"/>
              <a:chExt cx="1368950" cy="1009975"/>
            </a:xfrm>
          </p:grpSpPr>
          <p:sp>
            <p:nvSpPr>
              <p:cNvPr id="438" name="Google Shape;438;p43"/>
              <p:cNvSpPr/>
              <p:nvPr/>
            </p:nvSpPr>
            <p:spPr>
              <a:xfrm>
                <a:off x="6057275" y="3010525"/>
                <a:ext cx="1324600" cy="885925"/>
              </a:xfrm>
              <a:custGeom>
                <a:rect b="b" l="l" r="r" t="t"/>
                <a:pathLst>
                  <a:path extrusionOk="0" h="35437" w="52984">
                    <a:moveTo>
                      <a:pt x="38866" y="0"/>
                    </a:moveTo>
                    <a:lnTo>
                      <a:pt x="38261" y="20"/>
                    </a:lnTo>
                    <a:lnTo>
                      <a:pt x="37656" y="81"/>
                    </a:lnTo>
                    <a:lnTo>
                      <a:pt x="37071" y="182"/>
                    </a:lnTo>
                    <a:lnTo>
                      <a:pt x="36466" y="323"/>
                    </a:lnTo>
                    <a:lnTo>
                      <a:pt x="35861" y="525"/>
                    </a:lnTo>
                    <a:lnTo>
                      <a:pt x="35276" y="767"/>
                    </a:lnTo>
                    <a:lnTo>
                      <a:pt x="34691" y="1089"/>
                    </a:lnTo>
                    <a:lnTo>
                      <a:pt x="34146" y="1412"/>
                    </a:lnTo>
                    <a:lnTo>
                      <a:pt x="33602" y="1694"/>
                    </a:lnTo>
                    <a:lnTo>
                      <a:pt x="33057" y="1936"/>
                    </a:lnTo>
                    <a:lnTo>
                      <a:pt x="32553" y="2158"/>
                    </a:lnTo>
                    <a:lnTo>
                      <a:pt x="32029" y="2360"/>
                    </a:lnTo>
                    <a:lnTo>
                      <a:pt x="31525" y="2541"/>
                    </a:lnTo>
                    <a:lnTo>
                      <a:pt x="31040" y="2683"/>
                    </a:lnTo>
                    <a:lnTo>
                      <a:pt x="30536" y="2804"/>
                    </a:lnTo>
                    <a:lnTo>
                      <a:pt x="30052" y="2904"/>
                    </a:lnTo>
                    <a:lnTo>
                      <a:pt x="29568" y="2985"/>
                    </a:lnTo>
                    <a:lnTo>
                      <a:pt x="29084" y="3046"/>
                    </a:lnTo>
                    <a:lnTo>
                      <a:pt x="28600" y="3086"/>
                    </a:lnTo>
                    <a:lnTo>
                      <a:pt x="28116" y="3126"/>
                    </a:lnTo>
                    <a:lnTo>
                      <a:pt x="27148" y="3126"/>
                    </a:lnTo>
                    <a:lnTo>
                      <a:pt x="26644" y="3106"/>
                    </a:lnTo>
                    <a:lnTo>
                      <a:pt x="26139" y="3066"/>
                    </a:lnTo>
                    <a:lnTo>
                      <a:pt x="25091" y="2945"/>
                    </a:lnTo>
                    <a:lnTo>
                      <a:pt x="24022" y="2804"/>
                    </a:lnTo>
                    <a:lnTo>
                      <a:pt x="22872" y="2622"/>
                    </a:lnTo>
                    <a:lnTo>
                      <a:pt x="20371" y="2199"/>
                    </a:lnTo>
                    <a:lnTo>
                      <a:pt x="19000" y="1957"/>
                    </a:lnTo>
                    <a:lnTo>
                      <a:pt x="17507" y="1735"/>
                    </a:lnTo>
                    <a:lnTo>
                      <a:pt x="16741" y="1654"/>
                    </a:lnTo>
                    <a:lnTo>
                      <a:pt x="15974" y="1594"/>
                    </a:lnTo>
                    <a:lnTo>
                      <a:pt x="15208" y="1594"/>
                    </a:lnTo>
                    <a:lnTo>
                      <a:pt x="14442" y="1634"/>
                    </a:lnTo>
                    <a:lnTo>
                      <a:pt x="13675" y="1694"/>
                    </a:lnTo>
                    <a:lnTo>
                      <a:pt x="12929" y="1815"/>
                    </a:lnTo>
                    <a:lnTo>
                      <a:pt x="12183" y="1957"/>
                    </a:lnTo>
                    <a:lnTo>
                      <a:pt x="11437" y="2158"/>
                    </a:lnTo>
                    <a:lnTo>
                      <a:pt x="10710" y="2380"/>
                    </a:lnTo>
                    <a:lnTo>
                      <a:pt x="10005" y="2642"/>
                    </a:lnTo>
                    <a:lnTo>
                      <a:pt x="9299" y="2945"/>
                    </a:lnTo>
                    <a:lnTo>
                      <a:pt x="8613" y="3288"/>
                    </a:lnTo>
                    <a:lnTo>
                      <a:pt x="7947" y="3651"/>
                    </a:lnTo>
                    <a:lnTo>
                      <a:pt x="7302" y="4054"/>
                    </a:lnTo>
                    <a:lnTo>
                      <a:pt x="6657" y="4498"/>
                    </a:lnTo>
                    <a:lnTo>
                      <a:pt x="6051" y="4962"/>
                    </a:lnTo>
                    <a:lnTo>
                      <a:pt x="5446" y="5466"/>
                    </a:lnTo>
                    <a:lnTo>
                      <a:pt x="4882" y="6010"/>
                    </a:lnTo>
                    <a:lnTo>
                      <a:pt x="4337" y="6575"/>
                    </a:lnTo>
                    <a:lnTo>
                      <a:pt x="3813" y="7180"/>
                    </a:lnTo>
                    <a:lnTo>
                      <a:pt x="3329" y="7805"/>
                    </a:lnTo>
                    <a:lnTo>
                      <a:pt x="2865" y="8471"/>
                    </a:lnTo>
                    <a:lnTo>
                      <a:pt x="2441" y="9157"/>
                    </a:lnTo>
                    <a:lnTo>
                      <a:pt x="2038" y="9883"/>
                    </a:lnTo>
                    <a:lnTo>
                      <a:pt x="1675" y="10629"/>
                    </a:lnTo>
                    <a:lnTo>
                      <a:pt x="1332" y="11416"/>
                    </a:lnTo>
                    <a:lnTo>
                      <a:pt x="1050" y="12202"/>
                    </a:lnTo>
                    <a:lnTo>
                      <a:pt x="787" y="13049"/>
                    </a:lnTo>
                    <a:lnTo>
                      <a:pt x="566" y="13896"/>
                    </a:lnTo>
                    <a:lnTo>
                      <a:pt x="384" y="14784"/>
                    </a:lnTo>
                    <a:lnTo>
                      <a:pt x="243" y="15691"/>
                    </a:lnTo>
                    <a:lnTo>
                      <a:pt x="142" y="16619"/>
                    </a:lnTo>
                    <a:lnTo>
                      <a:pt x="82" y="17547"/>
                    </a:lnTo>
                    <a:lnTo>
                      <a:pt x="41" y="18434"/>
                    </a:lnTo>
                    <a:lnTo>
                      <a:pt x="21" y="19302"/>
                    </a:lnTo>
                    <a:lnTo>
                      <a:pt x="1" y="20129"/>
                    </a:lnTo>
                    <a:lnTo>
                      <a:pt x="21" y="20915"/>
                    </a:lnTo>
                    <a:lnTo>
                      <a:pt x="61" y="21682"/>
                    </a:lnTo>
                    <a:lnTo>
                      <a:pt x="122" y="22408"/>
                    </a:lnTo>
                    <a:lnTo>
                      <a:pt x="203" y="23113"/>
                    </a:lnTo>
                    <a:lnTo>
                      <a:pt x="324" y="23799"/>
                    </a:lnTo>
                    <a:lnTo>
                      <a:pt x="465" y="24465"/>
                    </a:lnTo>
                    <a:lnTo>
                      <a:pt x="646" y="25090"/>
                    </a:lnTo>
                    <a:lnTo>
                      <a:pt x="848" y="25675"/>
                    </a:lnTo>
                    <a:lnTo>
                      <a:pt x="1070" y="26260"/>
                    </a:lnTo>
                    <a:lnTo>
                      <a:pt x="1332" y="26804"/>
                    </a:lnTo>
                    <a:lnTo>
                      <a:pt x="1635" y="27349"/>
                    </a:lnTo>
                    <a:lnTo>
                      <a:pt x="1977" y="27853"/>
                    </a:lnTo>
                    <a:lnTo>
                      <a:pt x="2340" y="28337"/>
                    </a:lnTo>
                    <a:lnTo>
                      <a:pt x="2744" y="28801"/>
                    </a:lnTo>
                    <a:lnTo>
                      <a:pt x="3208" y="29265"/>
                    </a:lnTo>
                    <a:lnTo>
                      <a:pt x="3692" y="29688"/>
                    </a:lnTo>
                    <a:lnTo>
                      <a:pt x="4216" y="30092"/>
                    </a:lnTo>
                    <a:lnTo>
                      <a:pt x="4781" y="30495"/>
                    </a:lnTo>
                    <a:lnTo>
                      <a:pt x="5406" y="30878"/>
                    </a:lnTo>
                    <a:lnTo>
                      <a:pt x="6072" y="31241"/>
                    </a:lnTo>
                    <a:lnTo>
                      <a:pt x="6757" y="31584"/>
                    </a:lnTo>
                    <a:lnTo>
                      <a:pt x="7524" y="31927"/>
                    </a:lnTo>
                    <a:lnTo>
                      <a:pt x="8331" y="32250"/>
                    </a:lnTo>
                    <a:lnTo>
                      <a:pt x="9178" y="32552"/>
                    </a:lnTo>
                    <a:lnTo>
                      <a:pt x="10085" y="32855"/>
                    </a:lnTo>
                    <a:lnTo>
                      <a:pt x="11033" y="33157"/>
                    </a:lnTo>
                    <a:lnTo>
                      <a:pt x="12042" y="33440"/>
                    </a:lnTo>
                    <a:lnTo>
                      <a:pt x="13111" y="33702"/>
                    </a:lnTo>
                    <a:lnTo>
                      <a:pt x="14200" y="33964"/>
                    </a:lnTo>
                    <a:lnTo>
                      <a:pt x="15309" y="34206"/>
                    </a:lnTo>
                    <a:lnTo>
                      <a:pt x="16438" y="34408"/>
                    </a:lnTo>
                    <a:lnTo>
                      <a:pt x="17568" y="34610"/>
                    </a:lnTo>
                    <a:lnTo>
                      <a:pt x="18697" y="34771"/>
                    </a:lnTo>
                    <a:lnTo>
                      <a:pt x="19847" y="34932"/>
                    </a:lnTo>
                    <a:lnTo>
                      <a:pt x="21017" y="35053"/>
                    </a:lnTo>
                    <a:lnTo>
                      <a:pt x="22166" y="35174"/>
                    </a:lnTo>
                    <a:lnTo>
                      <a:pt x="23316" y="35255"/>
                    </a:lnTo>
                    <a:lnTo>
                      <a:pt x="24486" y="35336"/>
                    </a:lnTo>
                    <a:lnTo>
                      <a:pt x="25635" y="35396"/>
                    </a:lnTo>
                    <a:lnTo>
                      <a:pt x="26785" y="35416"/>
                    </a:lnTo>
                    <a:lnTo>
                      <a:pt x="27935" y="35437"/>
                    </a:lnTo>
                    <a:lnTo>
                      <a:pt x="29064" y="35437"/>
                    </a:lnTo>
                    <a:lnTo>
                      <a:pt x="30193" y="35416"/>
                    </a:lnTo>
                    <a:lnTo>
                      <a:pt x="31323" y="35376"/>
                    </a:lnTo>
                    <a:lnTo>
                      <a:pt x="32432" y="35316"/>
                    </a:lnTo>
                    <a:lnTo>
                      <a:pt x="33521" y="35255"/>
                    </a:lnTo>
                    <a:lnTo>
                      <a:pt x="34610" y="35154"/>
                    </a:lnTo>
                    <a:lnTo>
                      <a:pt x="35659" y="35053"/>
                    </a:lnTo>
                    <a:lnTo>
                      <a:pt x="36708" y="34932"/>
                    </a:lnTo>
                    <a:lnTo>
                      <a:pt x="37716" y="34811"/>
                    </a:lnTo>
                    <a:lnTo>
                      <a:pt x="38725" y="34650"/>
                    </a:lnTo>
                    <a:lnTo>
                      <a:pt x="39693" y="34489"/>
                    </a:lnTo>
                    <a:lnTo>
                      <a:pt x="40641" y="34307"/>
                    </a:lnTo>
                    <a:lnTo>
                      <a:pt x="41569" y="34105"/>
                    </a:lnTo>
                    <a:lnTo>
                      <a:pt x="42456" y="33904"/>
                    </a:lnTo>
                    <a:lnTo>
                      <a:pt x="43303" y="33682"/>
                    </a:lnTo>
                    <a:lnTo>
                      <a:pt x="44130" y="33460"/>
                    </a:lnTo>
                    <a:lnTo>
                      <a:pt x="44917" y="33198"/>
                    </a:lnTo>
                    <a:lnTo>
                      <a:pt x="45683" y="32936"/>
                    </a:lnTo>
                    <a:lnTo>
                      <a:pt x="46389" y="32673"/>
                    </a:lnTo>
                    <a:lnTo>
                      <a:pt x="46732" y="32532"/>
                    </a:lnTo>
                    <a:lnTo>
                      <a:pt x="47075" y="32371"/>
                    </a:lnTo>
                    <a:lnTo>
                      <a:pt x="47397" y="32210"/>
                    </a:lnTo>
                    <a:lnTo>
                      <a:pt x="47700" y="32048"/>
                    </a:lnTo>
                    <a:lnTo>
                      <a:pt x="48002" y="31867"/>
                    </a:lnTo>
                    <a:lnTo>
                      <a:pt x="48305" y="31685"/>
                    </a:lnTo>
                    <a:lnTo>
                      <a:pt x="48849" y="31282"/>
                    </a:lnTo>
                    <a:lnTo>
                      <a:pt x="49374" y="30858"/>
                    </a:lnTo>
                    <a:lnTo>
                      <a:pt x="49858" y="30415"/>
                    </a:lnTo>
                    <a:lnTo>
                      <a:pt x="50281" y="29930"/>
                    </a:lnTo>
                    <a:lnTo>
                      <a:pt x="50705" y="29406"/>
                    </a:lnTo>
                    <a:lnTo>
                      <a:pt x="51068" y="28882"/>
                    </a:lnTo>
                    <a:lnTo>
                      <a:pt x="51391" y="28317"/>
                    </a:lnTo>
                    <a:lnTo>
                      <a:pt x="51693" y="27732"/>
                    </a:lnTo>
                    <a:lnTo>
                      <a:pt x="51976" y="27107"/>
                    </a:lnTo>
                    <a:lnTo>
                      <a:pt x="52197" y="26482"/>
                    </a:lnTo>
                    <a:lnTo>
                      <a:pt x="52399" y="25836"/>
                    </a:lnTo>
                    <a:lnTo>
                      <a:pt x="52581" y="25171"/>
                    </a:lnTo>
                    <a:lnTo>
                      <a:pt x="52722" y="24485"/>
                    </a:lnTo>
                    <a:lnTo>
                      <a:pt x="52823" y="23779"/>
                    </a:lnTo>
                    <a:lnTo>
                      <a:pt x="52903" y="23053"/>
                    </a:lnTo>
                    <a:lnTo>
                      <a:pt x="52964" y="22327"/>
                    </a:lnTo>
                    <a:lnTo>
                      <a:pt x="52984" y="21581"/>
                    </a:lnTo>
                    <a:lnTo>
                      <a:pt x="52984" y="20814"/>
                    </a:lnTo>
                    <a:lnTo>
                      <a:pt x="52964" y="20048"/>
                    </a:lnTo>
                    <a:lnTo>
                      <a:pt x="52903" y="19261"/>
                    </a:lnTo>
                    <a:lnTo>
                      <a:pt x="52823" y="18475"/>
                    </a:lnTo>
                    <a:lnTo>
                      <a:pt x="52722" y="17688"/>
                    </a:lnTo>
                    <a:lnTo>
                      <a:pt x="52601" y="16881"/>
                    </a:lnTo>
                    <a:lnTo>
                      <a:pt x="52460" y="16075"/>
                    </a:lnTo>
                    <a:lnTo>
                      <a:pt x="52278" y="15268"/>
                    </a:lnTo>
                    <a:lnTo>
                      <a:pt x="52097" y="14461"/>
                    </a:lnTo>
                    <a:lnTo>
                      <a:pt x="51895" y="13634"/>
                    </a:lnTo>
                    <a:lnTo>
                      <a:pt x="51653" y="12827"/>
                    </a:lnTo>
                    <a:lnTo>
                      <a:pt x="51411" y="12001"/>
                    </a:lnTo>
                    <a:lnTo>
                      <a:pt x="51149" y="11214"/>
                    </a:lnTo>
                    <a:lnTo>
                      <a:pt x="50846" y="10427"/>
                    </a:lnTo>
                    <a:lnTo>
                      <a:pt x="50523" y="9661"/>
                    </a:lnTo>
                    <a:lnTo>
                      <a:pt x="50181" y="8915"/>
                    </a:lnTo>
                    <a:lnTo>
                      <a:pt x="49818" y="8209"/>
                    </a:lnTo>
                    <a:lnTo>
                      <a:pt x="49434" y="7503"/>
                    </a:lnTo>
                    <a:lnTo>
                      <a:pt x="49031" y="6837"/>
                    </a:lnTo>
                    <a:lnTo>
                      <a:pt x="48607" y="6192"/>
                    </a:lnTo>
                    <a:lnTo>
                      <a:pt x="48184" y="5567"/>
                    </a:lnTo>
                    <a:lnTo>
                      <a:pt x="47720" y="4982"/>
                    </a:lnTo>
                    <a:lnTo>
                      <a:pt x="47256" y="4417"/>
                    </a:lnTo>
                    <a:lnTo>
                      <a:pt x="46752" y="3893"/>
                    </a:lnTo>
                    <a:lnTo>
                      <a:pt x="46268" y="3389"/>
                    </a:lnTo>
                    <a:lnTo>
                      <a:pt x="45743" y="2925"/>
                    </a:lnTo>
                    <a:lnTo>
                      <a:pt x="45219" y="2481"/>
                    </a:lnTo>
                    <a:lnTo>
                      <a:pt x="44675" y="2078"/>
                    </a:lnTo>
                    <a:lnTo>
                      <a:pt x="44130" y="1694"/>
                    </a:lnTo>
                    <a:lnTo>
                      <a:pt x="43565" y="1351"/>
                    </a:lnTo>
                    <a:lnTo>
                      <a:pt x="43001" y="1049"/>
                    </a:lnTo>
                    <a:lnTo>
                      <a:pt x="42436" y="787"/>
                    </a:lnTo>
                    <a:lnTo>
                      <a:pt x="41851" y="565"/>
                    </a:lnTo>
                    <a:lnTo>
                      <a:pt x="41266" y="363"/>
                    </a:lnTo>
                    <a:lnTo>
                      <a:pt x="40661" y="222"/>
                    </a:lnTo>
                    <a:lnTo>
                      <a:pt x="40076" y="101"/>
                    </a:lnTo>
                    <a:lnTo>
                      <a:pt x="39471" y="41"/>
                    </a:lnTo>
                    <a:lnTo>
                      <a:pt x="388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43"/>
              <p:cNvSpPr/>
              <p:nvPr/>
            </p:nvSpPr>
            <p:spPr>
              <a:xfrm>
                <a:off x="7165050" y="2964625"/>
                <a:ext cx="189600" cy="218350"/>
              </a:xfrm>
              <a:custGeom>
                <a:rect b="b" l="l" r="r" t="t"/>
                <a:pathLst>
                  <a:path extrusionOk="0" h="8734" w="7584">
                    <a:moveTo>
                      <a:pt x="545" y="1"/>
                    </a:moveTo>
                    <a:lnTo>
                      <a:pt x="424" y="41"/>
                    </a:lnTo>
                    <a:lnTo>
                      <a:pt x="323" y="102"/>
                    </a:lnTo>
                    <a:lnTo>
                      <a:pt x="243" y="182"/>
                    </a:lnTo>
                    <a:lnTo>
                      <a:pt x="162" y="283"/>
                    </a:lnTo>
                    <a:lnTo>
                      <a:pt x="101" y="384"/>
                    </a:lnTo>
                    <a:lnTo>
                      <a:pt x="41" y="505"/>
                    </a:lnTo>
                    <a:lnTo>
                      <a:pt x="21" y="626"/>
                    </a:lnTo>
                    <a:lnTo>
                      <a:pt x="0" y="787"/>
                    </a:lnTo>
                    <a:lnTo>
                      <a:pt x="41" y="969"/>
                    </a:lnTo>
                    <a:lnTo>
                      <a:pt x="121" y="1150"/>
                    </a:lnTo>
                    <a:lnTo>
                      <a:pt x="222" y="1372"/>
                    </a:lnTo>
                    <a:lnTo>
                      <a:pt x="404" y="1635"/>
                    </a:lnTo>
                    <a:lnTo>
                      <a:pt x="626" y="1917"/>
                    </a:lnTo>
                    <a:lnTo>
                      <a:pt x="908" y="2219"/>
                    </a:lnTo>
                    <a:lnTo>
                      <a:pt x="1251" y="2582"/>
                    </a:lnTo>
                    <a:lnTo>
                      <a:pt x="1695" y="2966"/>
                    </a:lnTo>
                    <a:lnTo>
                      <a:pt x="2199" y="3389"/>
                    </a:lnTo>
                    <a:lnTo>
                      <a:pt x="2784" y="3853"/>
                    </a:lnTo>
                    <a:lnTo>
                      <a:pt x="3207" y="4236"/>
                    </a:lnTo>
                    <a:lnTo>
                      <a:pt x="3631" y="4660"/>
                    </a:lnTo>
                    <a:lnTo>
                      <a:pt x="4034" y="5104"/>
                    </a:lnTo>
                    <a:lnTo>
                      <a:pt x="4438" y="5567"/>
                    </a:lnTo>
                    <a:lnTo>
                      <a:pt x="5184" y="6475"/>
                    </a:lnTo>
                    <a:lnTo>
                      <a:pt x="5849" y="7322"/>
                    </a:lnTo>
                    <a:lnTo>
                      <a:pt x="6434" y="8028"/>
                    </a:lnTo>
                    <a:lnTo>
                      <a:pt x="6676" y="8310"/>
                    </a:lnTo>
                    <a:lnTo>
                      <a:pt x="6918" y="8532"/>
                    </a:lnTo>
                    <a:lnTo>
                      <a:pt x="7120" y="8673"/>
                    </a:lnTo>
                    <a:lnTo>
                      <a:pt x="7201" y="8714"/>
                    </a:lnTo>
                    <a:lnTo>
                      <a:pt x="7281" y="8734"/>
                    </a:lnTo>
                    <a:lnTo>
                      <a:pt x="7362" y="8734"/>
                    </a:lnTo>
                    <a:lnTo>
                      <a:pt x="7423" y="8714"/>
                    </a:lnTo>
                    <a:lnTo>
                      <a:pt x="7483" y="8653"/>
                    </a:lnTo>
                    <a:lnTo>
                      <a:pt x="7523" y="8573"/>
                    </a:lnTo>
                    <a:lnTo>
                      <a:pt x="7564" y="8472"/>
                    </a:lnTo>
                    <a:lnTo>
                      <a:pt x="7584" y="8351"/>
                    </a:lnTo>
                    <a:lnTo>
                      <a:pt x="7584" y="8230"/>
                    </a:lnTo>
                    <a:lnTo>
                      <a:pt x="7564" y="8088"/>
                    </a:lnTo>
                    <a:lnTo>
                      <a:pt x="7483" y="7766"/>
                    </a:lnTo>
                    <a:lnTo>
                      <a:pt x="7342" y="7403"/>
                    </a:lnTo>
                    <a:lnTo>
                      <a:pt x="7160" y="6999"/>
                    </a:lnTo>
                    <a:lnTo>
                      <a:pt x="6939" y="6576"/>
                    </a:lnTo>
                    <a:lnTo>
                      <a:pt x="6676" y="6132"/>
                    </a:lnTo>
                    <a:lnTo>
                      <a:pt x="6374" y="5668"/>
                    </a:lnTo>
                    <a:lnTo>
                      <a:pt x="6071" y="5184"/>
                    </a:lnTo>
                    <a:lnTo>
                      <a:pt x="5749" y="4700"/>
                    </a:lnTo>
                    <a:lnTo>
                      <a:pt x="5063" y="3772"/>
                    </a:lnTo>
                    <a:lnTo>
                      <a:pt x="4397" y="2925"/>
                    </a:lnTo>
                    <a:lnTo>
                      <a:pt x="3812" y="2199"/>
                    </a:lnTo>
                    <a:lnTo>
                      <a:pt x="3550" y="1897"/>
                    </a:lnTo>
                    <a:lnTo>
                      <a:pt x="3288" y="1594"/>
                    </a:lnTo>
                    <a:lnTo>
                      <a:pt x="3006" y="1332"/>
                    </a:lnTo>
                    <a:lnTo>
                      <a:pt x="2743" y="1090"/>
                    </a:lnTo>
                    <a:lnTo>
                      <a:pt x="2481" y="868"/>
                    </a:lnTo>
                    <a:lnTo>
                      <a:pt x="2219" y="687"/>
                    </a:lnTo>
                    <a:lnTo>
                      <a:pt x="1957" y="505"/>
                    </a:lnTo>
                    <a:lnTo>
                      <a:pt x="1715" y="364"/>
                    </a:lnTo>
                    <a:lnTo>
                      <a:pt x="1473" y="243"/>
                    </a:lnTo>
                    <a:lnTo>
                      <a:pt x="1271" y="142"/>
                    </a:lnTo>
                    <a:lnTo>
                      <a:pt x="1049" y="61"/>
                    </a:lnTo>
                    <a:lnTo>
                      <a:pt x="868" y="21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43"/>
              <p:cNvSpPr/>
              <p:nvPr/>
            </p:nvSpPr>
            <p:spPr>
              <a:xfrm>
                <a:off x="6116275" y="3023125"/>
                <a:ext cx="172475" cy="132125"/>
              </a:xfrm>
              <a:custGeom>
                <a:rect b="b" l="l" r="r" t="t"/>
                <a:pathLst>
                  <a:path extrusionOk="0" h="5285" w="6899">
                    <a:moveTo>
                      <a:pt x="5386" y="0"/>
                    </a:moveTo>
                    <a:lnTo>
                      <a:pt x="5063" y="21"/>
                    </a:lnTo>
                    <a:lnTo>
                      <a:pt x="4720" y="81"/>
                    </a:lnTo>
                    <a:lnTo>
                      <a:pt x="4357" y="162"/>
                    </a:lnTo>
                    <a:lnTo>
                      <a:pt x="3974" y="283"/>
                    </a:lnTo>
                    <a:lnTo>
                      <a:pt x="3591" y="444"/>
                    </a:lnTo>
                    <a:lnTo>
                      <a:pt x="3207" y="626"/>
                    </a:lnTo>
                    <a:lnTo>
                      <a:pt x="2804" y="827"/>
                    </a:lnTo>
                    <a:lnTo>
                      <a:pt x="2401" y="1090"/>
                    </a:lnTo>
                    <a:lnTo>
                      <a:pt x="1997" y="1372"/>
                    </a:lnTo>
                    <a:lnTo>
                      <a:pt x="1796" y="1533"/>
                    </a:lnTo>
                    <a:lnTo>
                      <a:pt x="1614" y="1695"/>
                    </a:lnTo>
                    <a:lnTo>
                      <a:pt x="1271" y="2017"/>
                    </a:lnTo>
                    <a:lnTo>
                      <a:pt x="969" y="2380"/>
                    </a:lnTo>
                    <a:lnTo>
                      <a:pt x="707" y="2743"/>
                    </a:lnTo>
                    <a:lnTo>
                      <a:pt x="485" y="3106"/>
                    </a:lnTo>
                    <a:lnTo>
                      <a:pt x="323" y="3469"/>
                    </a:lnTo>
                    <a:lnTo>
                      <a:pt x="182" y="3812"/>
                    </a:lnTo>
                    <a:lnTo>
                      <a:pt x="81" y="4135"/>
                    </a:lnTo>
                    <a:lnTo>
                      <a:pt x="21" y="4438"/>
                    </a:lnTo>
                    <a:lnTo>
                      <a:pt x="1" y="4700"/>
                    </a:lnTo>
                    <a:lnTo>
                      <a:pt x="1" y="4922"/>
                    </a:lnTo>
                    <a:lnTo>
                      <a:pt x="61" y="5103"/>
                    </a:lnTo>
                    <a:lnTo>
                      <a:pt x="81" y="5164"/>
                    </a:lnTo>
                    <a:lnTo>
                      <a:pt x="122" y="5224"/>
                    </a:lnTo>
                    <a:lnTo>
                      <a:pt x="182" y="5264"/>
                    </a:lnTo>
                    <a:lnTo>
                      <a:pt x="243" y="5285"/>
                    </a:lnTo>
                    <a:lnTo>
                      <a:pt x="384" y="5285"/>
                    </a:lnTo>
                    <a:lnTo>
                      <a:pt x="485" y="5244"/>
                    </a:lnTo>
                    <a:lnTo>
                      <a:pt x="565" y="5184"/>
                    </a:lnTo>
                    <a:lnTo>
                      <a:pt x="767" y="5043"/>
                    </a:lnTo>
                    <a:lnTo>
                      <a:pt x="989" y="4861"/>
                    </a:lnTo>
                    <a:lnTo>
                      <a:pt x="1493" y="4377"/>
                    </a:lnTo>
                    <a:lnTo>
                      <a:pt x="2078" y="3792"/>
                    </a:lnTo>
                    <a:lnTo>
                      <a:pt x="2401" y="3469"/>
                    </a:lnTo>
                    <a:lnTo>
                      <a:pt x="2764" y="3127"/>
                    </a:lnTo>
                    <a:lnTo>
                      <a:pt x="3167" y="2804"/>
                    </a:lnTo>
                    <a:lnTo>
                      <a:pt x="3591" y="2461"/>
                    </a:lnTo>
                    <a:lnTo>
                      <a:pt x="4034" y="2118"/>
                    </a:lnTo>
                    <a:lnTo>
                      <a:pt x="4539" y="1795"/>
                    </a:lnTo>
                    <a:lnTo>
                      <a:pt x="5063" y="1493"/>
                    </a:lnTo>
                    <a:lnTo>
                      <a:pt x="5628" y="1190"/>
                    </a:lnTo>
                    <a:lnTo>
                      <a:pt x="6253" y="928"/>
                    </a:lnTo>
                    <a:lnTo>
                      <a:pt x="6898" y="686"/>
                    </a:lnTo>
                    <a:lnTo>
                      <a:pt x="6838" y="585"/>
                    </a:lnTo>
                    <a:lnTo>
                      <a:pt x="6777" y="505"/>
                    </a:lnTo>
                    <a:lnTo>
                      <a:pt x="6616" y="343"/>
                    </a:lnTo>
                    <a:lnTo>
                      <a:pt x="6434" y="202"/>
                    </a:lnTo>
                    <a:lnTo>
                      <a:pt x="6213" y="101"/>
                    </a:lnTo>
                    <a:lnTo>
                      <a:pt x="5971" y="41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43"/>
              <p:cNvSpPr/>
              <p:nvPr/>
            </p:nvSpPr>
            <p:spPr>
              <a:xfrm>
                <a:off x="6524700" y="3909025"/>
                <a:ext cx="511300" cy="65575"/>
              </a:xfrm>
              <a:custGeom>
                <a:rect b="b" l="l" r="r" t="t"/>
                <a:pathLst>
                  <a:path extrusionOk="0" h="2623" w="20452">
                    <a:moveTo>
                      <a:pt x="19806" y="1"/>
                    </a:moveTo>
                    <a:lnTo>
                      <a:pt x="19342" y="41"/>
                    </a:lnTo>
                    <a:lnTo>
                      <a:pt x="18757" y="142"/>
                    </a:lnTo>
                    <a:lnTo>
                      <a:pt x="18051" y="283"/>
                    </a:lnTo>
                    <a:lnTo>
                      <a:pt x="17325" y="384"/>
                    </a:lnTo>
                    <a:lnTo>
                      <a:pt x="16539" y="505"/>
                    </a:lnTo>
                    <a:lnTo>
                      <a:pt x="15712" y="586"/>
                    </a:lnTo>
                    <a:lnTo>
                      <a:pt x="14824" y="666"/>
                    </a:lnTo>
                    <a:lnTo>
                      <a:pt x="13896" y="727"/>
                    </a:lnTo>
                    <a:lnTo>
                      <a:pt x="12928" y="787"/>
                    </a:lnTo>
                    <a:lnTo>
                      <a:pt x="11920" y="807"/>
                    </a:lnTo>
                    <a:lnTo>
                      <a:pt x="10851" y="828"/>
                    </a:lnTo>
                    <a:lnTo>
                      <a:pt x="9742" y="828"/>
                    </a:lnTo>
                    <a:lnTo>
                      <a:pt x="8592" y="807"/>
                    </a:lnTo>
                    <a:lnTo>
                      <a:pt x="7382" y="767"/>
                    </a:lnTo>
                    <a:lnTo>
                      <a:pt x="6152" y="707"/>
                    </a:lnTo>
                    <a:lnTo>
                      <a:pt x="4861" y="606"/>
                    </a:lnTo>
                    <a:lnTo>
                      <a:pt x="3530" y="505"/>
                    </a:lnTo>
                    <a:lnTo>
                      <a:pt x="2158" y="384"/>
                    </a:lnTo>
                    <a:lnTo>
                      <a:pt x="1614" y="344"/>
                    </a:lnTo>
                    <a:lnTo>
                      <a:pt x="1150" y="344"/>
                    </a:lnTo>
                    <a:lnTo>
                      <a:pt x="767" y="384"/>
                    </a:lnTo>
                    <a:lnTo>
                      <a:pt x="444" y="444"/>
                    </a:lnTo>
                    <a:lnTo>
                      <a:pt x="323" y="505"/>
                    </a:lnTo>
                    <a:lnTo>
                      <a:pt x="222" y="545"/>
                    </a:lnTo>
                    <a:lnTo>
                      <a:pt x="141" y="606"/>
                    </a:lnTo>
                    <a:lnTo>
                      <a:pt x="61" y="666"/>
                    </a:lnTo>
                    <a:lnTo>
                      <a:pt x="20" y="747"/>
                    </a:lnTo>
                    <a:lnTo>
                      <a:pt x="0" y="807"/>
                    </a:lnTo>
                    <a:lnTo>
                      <a:pt x="0" y="888"/>
                    </a:lnTo>
                    <a:lnTo>
                      <a:pt x="20" y="969"/>
                    </a:lnTo>
                    <a:lnTo>
                      <a:pt x="41" y="1050"/>
                    </a:lnTo>
                    <a:lnTo>
                      <a:pt x="101" y="1130"/>
                    </a:lnTo>
                    <a:lnTo>
                      <a:pt x="182" y="1211"/>
                    </a:lnTo>
                    <a:lnTo>
                      <a:pt x="283" y="1292"/>
                    </a:lnTo>
                    <a:lnTo>
                      <a:pt x="404" y="1372"/>
                    </a:lnTo>
                    <a:lnTo>
                      <a:pt x="545" y="1453"/>
                    </a:lnTo>
                    <a:lnTo>
                      <a:pt x="888" y="1614"/>
                    </a:lnTo>
                    <a:lnTo>
                      <a:pt x="1331" y="1776"/>
                    </a:lnTo>
                    <a:lnTo>
                      <a:pt x="1856" y="1897"/>
                    </a:lnTo>
                    <a:lnTo>
                      <a:pt x="2461" y="2018"/>
                    </a:lnTo>
                    <a:lnTo>
                      <a:pt x="3167" y="2098"/>
                    </a:lnTo>
                    <a:lnTo>
                      <a:pt x="4659" y="2260"/>
                    </a:lnTo>
                    <a:lnTo>
                      <a:pt x="6172" y="2401"/>
                    </a:lnTo>
                    <a:lnTo>
                      <a:pt x="7685" y="2522"/>
                    </a:lnTo>
                    <a:lnTo>
                      <a:pt x="9197" y="2603"/>
                    </a:lnTo>
                    <a:lnTo>
                      <a:pt x="9964" y="2623"/>
                    </a:lnTo>
                    <a:lnTo>
                      <a:pt x="11517" y="2623"/>
                    </a:lnTo>
                    <a:lnTo>
                      <a:pt x="12303" y="2582"/>
                    </a:lnTo>
                    <a:lnTo>
                      <a:pt x="13090" y="2542"/>
                    </a:lnTo>
                    <a:lnTo>
                      <a:pt x="13876" y="2481"/>
                    </a:lnTo>
                    <a:lnTo>
                      <a:pt x="14683" y="2381"/>
                    </a:lnTo>
                    <a:lnTo>
                      <a:pt x="15490" y="2280"/>
                    </a:lnTo>
                    <a:lnTo>
                      <a:pt x="16276" y="2139"/>
                    </a:lnTo>
                    <a:lnTo>
                      <a:pt x="17023" y="1957"/>
                    </a:lnTo>
                    <a:lnTo>
                      <a:pt x="17708" y="1776"/>
                    </a:lnTo>
                    <a:lnTo>
                      <a:pt x="18334" y="1554"/>
                    </a:lnTo>
                    <a:lnTo>
                      <a:pt x="18898" y="1332"/>
                    </a:lnTo>
                    <a:lnTo>
                      <a:pt x="19362" y="1110"/>
                    </a:lnTo>
                    <a:lnTo>
                      <a:pt x="19766" y="888"/>
                    </a:lnTo>
                    <a:lnTo>
                      <a:pt x="20088" y="686"/>
                    </a:lnTo>
                    <a:lnTo>
                      <a:pt x="20310" y="485"/>
                    </a:lnTo>
                    <a:lnTo>
                      <a:pt x="20371" y="404"/>
                    </a:lnTo>
                    <a:lnTo>
                      <a:pt x="20431" y="323"/>
                    </a:lnTo>
                    <a:lnTo>
                      <a:pt x="20451" y="243"/>
                    </a:lnTo>
                    <a:lnTo>
                      <a:pt x="20451" y="182"/>
                    </a:lnTo>
                    <a:lnTo>
                      <a:pt x="20411" y="122"/>
                    </a:lnTo>
                    <a:lnTo>
                      <a:pt x="20350" y="81"/>
                    </a:lnTo>
                    <a:lnTo>
                      <a:pt x="20270" y="41"/>
                    </a:lnTo>
                    <a:lnTo>
                      <a:pt x="20149" y="21"/>
                    </a:lnTo>
                    <a:lnTo>
                      <a:pt x="1998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43"/>
              <p:cNvSpPr/>
              <p:nvPr/>
            </p:nvSpPr>
            <p:spPr>
              <a:xfrm>
                <a:off x="6012925" y="3613050"/>
                <a:ext cx="210775" cy="250125"/>
              </a:xfrm>
              <a:custGeom>
                <a:rect b="b" l="l" r="r" t="t"/>
                <a:pathLst>
                  <a:path extrusionOk="0" h="10005" w="8431">
                    <a:moveTo>
                      <a:pt x="101" y="1"/>
                    </a:moveTo>
                    <a:lnTo>
                      <a:pt x="61" y="485"/>
                    </a:lnTo>
                    <a:lnTo>
                      <a:pt x="20" y="949"/>
                    </a:lnTo>
                    <a:lnTo>
                      <a:pt x="0" y="1413"/>
                    </a:lnTo>
                    <a:lnTo>
                      <a:pt x="20" y="1876"/>
                    </a:lnTo>
                    <a:lnTo>
                      <a:pt x="40" y="2320"/>
                    </a:lnTo>
                    <a:lnTo>
                      <a:pt x="81" y="2744"/>
                    </a:lnTo>
                    <a:lnTo>
                      <a:pt x="141" y="3167"/>
                    </a:lnTo>
                    <a:lnTo>
                      <a:pt x="202" y="3591"/>
                    </a:lnTo>
                    <a:lnTo>
                      <a:pt x="303" y="3994"/>
                    </a:lnTo>
                    <a:lnTo>
                      <a:pt x="424" y="4377"/>
                    </a:lnTo>
                    <a:lnTo>
                      <a:pt x="565" y="4761"/>
                    </a:lnTo>
                    <a:lnTo>
                      <a:pt x="706" y="5144"/>
                    </a:lnTo>
                    <a:lnTo>
                      <a:pt x="887" y="5507"/>
                    </a:lnTo>
                    <a:lnTo>
                      <a:pt x="1089" y="5850"/>
                    </a:lnTo>
                    <a:lnTo>
                      <a:pt x="1311" y="6193"/>
                    </a:lnTo>
                    <a:lnTo>
                      <a:pt x="1553" y="6515"/>
                    </a:lnTo>
                    <a:lnTo>
                      <a:pt x="1795" y="6818"/>
                    </a:lnTo>
                    <a:lnTo>
                      <a:pt x="2077" y="7120"/>
                    </a:lnTo>
                    <a:lnTo>
                      <a:pt x="2380" y="7423"/>
                    </a:lnTo>
                    <a:lnTo>
                      <a:pt x="2723" y="7705"/>
                    </a:lnTo>
                    <a:lnTo>
                      <a:pt x="3066" y="7967"/>
                    </a:lnTo>
                    <a:lnTo>
                      <a:pt x="3429" y="8209"/>
                    </a:lnTo>
                    <a:lnTo>
                      <a:pt x="3832" y="8451"/>
                    </a:lnTo>
                    <a:lnTo>
                      <a:pt x="4235" y="8673"/>
                    </a:lnTo>
                    <a:lnTo>
                      <a:pt x="4679" y="8895"/>
                    </a:lnTo>
                    <a:lnTo>
                      <a:pt x="5143" y="9097"/>
                    </a:lnTo>
                    <a:lnTo>
                      <a:pt x="5627" y="9278"/>
                    </a:lnTo>
                    <a:lnTo>
                      <a:pt x="6131" y="9440"/>
                    </a:lnTo>
                    <a:lnTo>
                      <a:pt x="6676" y="9601"/>
                    </a:lnTo>
                    <a:lnTo>
                      <a:pt x="7241" y="9742"/>
                    </a:lnTo>
                    <a:lnTo>
                      <a:pt x="7825" y="9883"/>
                    </a:lnTo>
                    <a:lnTo>
                      <a:pt x="8431" y="10004"/>
                    </a:lnTo>
                    <a:lnTo>
                      <a:pt x="7785" y="9641"/>
                    </a:lnTo>
                    <a:lnTo>
                      <a:pt x="7180" y="9278"/>
                    </a:lnTo>
                    <a:lnTo>
                      <a:pt x="6595" y="8895"/>
                    </a:lnTo>
                    <a:lnTo>
                      <a:pt x="6051" y="8512"/>
                    </a:lnTo>
                    <a:lnTo>
                      <a:pt x="5526" y="8109"/>
                    </a:lnTo>
                    <a:lnTo>
                      <a:pt x="5042" y="7705"/>
                    </a:lnTo>
                    <a:lnTo>
                      <a:pt x="4598" y="7282"/>
                    </a:lnTo>
                    <a:lnTo>
                      <a:pt x="4155" y="6878"/>
                    </a:lnTo>
                    <a:lnTo>
                      <a:pt x="3751" y="6455"/>
                    </a:lnTo>
                    <a:lnTo>
                      <a:pt x="3388" y="6031"/>
                    </a:lnTo>
                    <a:lnTo>
                      <a:pt x="3025" y="5608"/>
                    </a:lnTo>
                    <a:lnTo>
                      <a:pt x="2703" y="5204"/>
                    </a:lnTo>
                    <a:lnTo>
                      <a:pt x="2400" y="4801"/>
                    </a:lnTo>
                    <a:lnTo>
                      <a:pt x="2118" y="4398"/>
                    </a:lnTo>
                    <a:lnTo>
                      <a:pt x="1856" y="3994"/>
                    </a:lnTo>
                    <a:lnTo>
                      <a:pt x="1634" y="3611"/>
                    </a:lnTo>
                    <a:lnTo>
                      <a:pt x="1210" y="2865"/>
                    </a:lnTo>
                    <a:lnTo>
                      <a:pt x="887" y="2179"/>
                    </a:lnTo>
                    <a:lnTo>
                      <a:pt x="605" y="1574"/>
                    </a:lnTo>
                    <a:lnTo>
                      <a:pt x="403" y="1029"/>
                    </a:lnTo>
                    <a:lnTo>
                      <a:pt x="262" y="606"/>
                    </a:lnTo>
                    <a:lnTo>
                      <a:pt x="161" y="2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3" name="Google Shape;443;p43"/>
            <p:cNvSpPr/>
            <p:nvPr/>
          </p:nvSpPr>
          <p:spPr>
            <a:xfrm rot="6334360">
              <a:off x="5988775" y="729164"/>
              <a:ext cx="242061" cy="765879"/>
            </a:xfrm>
            <a:custGeom>
              <a:rect b="b" l="l" r="r" t="t"/>
              <a:pathLst>
                <a:path extrusionOk="0" h="12546" w="4660">
                  <a:moveTo>
                    <a:pt x="2985" y="0"/>
                  </a:moveTo>
                  <a:lnTo>
                    <a:pt x="2824" y="21"/>
                  </a:lnTo>
                  <a:lnTo>
                    <a:pt x="2642" y="61"/>
                  </a:lnTo>
                  <a:lnTo>
                    <a:pt x="2481" y="101"/>
                  </a:lnTo>
                  <a:lnTo>
                    <a:pt x="2320" y="162"/>
                  </a:lnTo>
                  <a:lnTo>
                    <a:pt x="2158" y="242"/>
                  </a:lnTo>
                  <a:lnTo>
                    <a:pt x="2017" y="323"/>
                  </a:lnTo>
                  <a:lnTo>
                    <a:pt x="1896" y="404"/>
                  </a:lnTo>
                  <a:lnTo>
                    <a:pt x="1775" y="505"/>
                  </a:lnTo>
                  <a:lnTo>
                    <a:pt x="1634" y="646"/>
                  </a:lnTo>
                  <a:lnTo>
                    <a:pt x="1493" y="787"/>
                  </a:lnTo>
                  <a:lnTo>
                    <a:pt x="1251" y="1110"/>
                  </a:lnTo>
                  <a:lnTo>
                    <a:pt x="1049" y="1473"/>
                  </a:lnTo>
                  <a:lnTo>
                    <a:pt x="847" y="1856"/>
                  </a:lnTo>
                  <a:lnTo>
                    <a:pt x="686" y="2259"/>
                  </a:lnTo>
                  <a:lnTo>
                    <a:pt x="525" y="2642"/>
                  </a:lnTo>
                  <a:lnTo>
                    <a:pt x="404" y="3046"/>
                  </a:lnTo>
                  <a:lnTo>
                    <a:pt x="303" y="3409"/>
                  </a:lnTo>
                  <a:lnTo>
                    <a:pt x="182" y="3893"/>
                  </a:lnTo>
                  <a:lnTo>
                    <a:pt x="101" y="4397"/>
                  </a:lnTo>
                  <a:lnTo>
                    <a:pt x="41" y="4901"/>
                  </a:lnTo>
                  <a:lnTo>
                    <a:pt x="0" y="5426"/>
                  </a:lnTo>
                  <a:lnTo>
                    <a:pt x="0" y="5970"/>
                  </a:lnTo>
                  <a:lnTo>
                    <a:pt x="21" y="6495"/>
                  </a:lnTo>
                  <a:lnTo>
                    <a:pt x="61" y="7039"/>
                  </a:lnTo>
                  <a:lnTo>
                    <a:pt x="142" y="7564"/>
                  </a:lnTo>
                  <a:lnTo>
                    <a:pt x="242" y="8108"/>
                  </a:lnTo>
                  <a:lnTo>
                    <a:pt x="384" y="8612"/>
                  </a:lnTo>
                  <a:lnTo>
                    <a:pt x="545" y="9137"/>
                  </a:lnTo>
                  <a:lnTo>
                    <a:pt x="726" y="9621"/>
                  </a:lnTo>
                  <a:lnTo>
                    <a:pt x="948" y="10105"/>
                  </a:lnTo>
                  <a:lnTo>
                    <a:pt x="1190" y="10569"/>
                  </a:lnTo>
                  <a:lnTo>
                    <a:pt x="1453" y="10992"/>
                  </a:lnTo>
                  <a:lnTo>
                    <a:pt x="1755" y="11396"/>
                  </a:lnTo>
                  <a:lnTo>
                    <a:pt x="1957" y="11638"/>
                  </a:lnTo>
                  <a:lnTo>
                    <a:pt x="2179" y="11860"/>
                  </a:lnTo>
                  <a:lnTo>
                    <a:pt x="2441" y="12041"/>
                  </a:lnTo>
                  <a:lnTo>
                    <a:pt x="2703" y="12223"/>
                  </a:lnTo>
                  <a:lnTo>
                    <a:pt x="2965" y="12364"/>
                  </a:lnTo>
                  <a:lnTo>
                    <a:pt x="3227" y="12465"/>
                  </a:lnTo>
                  <a:lnTo>
                    <a:pt x="3510" y="12525"/>
                  </a:lnTo>
                  <a:lnTo>
                    <a:pt x="3752" y="12545"/>
                  </a:lnTo>
                  <a:lnTo>
                    <a:pt x="3994" y="12525"/>
                  </a:lnTo>
                  <a:lnTo>
                    <a:pt x="4095" y="12505"/>
                  </a:lnTo>
                  <a:lnTo>
                    <a:pt x="4195" y="12465"/>
                  </a:lnTo>
                  <a:lnTo>
                    <a:pt x="4276" y="12424"/>
                  </a:lnTo>
                  <a:lnTo>
                    <a:pt x="4377" y="12344"/>
                  </a:lnTo>
                  <a:lnTo>
                    <a:pt x="4437" y="12283"/>
                  </a:lnTo>
                  <a:lnTo>
                    <a:pt x="4498" y="12182"/>
                  </a:lnTo>
                  <a:lnTo>
                    <a:pt x="4558" y="12081"/>
                  </a:lnTo>
                  <a:lnTo>
                    <a:pt x="4599" y="11960"/>
                  </a:lnTo>
                  <a:lnTo>
                    <a:pt x="4639" y="11819"/>
                  </a:lnTo>
                  <a:lnTo>
                    <a:pt x="4639" y="11658"/>
                  </a:lnTo>
                  <a:lnTo>
                    <a:pt x="4659" y="11496"/>
                  </a:lnTo>
                  <a:lnTo>
                    <a:pt x="4639" y="11315"/>
                  </a:lnTo>
                  <a:lnTo>
                    <a:pt x="4619" y="11113"/>
                  </a:lnTo>
                  <a:lnTo>
                    <a:pt x="4558" y="10891"/>
                  </a:lnTo>
                  <a:lnTo>
                    <a:pt x="4377" y="10629"/>
                  </a:lnTo>
                  <a:lnTo>
                    <a:pt x="4216" y="10367"/>
                  </a:lnTo>
                  <a:lnTo>
                    <a:pt x="4054" y="10105"/>
                  </a:lnTo>
                  <a:lnTo>
                    <a:pt x="3913" y="9822"/>
                  </a:lnTo>
                  <a:lnTo>
                    <a:pt x="3792" y="9540"/>
                  </a:lnTo>
                  <a:lnTo>
                    <a:pt x="3671" y="9258"/>
                  </a:lnTo>
                  <a:lnTo>
                    <a:pt x="3550" y="8955"/>
                  </a:lnTo>
                  <a:lnTo>
                    <a:pt x="3449" y="8653"/>
                  </a:lnTo>
                  <a:lnTo>
                    <a:pt x="3288" y="8027"/>
                  </a:lnTo>
                  <a:lnTo>
                    <a:pt x="3167" y="7402"/>
                  </a:lnTo>
                  <a:lnTo>
                    <a:pt x="3086" y="6777"/>
                  </a:lnTo>
                  <a:lnTo>
                    <a:pt x="3066" y="6132"/>
                  </a:lnTo>
                  <a:lnTo>
                    <a:pt x="3046" y="5769"/>
                  </a:lnTo>
                  <a:lnTo>
                    <a:pt x="3066" y="5406"/>
                  </a:lnTo>
                  <a:lnTo>
                    <a:pt x="3086" y="5043"/>
                  </a:lnTo>
                  <a:lnTo>
                    <a:pt x="3106" y="4679"/>
                  </a:lnTo>
                  <a:lnTo>
                    <a:pt x="3147" y="4437"/>
                  </a:lnTo>
                  <a:lnTo>
                    <a:pt x="3187" y="4175"/>
                  </a:lnTo>
                  <a:lnTo>
                    <a:pt x="3348" y="3691"/>
                  </a:lnTo>
                  <a:lnTo>
                    <a:pt x="3530" y="3187"/>
                  </a:lnTo>
                  <a:lnTo>
                    <a:pt x="3711" y="2703"/>
                  </a:lnTo>
                  <a:lnTo>
                    <a:pt x="3873" y="2199"/>
                  </a:lnTo>
                  <a:lnTo>
                    <a:pt x="3933" y="1957"/>
                  </a:lnTo>
                  <a:lnTo>
                    <a:pt x="3974" y="1695"/>
                  </a:lnTo>
                  <a:lnTo>
                    <a:pt x="4014" y="1452"/>
                  </a:lnTo>
                  <a:lnTo>
                    <a:pt x="4014" y="1190"/>
                  </a:lnTo>
                  <a:lnTo>
                    <a:pt x="3994" y="948"/>
                  </a:lnTo>
                  <a:lnTo>
                    <a:pt x="3953" y="686"/>
                  </a:lnTo>
                  <a:lnTo>
                    <a:pt x="3893" y="505"/>
                  </a:lnTo>
                  <a:lnTo>
                    <a:pt x="3812" y="363"/>
                  </a:lnTo>
                  <a:lnTo>
                    <a:pt x="3711" y="242"/>
                  </a:lnTo>
                  <a:lnTo>
                    <a:pt x="3590" y="142"/>
                  </a:lnTo>
                  <a:lnTo>
                    <a:pt x="3449" y="81"/>
                  </a:lnTo>
                  <a:lnTo>
                    <a:pt x="3308" y="21"/>
                  </a:lnTo>
                  <a:lnTo>
                    <a:pt x="31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4" name="Google Shape;444;p43"/>
          <p:cNvSpPr txBox="1"/>
          <p:nvPr>
            <p:ph hasCustomPrompt="1" type="title"/>
          </p:nvPr>
        </p:nvSpPr>
        <p:spPr>
          <a:xfrm>
            <a:off x="1284000" y="1158700"/>
            <a:ext cx="65760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1500">
                <a:solidFill>
                  <a:srgbClr val="10112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45" name="Google Shape;445;p43"/>
          <p:cNvSpPr txBox="1"/>
          <p:nvPr>
            <p:ph idx="1" type="subTitle"/>
          </p:nvPr>
        </p:nvSpPr>
        <p:spPr>
          <a:xfrm>
            <a:off x="1284000" y="3469400"/>
            <a:ext cx="6576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6" name="Google Shape;446;p43"/>
          <p:cNvSpPr/>
          <p:nvPr/>
        </p:nvSpPr>
        <p:spPr>
          <a:xfrm flipH="1" rot="275769">
            <a:off x="7186141" y="2842577"/>
            <a:ext cx="2475700" cy="3341850"/>
          </a:xfrm>
          <a:custGeom>
            <a:rect b="b" l="l" r="r" t="t"/>
            <a:pathLst>
              <a:path extrusionOk="0" h="57037" w="42254">
                <a:moveTo>
                  <a:pt x="6515" y="0"/>
                </a:moveTo>
                <a:lnTo>
                  <a:pt x="5507" y="20"/>
                </a:lnTo>
                <a:lnTo>
                  <a:pt x="4498" y="61"/>
                </a:lnTo>
                <a:lnTo>
                  <a:pt x="3470" y="141"/>
                </a:lnTo>
                <a:lnTo>
                  <a:pt x="2441" y="262"/>
                </a:lnTo>
                <a:lnTo>
                  <a:pt x="1432" y="383"/>
                </a:lnTo>
                <a:lnTo>
                  <a:pt x="1291" y="5869"/>
                </a:lnTo>
                <a:lnTo>
                  <a:pt x="1110" y="11375"/>
                </a:lnTo>
                <a:lnTo>
                  <a:pt x="747" y="22347"/>
                </a:lnTo>
                <a:lnTo>
                  <a:pt x="626" y="25957"/>
                </a:lnTo>
                <a:lnTo>
                  <a:pt x="525" y="29547"/>
                </a:lnTo>
                <a:lnTo>
                  <a:pt x="444" y="33137"/>
                </a:lnTo>
                <a:lnTo>
                  <a:pt x="404" y="36747"/>
                </a:lnTo>
                <a:lnTo>
                  <a:pt x="364" y="40257"/>
                </a:lnTo>
                <a:lnTo>
                  <a:pt x="343" y="43746"/>
                </a:lnTo>
                <a:lnTo>
                  <a:pt x="303" y="47255"/>
                </a:lnTo>
                <a:lnTo>
                  <a:pt x="222" y="50765"/>
                </a:lnTo>
                <a:lnTo>
                  <a:pt x="182" y="51672"/>
                </a:lnTo>
                <a:lnTo>
                  <a:pt x="122" y="52600"/>
                </a:lnTo>
                <a:lnTo>
                  <a:pt x="41" y="53507"/>
                </a:lnTo>
                <a:lnTo>
                  <a:pt x="0" y="54415"/>
                </a:lnTo>
                <a:lnTo>
                  <a:pt x="0" y="54859"/>
                </a:lnTo>
                <a:lnTo>
                  <a:pt x="0" y="55303"/>
                </a:lnTo>
                <a:lnTo>
                  <a:pt x="21" y="55524"/>
                </a:lnTo>
                <a:lnTo>
                  <a:pt x="41" y="55746"/>
                </a:lnTo>
                <a:lnTo>
                  <a:pt x="101" y="55968"/>
                </a:lnTo>
                <a:lnTo>
                  <a:pt x="142" y="56170"/>
                </a:lnTo>
                <a:lnTo>
                  <a:pt x="182" y="56271"/>
                </a:lnTo>
                <a:lnTo>
                  <a:pt x="243" y="56351"/>
                </a:lnTo>
                <a:lnTo>
                  <a:pt x="303" y="56432"/>
                </a:lnTo>
                <a:lnTo>
                  <a:pt x="384" y="56492"/>
                </a:lnTo>
                <a:lnTo>
                  <a:pt x="565" y="56593"/>
                </a:lnTo>
                <a:lnTo>
                  <a:pt x="807" y="56674"/>
                </a:lnTo>
                <a:lnTo>
                  <a:pt x="1231" y="56815"/>
                </a:lnTo>
                <a:lnTo>
                  <a:pt x="1674" y="56896"/>
                </a:lnTo>
                <a:lnTo>
                  <a:pt x="2118" y="56977"/>
                </a:lnTo>
                <a:lnTo>
                  <a:pt x="2582" y="57017"/>
                </a:lnTo>
                <a:lnTo>
                  <a:pt x="3046" y="57017"/>
                </a:lnTo>
                <a:lnTo>
                  <a:pt x="3490" y="57037"/>
                </a:lnTo>
                <a:lnTo>
                  <a:pt x="4397" y="57017"/>
                </a:lnTo>
                <a:lnTo>
                  <a:pt x="5446" y="56977"/>
                </a:lnTo>
                <a:lnTo>
                  <a:pt x="6495" y="56916"/>
                </a:lnTo>
                <a:lnTo>
                  <a:pt x="7544" y="56835"/>
                </a:lnTo>
                <a:lnTo>
                  <a:pt x="8613" y="56755"/>
                </a:lnTo>
                <a:lnTo>
                  <a:pt x="10125" y="56593"/>
                </a:lnTo>
                <a:lnTo>
                  <a:pt x="10892" y="56533"/>
                </a:lnTo>
                <a:lnTo>
                  <a:pt x="11638" y="56513"/>
                </a:lnTo>
                <a:lnTo>
                  <a:pt x="42254" y="56513"/>
                </a:lnTo>
                <a:lnTo>
                  <a:pt x="42214" y="55988"/>
                </a:lnTo>
                <a:lnTo>
                  <a:pt x="42133" y="55484"/>
                </a:lnTo>
                <a:lnTo>
                  <a:pt x="42052" y="54960"/>
                </a:lnTo>
                <a:lnTo>
                  <a:pt x="41911" y="54455"/>
                </a:lnTo>
                <a:lnTo>
                  <a:pt x="41750" y="53971"/>
                </a:lnTo>
                <a:lnTo>
                  <a:pt x="41568" y="53467"/>
                </a:lnTo>
                <a:lnTo>
                  <a:pt x="41346" y="52983"/>
                </a:lnTo>
                <a:lnTo>
                  <a:pt x="41104" y="52499"/>
                </a:lnTo>
                <a:lnTo>
                  <a:pt x="40741" y="51914"/>
                </a:lnTo>
                <a:lnTo>
                  <a:pt x="40338" y="51329"/>
                </a:lnTo>
                <a:lnTo>
                  <a:pt x="39914" y="50765"/>
                </a:lnTo>
                <a:lnTo>
                  <a:pt x="39471" y="50220"/>
                </a:lnTo>
                <a:lnTo>
                  <a:pt x="38523" y="49131"/>
                </a:lnTo>
                <a:lnTo>
                  <a:pt x="37595" y="48062"/>
                </a:lnTo>
                <a:lnTo>
                  <a:pt x="37151" y="47517"/>
                </a:lnTo>
                <a:lnTo>
                  <a:pt x="36728" y="46953"/>
                </a:lnTo>
                <a:lnTo>
                  <a:pt x="36344" y="46388"/>
                </a:lnTo>
                <a:lnTo>
                  <a:pt x="36163" y="46106"/>
                </a:lnTo>
                <a:lnTo>
                  <a:pt x="36002" y="45803"/>
                </a:lnTo>
                <a:lnTo>
                  <a:pt x="35860" y="45501"/>
                </a:lnTo>
                <a:lnTo>
                  <a:pt x="35719" y="45198"/>
                </a:lnTo>
                <a:lnTo>
                  <a:pt x="35598" y="44895"/>
                </a:lnTo>
                <a:lnTo>
                  <a:pt x="35477" y="44593"/>
                </a:lnTo>
                <a:lnTo>
                  <a:pt x="35376" y="44270"/>
                </a:lnTo>
                <a:lnTo>
                  <a:pt x="35316" y="43927"/>
                </a:lnTo>
                <a:lnTo>
                  <a:pt x="35255" y="43605"/>
                </a:lnTo>
                <a:lnTo>
                  <a:pt x="35215" y="43262"/>
                </a:lnTo>
                <a:lnTo>
                  <a:pt x="35195" y="42979"/>
                </a:lnTo>
                <a:lnTo>
                  <a:pt x="35195" y="42717"/>
                </a:lnTo>
                <a:lnTo>
                  <a:pt x="35215" y="42173"/>
                </a:lnTo>
                <a:lnTo>
                  <a:pt x="35296" y="41628"/>
                </a:lnTo>
                <a:lnTo>
                  <a:pt x="35397" y="41084"/>
                </a:lnTo>
                <a:lnTo>
                  <a:pt x="35538" y="40539"/>
                </a:lnTo>
                <a:lnTo>
                  <a:pt x="35679" y="40015"/>
                </a:lnTo>
                <a:lnTo>
                  <a:pt x="36022" y="38946"/>
                </a:lnTo>
                <a:lnTo>
                  <a:pt x="36344" y="37857"/>
                </a:lnTo>
                <a:lnTo>
                  <a:pt x="36486" y="37332"/>
                </a:lnTo>
                <a:lnTo>
                  <a:pt x="36607" y="36788"/>
                </a:lnTo>
                <a:lnTo>
                  <a:pt x="36687" y="36263"/>
                </a:lnTo>
                <a:lnTo>
                  <a:pt x="36728" y="35719"/>
                </a:lnTo>
                <a:lnTo>
                  <a:pt x="36748" y="35436"/>
                </a:lnTo>
                <a:lnTo>
                  <a:pt x="36748" y="35174"/>
                </a:lnTo>
                <a:lnTo>
                  <a:pt x="36728" y="34892"/>
                </a:lnTo>
                <a:lnTo>
                  <a:pt x="36687" y="34630"/>
                </a:lnTo>
                <a:lnTo>
                  <a:pt x="36647" y="34367"/>
                </a:lnTo>
                <a:lnTo>
                  <a:pt x="36586" y="34085"/>
                </a:lnTo>
                <a:lnTo>
                  <a:pt x="36526" y="33843"/>
                </a:lnTo>
                <a:lnTo>
                  <a:pt x="36445" y="33581"/>
                </a:lnTo>
                <a:lnTo>
                  <a:pt x="36344" y="33339"/>
                </a:lnTo>
                <a:lnTo>
                  <a:pt x="36244" y="33097"/>
                </a:lnTo>
                <a:lnTo>
                  <a:pt x="36002" y="32633"/>
                </a:lnTo>
                <a:lnTo>
                  <a:pt x="35719" y="32169"/>
                </a:lnTo>
                <a:lnTo>
                  <a:pt x="35397" y="31746"/>
                </a:lnTo>
                <a:lnTo>
                  <a:pt x="35034" y="31342"/>
                </a:lnTo>
                <a:lnTo>
                  <a:pt x="34650" y="30959"/>
                </a:lnTo>
                <a:lnTo>
                  <a:pt x="34227" y="30596"/>
                </a:lnTo>
                <a:lnTo>
                  <a:pt x="33803" y="30253"/>
                </a:lnTo>
                <a:lnTo>
                  <a:pt x="33339" y="29930"/>
                </a:lnTo>
                <a:lnTo>
                  <a:pt x="32875" y="29608"/>
                </a:lnTo>
                <a:lnTo>
                  <a:pt x="32371" y="29325"/>
                </a:lnTo>
                <a:lnTo>
                  <a:pt x="31887" y="29063"/>
                </a:lnTo>
                <a:lnTo>
                  <a:pt x="31383" y="28821"/>
                </a:lnTo>
                <a:lnTo>
                  <a:pt x="30879" y="28599"/>
                </a:lnTo>
                <a:lnTo>
                  <a:pt x="29870" y="28176"/>
                </a:lnTo>
                <a:lnTo>
                  <a:pt x="28842" y="27772"/>
                </a:lnTo>
                <a:lnTo>
                  <a:pt x="27793" y="27369"/>
                </a:lnTo>
                <a:lnTo>
                  <a:pt x="26785" y="26925"/>
                </a:lnTo>
                <a:lnTo>
                  <a:pt x="26280" y="26703"/>
                </a:lnTo>
                <a:lnTo>
                  <a:pt x="25796" y="26461"/>
                </a:lnTo>
                <a:lnTo>
                  <a:pt x="25312" y="26199"/>
                </a:lnTo>
                <a:lnTo>
                  <a:pt x="24848" y="25937"/>
                </a:lnTo>
                <a:lnTo>
                  <a:pt x="24384" y="25634"/>
                </a:lnTo>
                <a:lnTo>
                  <a:pt x="23941" y="25332"/>
                </a:lnTo>
                <a:lnTo>
                  <a:pt x="23517" y="24989"/>
                </a:lnTo>
                <a:lnTo>
                  <a:pt x="23114" y="24626"/>
                </a:lnTo>
                <a:lnTo>
                  <a:pt x="22872" y="24364"/>
                </a:lnTo>
                <a:lnTo>
                  <a:pt x="22650" y="24122"/>
                </a:lnTo>
                <a:lnTo>
                  <a:pt x="22408" y="23860"/>
                </a:lnTo>
                <a:lnTo>
                  <a:pt x="22206" y="23577"/>
                </a:lnTo>
                <a:lnTo>
                  <a:pt x="22005" y="23315"/>
                </a:lnTo>
                <a:lnTo>
                  <a:pt x="21823" y="23033"/>
                </a:lnTo>
                <a:lnTo>
                  <a:pt x="21480" y="22448"/>
                </a:lnTo>
                <a:lnTo>
                  <a:pt x="21157" y="21843"/>
                </a:lnTo>
                <a:lnTo>
                  <a:pt x="20895" y="21217"/>
                </a:lnTo>
                <a:lnTo>
                  <a:pt x="20653" y="20592"/>
                </a:lnTo>
                <a:lnTo>
                  <a:pt x="20431" y="19927"/>
                </a:lnTo>
                <a:lnTo>
                  <a:pt x="20250" y="19261"/>
                </a:lnTo>
                <a:lnTo>
                  <a:pt x="20089" y="18575"/>
                </a:lnTo>
                <a:lnTo>
                  <a:pt x="19947" y="17869"/>
                </a:lnTo>
                <a:lnTo>
                  <a:pt x="19826" y="17164"/>
                </a:lnTo>
                <a:lnTo>
                  <a:pt x="19725" y="16458"/>
                </a:lnTo>
                <a:lnTo>
                  <a:pt x="19625" y="15732"/>
                </a:lnTo>
                <a:lnTo>
                  <a:pt x="19443" y="14279"/>
                </a:lnTo>
                <a:lnTo>
                  <a:pt x="19282" y="12807"/>
                </a:lnTo>
                <a:lnTo>
                  <a:pt x="19080" y="11375"/>
                </a:lnTo>
                <a:lnTo>
                  <a:pt x="18979" y="10649"/>
                </a:lnTo>
                <a:lnTo>
                  <a:pt x="18838" y="9943"/>
                </a:lnTo>
                <a:lnTo>
                  <a:pt x="18697" y="9237"/>
                </a:lnTo>
                <a:lnTo>
                  <a:pt x="18536" y="8552"/>
                </a:lnTo>
                <a:lnTo>
                  <a:pt x="18354" y="7866"/>
                </a:lnTo>
                <a:lnTo>
                  <a:pt x="18132" y="7200"/>
                </a:lnTo>
                <a:lnTo>
                  <a:pt x="17890" y="6555"/>
                </a:lnTo>
                <a:lnTo>
                  <a:pt x="17608" y="5930"/>
                </a:lnTo>
                <a:lnTo>
                  <a:pt x="17305" y="5304"/>
                </a:lnTo>
                <a:lnTo>
                  <a:pt x="16942" y="4720"/>
                </a:lnTo>
                <a:lnTo>
                  <a:pt x="16761" y="4437"/>
                </a:lnTo>
                <a:lnTo>
                  <a:pt x="16559" y="4155"/>
                </a:lnTo>
                <a:lnTo>
                  <a:pt x="16337" y="3872"/>
                </a:lnTo>
                <a:lnTo>
                  <a:pt x="16115" y="3610"/>
                </a:lnTo>
                <a:lnTo>
                  <a:pt x="15772" y="3247"/>
                </a:lnTo>
                <a:lnTo>
                  <a:pt x="15430" y="2904"/>
                </a:lnTo>
                <a:lnTo>
                  <a:pt x="15067" y="2602"/>
                </a:lnTo>
                <a:lnTo>
                  <a:pt x="14703" y="2299"/>
                </a:lnTo>
                <a:lnTo>
                  <a:pt x="14320" y="2037"/>
                </a:lnTo>
                <a:lnTo>
                  <a:pt x="13937" y="1775"/>
                </a:lnTo>
                <a:lnTo>
                  <a:pt x="13534" y="1553"/>
                </a:lnTo>
                <a:lnTo>
                  <a:pt x="13110" y="1331"/>
                </a:lnTo>
                <a:lnTo>
                  <a:pt x="12687" y="1129"/>
                </a:lnTo>
                <a:lnTo>
                  <a:pt x="12263" y="948"/>
                </a:lnTo>
                <a:lnTo>
                  <a:pt x="11819" y="807"/>
                </a:lnTo>
                <a:lnTo>
                  <a:pt x="11355" y="645"/>
                </a:lnTo>
                <a:lnTo>
                  <a:pt x="10912" y="524"/>
                </a:lnTo>
                <a:lnTo>
                  <a:pt x="10448" y="403"/>
                </a:lnTo>
                <a:lnTo>
                  <a:pt x="9964" y="323"/>
                </a:lnTo>
                <a:lnTo>
                  <a:pt x="9500" y="222"/>
                </a:lnTo>
                <a:lnTo>
                  <a:pt x="9016" y="161"/>
                </a:lnTo>
                <a:lnTo>
                  <a:pt x="8512" y="101"/>
                </a:lnTo>
                <a:lnTo>
                  <a:pt x="8028" y="61"/>
                </a:lnTo>
                <a:lnTo>
                  <a:pt x="7523" y="40"/>
                </a:lnTo>
                <a:lnTo>
                  <a:pt x="6515" y="0"/>
                </a:lnTo>
                <a:close/>
              </a:path>
            </a:pathLst>
          </a:custGeom>
          <a:solidFill>
            <a:srgbClr val="FFE2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7" name="Google Shape;447;p43"/>
          <p:cNvGrpSpPr/>
          <p:nvPr/>
        </p:nvGrpSpPr>
        <p:grpSpPr>
          <a:xfrm>
            <a:off x="6281533" y="-10067"/>
            <a:ext cx="2862466" cy="1695774"/>
            <a:chOff x="238125" y="3383650"/>
            <a:chExt cx="1287775" cy="762900"/>
          </a:xfrm>
        </p:grpSpPr>
        <p:sp>
          <p:nvSpPr>
            <p:cNvPr id="448" name="Google Shape;448;p43"/>
            <p:cNvSpPr/>
            <p:nvPr/>
          </p:nvSpPr>
          <p:spPr>
            <a:xfrm>
              <a:off x="598125" y="3383650"/>
              <a:ext cx="927775" cy="557175"/>
            </a:xfrm>
            <a:custGeom>
              <a:rect b="b" l="l" r="r" t="t"/>
              <a:pathLst>
                <a:path extrusionOk="0" h="22287" w="37111">
                  <a:moveTo>
                    <a:pt x="37050" y="0"/>
                  </a:moveTo>
                  <a:lnTo>
                    <a:pt x="0" y="101"/>
                  </a:lnTo>
                  <a:lnTo>
                    <a:pt x="1090" y="161"/>
                  </a:lnTo>
                  <a:lnTo>
                    <a:pt x="2118" y="242"/>
                  </a:lnTo>
                  <a:lnTo>
                    <a:pt x="3127" y="343"/>
                  </a:lnTo>
                  <a:lnTo>
                    <a:pt x="4095" y="464"/>
                  </a:lnTo>
                  <a:lnTo>
                    <a:pt x="5002" y="585"/>
                  </a:lnTo>
                  <a:lnTo>
                    <a:pt x="5890" y="726"/>
                  </a:lnTo>
                  <a:lnTo>
                    <a:pt x="6737" y="867"/>
                  </a:lnTo>
                  <a:lnTo>
                    <a:pt x="7523" y="1029"/>
                  </a:lnTo>
                  <a:lnTo>
                    <a:pt x="8310" y="1210"/>
                  </a:lnTo>
                  <a:lnTo>
                    <a:pt x="9036" y="1412"/>
                  </a:lnTo>
                  <a:lnTo>
                    <a:pt x="9742" y="1613"/>
                  </a:lnTo>
                  <a:lnTo>
                    <a:pt x="10407" y="1835"/>
                  </a:lnTo>
                  <a:lnTo>
                    <a:pt x="11033" y="2077"/>
                  </a:lnTo>
                  <a:lnTo>
                    <a:pt x="11658" y="2340"/>
                  </a:lnTo>
                  <a:lnTo>
                    <a:pt x="12223" y="2602"/>
                  </a:lnTo>
                  <a:lnTo>
                    <a:pt x="12767" y="2884"/>
                  </a:lnTo>
                  <a:lnTo>
                    <a:pt x="13292" y="3187"/>
                  </a:lnTo>
                  <a:lnTo>
                    <a:pt x="13796" y="3509"/>
                  </a:lnTo>
                  <a:lnTo>
                    <a:pt x="14260" y="3852"/>
                  </a:lnTo>
                  <a:lnTo>
                    <a:pt x="14724" y="4195"/>
                  </a:lnTo>
                  <a:lnTo>
                    <a:pt x="15147" y="4558"/>
                  </a:lnTo>
                  <a:lnTo>
                    <a:pt x="15551" y="4941"/>
                  </a:lnTo>
                  <a:lnTo>
                    <a:pt x="15934" y="5345"/>
                  </a:lnTo>
                  <a:lnTo>
                    <a:pt x="16297" y="5768"/>
                  </a:lnTo>
                  <a:lnTo>
                    <a:pt x="16660" y="6192"/>
                  </a:lnTo>
                  <a:lnTo>
                    <a:pt x="16982" y="6656"/>
                  </a:lnTo>
                  <a:lnTo>
                    <a:pt x="17305" y="7120"/>
                  </a:lnTo>
                  <a:lnTo>
                    <a:pt x="17608" y="7624"/>
                  </a:lnTo>
                  <a:lnTo>
                    <a:pt x="17910" y="8128"/>
                  </a:lnTo>
                  <a:lnTo>
                    <a:pt x="18172" y="8652"/>
                  </a:lnTo>
                  <a:lnTo>
                    <a:pt x="18455" y="9197"/>
                  </a:lnTo>
                  <a:lnTo>
                    <a:pt x="18717" y="9762"/>
                  </a:lnTo>
                  <a:lnTo>
                    <a:pt x="19241" y="11032"/>
                  </a:lnTo>
                  <a:lnTo>
                    <a:pt x="19786" y="12343"/>
                  </a:lnTo>
                  <a:lnTo>
                    <a:pt x="20351" y="13695"/>
                  </a:lnTo>
                  <a:lnTo>
                    <a:pt x="20653" y="14360"/>
                  </a:lnTo>
                  <a:lnTo>
                    <a:pt x="20956" y="15026"/>
                  </a:lnTo>
                  <a:lnTo>
                    <a:pt x="21258" y="15671"/>
                  </a:lnTo>
                  <a:lnTo>
                    <a:pt x="21601" y="16316"/>
                  </a:lnTo>
                  <a:lnTo>
                    <a:pt x="21944" y="16962"/>
                  </a:lnTo>
                  <a:lnTo>
                    <a:pt x="22327" y="17567"/>
                  </a:lnTo>
                  <a:lnTo>
                    <a:pt x="22710" y="18152"/>
                  </a:lnTo>
                  <a:lnTo>
                    <a:pt x="23134" y="18717"/>
                  </a:lnTo>
                  <a:lnTo>
                    <a:pt x="23578" y="19261"/>
                  </a:lnTo>
                  <a:lnTo>
                    <a:pt x="24042" y="19765"/>
                  </a:lnTo>
                  <a:lnTo>
                    <a:pt x="24284" y="20007"/>
                  </a:lnTo>
                  <a:lnTo>
                    <a:pt x="24546" y="20229"/>
                  </a:lnTo>
                  <a:lnTo>
                    <a:pt x="24808" y="20451"/>
                  </a:lnTo>
                  <a:lnTo>
                    <a:pt x="25070" y="20653"/>
                  </a:lnTo>
                  <a:lnTo>
                    <a:pt x="25352" y="20854"/>
                  </a:lnTo>
                  <a:lnTo>
                    <a:pt x="25635" y="21036"/>
                  </a:lnTo>
                  <a:lnTo>
                    <a:pt x="25937" y="21217"/>
                  </a:lnTo>
                  <a:lnTo>
                    <a:pt x="26240" y="21379"/>
                  </a:lnTo>
                  <a:lnTo>
                    <a:pt x="26563" y="21540"/>
                  </a:lnTo>
                  <a:lnTo>
                    <a:pt x="26885" y="21681"/>
                  </a:lnTo>
                  <a:lnTo>
                    <a:pt x="27228" y="21802"/>
                  </a:lnTo>
                  <a:lnTo>
                    <a:pt x="27571" y="21923"/>
                  </a:lnTo>
                  <a:lnTo>
                    <a:pt x="27934" y="22024"/>
                  </a:lnTo>
                  <a:lnTo>
                    <a:pt x="28297" y="22105"/>
                  </a:lnTo>
                  <a:lnTo>
                    <a:pt x="28680" y="22165"/>
                  </a:lnTo>
                  <a:lnTo>
                    <a:pt x="29064" y="22226"/>
                  </a:lnTo>
                  <a:lnTo>
                    <a:pt x="29467" y="22266"/>
                  </a:lnTo>
                  <a:lnTo>
                    <a:pt x="29890" y="22286"/>
                  </a:lnTo>
                  <a:lnTo>
                    <a:pt x="30758" y="22286"/>
                  </a:lnTo>
                  <a:lnTo>
                    <a:pt x="31201" y="22266"/>
                  </a:lnTo>
                  <a:lnTo>
                    <a:pt x="31665" y="22206"/>
                  </a:lnTo>
                  <a:lnTo>
                    <a:pt x="32149" y="22145"/>
                  </a:lnTo>
                  <a:lnTo>
                    <a:pt x="32654" y="22065"/>
                  </a:lnTo>
                  <a:lnTo>
                    <a:pt x="33158" y="21964"/>
                  </a:lnTo>
                  <a:lnTo>
                    <a:pt x="33682" y="21843"/>
                  </a:lnTo>
                  <a:lnTo>
                    <a:pt x="34207" y="21701"/>
                  </a:lnTo>
                  <a:lnTo>
                    <a:pt x="34751" y="21540"/>
                  </a:lnTo>
                  <a:lnTo>
                    <a:pt x="35316" y="21359"/>
                  </a:lnTo>
                  <a:lnTo>
                    <a:pt x="35901" y="21157"/>
                  </a:lnTo>
                  <a:lnTo>
                    <a:pt x="36506" y="20935"/>
                  </a:lnTo>
                  <a:lnTo>
                    <a:pt x="37111" y="20673"/>
                  </a:lnTo>
                  <a:lnTo>
                    <a:pt x="37050" y="0"/>
                  </a:lnTo>
                  <a:close/>
                </a:path>
              </a:pathLst>
            </a:custGeom>
            <a:solidFill>
              <a:srgbClr val="FFDA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3"/>
            <p:cNvSpPr/>
            <p:nvPr/>
          </p:nvSpPr>
          <p:spPr>
            <a:xfrm>
              <a:off x="238125" y="3425500"/>
              <a:ext cx="780025" cy="218350"/>
            </a:xfrm>
            <a:custGeom>
              <a:rect b="b" l="l" r="r" t="t"/>
              <a:pathLst>
                <a:path extrusionOk="0" h="8734" w="31201">
                  <a:moveTo>
                    <a:pt x="13453" y="0"/>
                  </a:moveTo>
                  <a:lnTo>
                    <a:pt x="12787" y="20"/>
                  </a:lnTo>
                  <a:lnTo>
                    <a:pt x="12121" y="40"/>
                  </a:lnTo>
                  <a:lnTo>
                    <a:pt x="11456" y="81"/>
                  </a:lnTo>
                  <a:lnTo>
                    <a:pt x="10790" y="141"/>
                  </a:lnTo>
                  <a:lnTo>
                    <a:pt x="10125" y="202"/>
                  </a:lnTo>
                  <a:lnTo>
                    <a:pt x="9459" y="303"/>
                  </a:lnTo>
                  <a:lnTo>
                    <a:pt x="8794" y="383"/>
                  </a:lnTo>
                  <a:lnTo>
                    <a:pt x="8128" y="504"/>
                  </a:lnTo>
                  <a:lnTo>
                    <a:pt x="7462" y="625"/>
                  </a:lnTo>
                  <a:lnTo>
                    <a:pt x="6111" y="908"/>
                  </a:lnTo>
                  <a:lnTo>
                    <a:pt x="4760" y="1230"/>
                  </a:lnTo>
                  <a:lnTo>
                    <a:pt x="3388" y="1613"/>
                  </a:lnTo>
                  <a:lnTo>
                    <a:pt x="2924" y="1755"/>
                  </a:lnTo>
                  <a:lnTo>
                    <a:pt x="2481" y="1936"/>
                  </a:lnTo>
                  <a:lnTo>
                    <a:pt x="2077" y="2138"/>
                  </a:lnTo>
                  <a:lnTo>
                    <a:pt x="1714" y="2340"/>
                  </a:lnTo>
                  <a:lnTo>
                    <a:pt x="1392" y="2561"/>
                  </a:lnTo>
                  <a:lnTo>
                    <a:pt x="1109" y="2803"/>
                  </a:lnTo>
                  <a:lnTo>
                    <a:pt x="847" y="3045"/>
                  </a:lnTo>
                  <a:lnTo>
                    <a:pt x="625" y="3308"/>
                  </a:lnTo>
                  <a:lnTo>
                    <a:pt x="444" y="3570"/>
                  </a:lnTo>
                  <a:lnTo>
                    <a:pt x="282" y="3832"/>
                  </a:lnTo>
                  <a:lnTo>
                    <a:pt x="161" y="4114"/>
                  </a:lnTo>
                  <a:lnTo>
                    <a:pt x="81" y="4377"/>
                  </a:lnTo>
                  <a:lnTo>
                    <a:pt x="20" y="4659"/>
                  </a:lnTo>
                  <a:lnTo>
                    <a:pt x="0" y="4921"/>
                  </a:lnTo>
                  <a:lnTo>
                    <a:pt x="20" y="5183"/>
                  </a:lnTo>
                  <a:lnTo>
                    <a:pt x="40" y="5425"/>
                  </a:lnTo>
                  <a:lnTo>
                    <a:pt x="121" y="5667"/>
                  </a:lnTo>
                  <a:lnTo>
                    <a:pt x="222" y="5909"/>
                  </a:lnTo>
                  <a:lnTo>
                    <a:pt x="343" y="6111"/>
                  </a:lnTo>
                  <a:lnTo>
                    <a:pt x="484" y="6313"/>
                  </a:lnTo>
                  <a:lnTo>
                    <a:pt x="666" y="6494"/>
                  </a:lnTo>
                  <a:lnTo>
                    <a:pt x="887" y="6656"/>
                  </a:lnTo>
                  <a:lnTo>
                    <a:pt x="1109" y="6797"/>
                  </a:lnTo>
                  <a:lnTo>
                    <a:pt x="1371" y="6918"/>
                  </a:lnTo>
                  <a:lnTo>
                    <a:pt x="1654" y="6999"/>
                  </a:lnTo>
                  <a:lnTo>
                    <a:pt x="1977" y="7059"/>
                  </a:lnTo>
                  <a:lnTo>
                    <a:pt x="2299" y="7099"/>
                  </a:lnTo>
                  <a:lnTo>
                    <a:pt x="2662" y="7079"/>
                  </a:lnTo>
                  <a:lnTo>
                    <a:pt x="3045" y="7059"/>
                  </a:lnTo>
                  <a:lnTo>
                    <a:pt x="3449" y="6978"/>
                  </a:lnTo>
                  <a:lnTo>
                    <a:pt x="3872" y="6857"/>
                  </a:lnTo>
                  <a:lnTo>
                    <a:pt x="4316" y="6716"/>
                  </a:lnTo>
                  <a:lnTo>
                    <a:pt x="5224" y="6373"/>
                  </a:lnTo>
                  <a:lnTo>
                    <a:pt x="6131" y="6051"/>
                  </a:lnTo>
                  <a:lnTo>
                    <a:pt x="7019" y="5748"/>
                  </a:lnTo>
                  <a:lnTo>
                    <a:pt x="7886" y="5466"/>
                  </a:lnTo>
                  <a:lnTo>
                    <a:pt x="8773" y="5224"/>
                  </a:lnTo>
                  <a:lnTo>
                    <a:pt x="9641" y="5002"/>
                  </a:lnTo>
                  <a:lnTo>
                    <a:pt x="10508" y="4800"/>
                  </a:lnTo>
                  <a:lnTo>
                    <a:pt x="11395" y="4619"/>
                  </a:lnTo>
                  <a:lnTo>
                    <a:pt x="12283" y="4477"/>
                  </a:lnTo>
                  <a:lnTo>
                    <a:pt x="13170" y="4356"/>
                  </a:lnTo>
                  <a:lnTo>
                    <a:pt x="14078" y="4256"/>
                  </a:lnTo>
                  <a:lnTo>
                    <a:pt x="15006" y="4195"/>
                  </a:lnTo>
                  <a:lnTo>
                    <a:pt x="15933" y="4175"/>
                  </a:lnTo>
                  <a:lnTo>
                    <a:pt x="16901" y="4175"/>
                  </a:lnTo>
                  <a:lnTo>
                    <a:pt x="17890" y="4215"/>
                  </a:lnTo>
                  <a:lnTo>
                    <a:pt x="18898" y="4296"/>
                  </a:lnTo>
                  <a:lnTo>
                    <a:pt x="19422" y="4356"/>
                  </a:lnTo>
                  <a:lnTo>
                    <a:pt x="19906" y="4437"/>
                  </a:lnTo>
                  <a:lnTo>
                    <a:pt x="20391" y="4538"/>
                  </a:lnTo>
                  <a:lnTo>
                    <a:pt x="20875" y="4659"/>
                  </a:lnTo>
                  <a:lnTo>
                    <a:pt x="21338" y="4800"/>
                  </a:lnTo>
                  <a:lnTo>
                    <a:pt x="21802" y="4961"/>
                  </a:lnTo>
                  <a:lnTo>
                    <a:pt x="22246" y="5123"/>
                  </a:lnTo>
                  <a:lnTo>
                    <a:pt x="22670" y="5304"/>
                  </a:lnTo>
                  <a:lnTo>
                    <a:pt x="23093" y="5506"/>
                  </a:lnTo>
                  <a:lnTo>
                    <a:pt x="23517" y="5708"/>
                  </a:lnTo>
                  <a:lnTo>
                    <a:pt x="24323" y="6131"/>
                  </a:lnTo>
                  <a:lnTo>
                    <a:pt x="25090" y="6555"/>
                  </a:lnTo>
                  <a:lnTo>
                    <a:pt x="25816" y="6999"/>
                  </a:lnTo>
                  <a:lnTo>
                    <a:pt x="26502" y="7422"/>
                  </a:lnTo>
                  <a:lnTo>
                    <a:pt x="27147" y="7805"/>
                  </a:lnTo>
                  <a:lnTo>
                    <a:pt x="27772" y="8128"/>
                  </a:lnTo>
                  <a:lnTo>
                    <a:pt x="28075" y="8289"/>
                  </a:lnTo>
                  <a:lnTo>
                    <a:pt x="28357" y="8410"/>
                  </a:lnTo>
                  <a:lnTo>
                    <a:pt x="28640" y="8511"/>
                  </a:lnTo>
                  <a:lnTo>
                    <a:pt x="28902" y="8612"/>
                  </a:lnTo>
                  <a:lnTo>
                    <a:pt x="29164" y="8673"/>
                  </a:lnTo>
                  <a:lnTo>
                    <a:pt x="29426" y="8713"/>
                  </a:lnTo>
                  <a:lnTo>
                    <a:pt x="29668" y="8733"/>
                  </a:lnTo>
                  <a:lnTo>
                    <a:pt x="29910" y="8713"/>
                  </a:lnTo>
                  <a:lnTo>
                    <a:pt x="30152" y="8673"/>
                  </a:lnTo>
                  <a:lnTo>
                    <a:pt x="30374" y="8592"/>
                  </a:lnTo>
                  <a:lnTo>
                    <a:pt x="30576" y="8511"/>
                  </a:lnTo>
                  <a:lnTo>
                    <a:pt x="30757" y="8390"/>
                  </a:lnTo>
                  <a:lnTo>
                    <a:pt x="30898" y="8269"/>
                  </a:lnTo>
                  <a:lnTo>
                    <a:pt x="31019" y="8128"/>
                  </a:lnTo>
                  <a:lnTo>
                    <a:pt x="31100" y="7987"/>
                  </a:lnTo>
                  <a:lnTo>
                    <a:pt x="31161" y="7825"/>
                  </a:lnTo>
                  <a:lnTo>
                    <a:pt x="31201" y="7664"/>
                  </a:lnTo>
                  <a:lnTo>
                    <a:pt x="31201" y="7483"/>
                  </a:lnTo>
                  <a:lnTo>
                    <a:pt x="31201" y="7301"/>
                  </a:lnTo>
                  <a:lnTo>
                    <a:pt x="31140" y="7120"/>
                  </a:lnTo>
                  <a:lnTo>
                    <a:pt x="31080" y="6918"/>
                  </a:lnTo>
                  <a:lnTo>
                    <a:pt x="30999" y="6716"/>
                  </a:lnTo>
                  <a:lnTo>
                    <a:pt x="30878" y="6514"/>
                  </a:lnTo>
                  <a:lnTo>
                    <a:pt x="30737" y="6293"/>
                  </a:lnTo>
                  <a:lnTo>
                    <a:pt x="30576" y="6071"/>
                  </a:lnTo>
                  <a:lnTo>
                    <a:pt x="30394" y="5849"/>
                  </a:lnTo>
                  <a:lnTo>
                    <a:pt x="30213" y="5627"/>
                  </a:lnTo>
                  <a:lnTo>
                    <a:pt x="29991" y="5405"/>
                  </a:lnTo>
                  <a:lnTo>
                    <a:pt x="29487" y="4961"/>
                  </a:lnTo>
                  <a:lnTo>
                    <a:pt x="28922" y="4498"/>
                  </a:lnTo>
                  <a:lnTo>
                    <a:pt x="28297" y="4054"/>
                  </a:lnTo>
                  <a:lnTo>
                    <a:pt x="27611" y="3610"/>
                  </a:lnTo>
                  <a:lnTo>
                    <a:pt x="26865" y="3207"/>
                  </a:lnTo>
                  <a:lnTo>
                    <a:pt x="26078" y="2803"/>
                  </a:lnTo>
                  <a:lnTo>
                    <a:pt x="25251" y="2420"/>
                  </a:lnTo>
                  <a:lnTo>
                    <a:pt x="24505" y="2138"/>
                  </a:lnTo>
                  <a:lnTo>
                    <a:pt x="23779" y="1856"/>
                  </a:lnTo>
                  <a:lnTo>
                    <a:pt x="23053" y="1593"/>
                  </a:lnTo>
                  <a:lnTo>
                    <a:pt x="22347" y="1371"/>
                  </a:lnTo>
                  <a:lnTo>
                    <a:pt x="21641" y="1150"/>
                  </a:lnTo>
                  <a:lnTo>
                    <a:pt x="20935" y="948"/>
                  </a:lnTo>
                  <a:lnTo>
                    <a:pt x="20229" y="787"/>
                  </a:lnTo>
                  <a:lnTo>
                    <a:pt x="19543" y="625"/>
                  </a:lnTo>
                  <a:lnTo>
                    <a:pt x="18858" y="484"/>
                  </a:lnTo>
                  <a:lnTo>
                    <a:pt x="18172" y="363"/>
                  </a:lnTo>
                  <a:lnTo>
                    <a:pt x="17486" y="262"/>
                  </a:lnTo>
                  <a:lnTo>
                    <a:pt x="16801" y="182"/>
                  </a:lnTo>
                  <a:lnTo>
                    <a:pt x="16135" y="101"/>
                  </a:lnTo>
                  <a:lnTo>
                    <a:pt x="15469" y="61"/>
                  </a:lnTo>
                  <a:lnTo>
                    <a:pt x="14784" y="20"/>
                  </a:lnTo>
                  <a:lnTo>
                    <a:pt x="14118" y="0"/>
                  </a:lnTo>
                  <a:close/>
                </a:path>
              </a:pathLst>
            </a:custGeom>
            <a:solidFill>
              <a:srgbClr val="FFDA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3"/>
            <p:cNvSpPr/>
            <p:nvPr/>
          </p:nvSpPr>
          <p:spPr>
            <a:xfrm>
              <a:off x="1086700" y="3869200"/>
              <a:ext cx="392825" cy="277350"/>
            </a:xfrm>
            <a:custGeom>
              <a:rect b="b" l="l" r="r" t="t"/>
              <a:pathLst>
                <a:path extrusionOk="0" h="11094" w="15713">
                  <a:moveTo>
                    <a:pt x="929" y="0"/>
                  </a:moveTo>
                  <a:lnTo>
                    <a:pt x="727" y="21"/>
                  </a:lnTo>
                  <a:lnTo>
                    <a:pt x="545" y="61"/>
                  </a:lnTo>
                  <a:lnTo>
                    <a:pt x="384" y="142"/>
                  </a:lnTo>
                  <a:lnTo>
                    <a:pt x="263" y="242"/>
                  </a:lnTo>
                  <a:lnTo>
                    <a:pt x="162" y="384"/>
                  </a:lnTo>
                  <a:lnTo>
                    <a:pt x="82" y="525"/>
                  </a:lnTo>
                  <a:lnTo>
                    <a:pt x="41" y="706"/>
                  </a:lnTo>
                  <a:lnTo>
                    <a:pt x="1" y="908"/>
                  </a:lnTo>
                  <a:lnTo>
                    <a:pt x="1" y="1130"/>
                  </a:lnTo>
                  <a:lnTo>
                    <a:pt x="21" y="1352"/>
                  </a:lnTo>
                  <a:lnTo>
                    <a:pt x="61" y="1614"/>
                  </a:lnTo>
                  <a:lnTo>
                    <a:pt x="122" y="1876"/>
                  </a:lnTo>
                  <a:lnTo>
                    <a:pt x="203" y="2158"/>
                  </a:lnTo>
                  <a:lnTo>
                    <a:pt x="303" y="2461"/>
                  </a:lnTo>
                  <a:lnTo>
                    <a:pt x="445" y="2764"/>
                  </a:lnTo>
                  <a:lnTo>
                    <a:pt x="586" y="3086"/>
                  </a:lnTo>
                  <a:lnTo>
                    <a:pt x="747" y="3429"/>
                  </a:lnTo>
                  <a:lnTo>
                    <a:pt x="929" y="3752"/>
                  </a:lnTo>
                  <a:lnTo>
                    <a:pt x="1130" y="4115"/>
                  </a:lnTo>
                  <a:lnTo>
                    <a:pt x="1352" y="4458"/>
                  </a:lnTo>
                  <a:lnTo>
                    <a:pt x="1574" y="4821"/>
                  </a:lnTo>
                  <a:lnTo>
                    <a:pt x="2098" y="5527"/>
                  </a:lnTo>
                  <a:lnTo>
                    <a:pt x="2381" y="5890"/>
                  </a:lnTo>
                  <a:lnTo>
                    <a:pt x="2683" y="6253"/>
                  </a:lnTo>
                  <a:lnTo>
                    <a:pt x="3006" y="6616"/>
                  </a:lnTo>
                  <a:lnTo>
                    <a:pt x="3329" y="6979"/>
                  </a:lnTo>
                  <a:lnTo>
                    <a:pt x="3672" y="7322"/>
                  </a:lnTo>
                  <a:lnTo>
                    <a:pt x="4014" y="7665"/>
                  </a:lnTo>
                  <a:lnTo>
                    <a:pt x="4398" y="8007"/>
                  </a:lnTo>
                  <a:lnTo>
                    <a:pt x="4761" y="8350"/>
                  </a:lnTo>
                  <a:lnTo>
                    <a:pt x="5144" y="8653"/>
                  </a:lnTo>
                  <a:lnTo>
                    <a:pt x="5527" y="8955"/>
                  </a:lnTo>
                  <a:lnTo>
                    <a:pt x="5890" y="9217"/>
                  </a:lnTo>
                  <a:lnTo>
                    <a:pt x="6233" y="9460"/>
                  </a:lnTo>
                  <a:lnTo>
                    <a:pt x="6596" y="9681"/>
                  </a:lnTo>
                  <a:lnTo>
                    <a:pt x="6919" y="9883"/>
                  </a:lnTo>
                  <a:lnTo>
                    <a:pt x="7262" y="10065"/>
                  </a:lnTo>
                  <a:lnTo>
                    <a:pt x="7584" y="10246"/>
                  </a:lnTo>
                  <a:lnTo>
                    <a:pt x="7907" y="10387"/>
                  </a:lnTo>
                  <a:lnTo>
                    <a:pt x="8210" y="10528"/>
                  </a:lnTo>
                  <a:lnTo>
                    <a:pt x="8512" y="10629"/>
                  </a:lnTo>
                  <a:lnTo>
                    <a:pt x="8815" y="10730"/>
                  </a:lnTo>
                  <a:lnTo>
                    <a:pt x="9400" y="10891"/>
                  </a:lnTo>
                  <a:lnTo>
                    <a:pt x="9964" y="10992"/>
                  </a:lnTo>
                  <a:lnTo>
                    <a:pt x="10509" y="11053"/>
                  </a:lnTo>
                  <a:lnTo>
                    <a:pt x="11033" y="11093"/>
                  </a:lnTo>
                  <a:lnTo>
                    <a:pt x="11558" y="11073"/>
                  </a:lnTo>
                  <a:lnTo>
                    <a:pt x="12062" y="11053"/>
                  </a:lnTo>
                  <a:lnTo>
                    <a:pt x="12586" y="10992"/>
                  </a:lnTo>
                  <a:lnTo>
                    <a:pt x="13090" y="10932"/>
                  </a:lnTo>
                  <a:lnTo>
                    <a:pt x="14099" y="10811"/>
                  </a:lnTo>
                  <a:lnTo>
                    <a:pt x="14341" y="10770"/>
                  </a:lnTo>
                  <a:lnTo>
                    <a:pt x="14563" y="10730"/>
                  </a:lnTo>
                  <a:lnTo>
                    <a:pt x="14764" y="10649"/>
                  </a:lnTo>
                  <a:lnTo>
                    <a:pt x="14946" y="10589"/>
                  </a:lnTo>
                  <a:lnTo>
                    <a:pt x="15107" y="10508"/>
                  </a:lnTo>
                  <a:lnTo>
                    <a:pt x="15248" y="10407"/>
                  </a:lnTo>
                  <a:lnTo>
                    <a:pt x="15369" y="10307"/>
                  </a:lnTo>
                  <a:lnTo>
                    <a:pt x="15470" y="10206"/>
                  </a:lnTo>
                  <a:lnTo>
                    <a:pt x="15551" y="10085"/>
                  </a:lnTo>
                  <a:lnTo>
                    <a:pt x="15611" y="9964"/>
                  </a:lnTo>
                  <a:lnTo>
                    <a:pt x="15672" y="9843"/>
                  </a:lnTo>
                  <a:lnTo>
                    <a:pt x="15692" y="9722"/>
                  </a:lnTo>
                  <a:lnTo>
                    <a:pt x="15712" y="9601"/>
                  </a:lnTo>
                  <a:lnTo>
                    <a:pt x="15692" y="9480"/>
                  </a:lnTo>
                  <a:lnTo>
                    <a:pt x="15672" y="9339"/>
                  </a:lnTo>
                  <a:lnTo>
                    <a:pt x="15632" y="9217"/>
                  </a:lnTo>
                  <a:lnTo>
                    <a:pt x="15571" y="9096"/>
                  </a:lnTo>
                  <a:lnTo>
                    <a:pt x="15490" y="8975"/>
                  </a:lnTo>
                  <a:lnTo>
                    <a:pt x="15390" y="8854"/>
                  </a:lnTo>
                  <a:lnTo>
                    <a:pt x="15289" y="8754"/>
                  </a:lnTo>
                  <a:lnTo>
                    <a:pt x="15168" y="8633"/>
                  </a:lnTo>
                  <a:lnTo>
                    <a:pt x="15027" y="8552"/>
                  </a:lnTo>
                  <a:lnTo>
                    <a:pt x="14865" y="8451"/>
                  </a:lnTo>
                  <a:lnTo>
                    <a:pt x="14684" y="8370"/>
                  </a:lnTo>
                  <a:lnTo>
                    <a:pt x="14502" y="8310"/>
                  </a:lnTo>
                  <a:lnTo>
                    <a:pt x="14301" y="8249"/>
                  </a:lnTo>
                  <a:lnTo>
                    <a:pt x="14079" y="8209"/>
                  </a:lnTo>
                  <a:lnTo>
                    <a:pt x="13857" y="8169"/>
                  </a:lnTo>
                  <a:lnTo>
                    <a:pt x="13615" y="8149"/>
                  </a:lnTo>
                  <a:lnTo>
                    <a:pt x="13353" y="8149"/>
                  </a:lnTo>
                  <a:lnTo>
                    <a:pt x="13070" y="8169"/>
                  </a:lnTo>
                  <a:lnTo>
                    <a:pt x="12788" y="8189"/>
                  </a:lnTo>
                  <a:lnTo>
                    <a:pt x="12163" y="8270"/>
                  </a:lnTo>
                  <a:lnTo>
                    <a:pt x="11477" y="8310"/>
                  </a:lnTo>
                  <a:lnTo>
                    <a:pt x="10731" y="8330"/>
                  </a:lnTo>
                  <a:lnTo>
                    <a:pt x="10347" y="8310"/>
                  </a:lnTo>
                  <a:lnTo>
                    <a:pt x="9964" y="8290"/>
                  </a:lnTo>
                  <a:lnTo>
                    <a:pt x="9561" y="8249"/>
                  </a:lnTo>
                  <a:lnTo>
                    <a:pt x="9157" y="8189"/>
                  </a:lnTo>
                  <a:lnTo>
                    <a:pt x="8734" y="8128"/>
                  </a:lnTo>
                  <a:lnTo>
                    <a:pt x="8310" y="8028"/>
                  </a:lnTo>
                  <a:lnTo>
                    <a:pt x="7887" y="7907"/>
                  </a:lnTo>
                  <a:lnTo>
                    <a:pt x="7463" y="7786"/>
                  </a:lnTo>
                  <a:lnTo>
                    <a:pt x="7040" y="7624"/>
                  </a:lnTo>
                  <a:lnTo>
                    <a:pt x="6636" y="7443"/>
                  </a:lnTo>
                  <a:lnTo>
                    <a:pt x="6213" y="7221"/>
                  </a:lnTo>
                  <a:lnTo>
                    <a:pt x="5789" y="6999"/>
                  </a:lnTo>
                  <a:lnTo>
                    <a:pt x="5386" y="6717"/>
                  </a:lnTo>
                  <a:lnTo>
                    <a:pt x="4983" y="6434"/>
                  </a:lnTo>
                  <a:lnTo>
                    <a:pt x="4579" y="6112"/>
                  </a:lnTo>
                  <a:lnTo>
                    <a:pt x="4196" y="5748"/>
                  </a:lnTo>
                  <a:lnTo>
                    <a:pt x="3833" y="5345"/>
                  </a:lnTo>
                  <a:lnTo>
                    <a:pt x="3470" y="4922"/>
                  </a:lnTo>
                  <a:lnTo>
                    <a:pt x="3107" y="4438"/>
                  </a:lnTo>
                  <a:lnTo>
                    <a:pt x="2784" y="3933"/>
                  </a:lnTo>
                  <a:lnTo>
                    <a:pt x="2461" y="3389"/>
                  </a:lnTo>
                  <a:lnTo>
                    <a:pt x="2159" y="2804"/>
                  </a:lnTo>
                  <a:lnTo>
                    <a:pt x="1877" y="2179"/>
                  </a:lnTo>
                  <a:lnTo>
                    <a:pt x="1614" y="1493"/>
                  </a:lnTo>
                  <a:lnTo>
                    <a:pt x="1372" y="767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DA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1" name="Google Shape;451;p43"/>
          <p:cNvGrpSpPr/>
          <p:nvPr/>
        </p:nvGrpSpPr>
        <p:grpSpPr>
          <a:xfrm rot="-5400000">
            <a:off x="474220" y="3700870"/>
            <a:ext cx="970042" cy="1918341"/>
            <a:chOff x="961675" y="1958725"/>
            <a:chExt cx="563225" cy="1113825"/>
          </a:xfrm>
        </p:grpSpPr>
        <p:sp>
          <p:nvSpPr>
            <p:cNvPr id="452" name="Google Shape;452;p43"/>
            <p:cNvSpPr/>
            <p:nvPr/>
          </p:nvSpPr>
          <p:spPr>
            <a:xfrm>
              <a:off x="961675" y="1958725"/>
              <a:ext cx="284400" cy="1113825"/>
            </a:xfrm>
            <a:custGeom>
              <a:rect b="b" l="l" r="r" t="t"/>
              <a:pathLst>
                <a:path extrusionOk="0" h="44553" w="11376">
                  <a:moveTo>
                    <a:pt x="0" y="0"/>
                  </a:moveTo>
                  <a:lnTo>
                    <a:pt x="0" y="44553"/>
                  </a:lnTo>
                  <a:lnTo>
                    <a:pt x="645" y="44392"/>
                  </a:lnTo>
                  <a:lnTo>
                    <a:pt x="1251" y="44210"/>
                  </a:lnTo>
                  <a:lnTo>
                    <a:pt x="1835" y="43988"/>
                  </a:lnTo>
                  <a:lnTo>
                    <a:pt x="2400" y="43766"/>
                  </a:lnTo>
                  <a:lnTo>
                    <a:pt x="2925" y="43504"/>
                  </a:lnTo>
                  <a:lnTo>
                    <a:pt x="3429" y="43202"/>
                  </a:lnTo>
                  <a:lnTo>
                    <a:pt x="3913" y="42899"/>
                  </a:lnTo>
                  <a:lnTo>
                    <a:pt x="4357" y="42556"/>
                  </a:lnTo>
                  <a:lnTo>
                    <a:pt x="4800" y="42213"/>
                  </a:lnTo>
                  <a:lnTo>
                    <a:pt x="5204" y="41830"/>
                  </a:lnTo>
                  <a:lnTo>
                    <a:pt x="5567" y="41427"/>
                  </a:lnTo>
                  <a:lnTo>
                    <a:pt x="5930" y="41023"/>
                  </a:lnTo>
                  <a:lnTo>
                    <a:pt x="6252" y="40580"/>
                  </a:lnTo>
                  <a:lnTo>
                    <a:pt x="6555" y="40136"/>
                  </a:lnTo>
                  <a:lnTo>
                    <a:pt x="6837" y="39692"/>
                  </a:lnTo>
                  <a:lnTo>
                    <a:pt x="7099" y="39208"/>
                  </a:lnTo>
                  <a:lnTo>
                    <a:pt x="7341" y="38724"/>
                  </a:lnTo>
                  <a:lnTo>
                    <a:pt x="7563" y="38220"/>
                  </a:lnTo>
                  <a:lnTo>
                    <a:pt x="7745" y="37716"/>
                  </a:lnTo>
                  <a:lnTo>
                    <a:pt x="7926" y="37212"/>
                  </a:lnTo>
                  <a:lnTo>
                    <a:pt x="8068" y="36687"/>
                  </a:lnTo>
                  <a:lnTo>
                    <a:pt x="8189" y="36163"/>
                  </a:lnTo>
                  <a:lnTo>
                    <a:pt x="8310" y="35618"/>
                  </a:lnTo>
                  <a:lnTo>
                    <a:pt x="8390" y="35094"/>
                  </a:lnTo>
                  <a:lnTo>
                    <a:pt x="8451" y="34549"/>
                  </a:lnTo>
                  <a:lnTo>
                    <a:pt x="8491" y="34005"/>
                  </a:lnTo>
                  <a:lnTo>
                    <a:pt x="8531" y="33460"/>
                  </a:lnTo>
                  <a:lnTo>
                    <a:pt x="8531" y="32916"/>
                  </a:lnTo>
                  <a:lnTo>
                    <a:pt x="8511" y="32391"/>
                  </a:lnTo>
                  <a:lnTo>
                    <a:pt x="8491" y="31847"/>
                  </a:lnTo>
                  <a:lnTo>
                    <a:pt x="8451" y="31322"/>
                  </a:lnTo>
                  <a:lnTo>
                    <a:pt x="8370" y="30798"/>
                  </a:lnTo>
                  <a:lnTo>
                    <a:pt x="8269" y="30193"/>
                  </a:lnTo>
                  <a:lnTo>
                    <a:pt x="8128" y="29628"/>
                  </a:lnTo>
                  <a:lnTo>
                    <a:pt x="7967" y="29063"/>
                  </a:lnTo>
                  <a:lnTo>
                    <a:pt x="7785" y="28519"/>
                  </a:lnTo>
                  <a:lnTo>
                    <a:pt x="7583" y="27994"/>
                  </a:lnTo>
                  <a:lnTo>
                    <a:pt x="7341" y="27470"/>
                  </a:lnTo>
                  <a:lnTo>
                    <a:pt x="7099" y="26946"/>
                  </a:lnTo>
                  <a:lnTo>
                    <a:pt x="6857" y="26421"/>
                  </a:lnTo>
                  <a:lnTo>
                    <a:pt x="6313" y="25393"/>
                  </a:lnTo>
                  <a:lnTo>
                    <a:pt x="5768" y="24324"/>
                  </a:lnTo>
                  <a:lnTo>
                    <a:pt x="5224" y="23235"/>
                  </a:lnTo>
                  <a:lnTo>
                    <a:pt x="4962" y="22650"/>
                  </a:lnTo>
                  <a:lnTo>
                    <a:pt x="4720" y="22065"/>
                  </a:lnTo>
                  <a:lnTo>
                    <a:pt x="4478" y="21460"/>
                  </a:lnTo>
                  <a:lnTo>
                    <a:pt x="4276" y="20835"/>
                  </a:lnTo>
                  <a:lnTo>
                    <a:pt x="4074" y="20169"/>
                  </a:lnTo>
                  <a:lnTo>
                    <a:pt x="3913" y="19483"/>
                  </a:lnTo>
                  <a:lnTo>
                    <a:pt x="3772" y="18777"/>
                  </a:lnTo>
                  <a:lnTo>
                    <a:pt x="3651" y="18031"/>
                  </a:lnTo>
                  <a:lnTo>
                    <a:pt x="3570" y="17245"/>
                  </a:lnTo>
                  <a:lnTo>
                    <a:pt x="3530" y="16418"/>
                  </a:lnTo>
                  <a:lnTo>
                    <a:pt x="3530" y="15550"/>
                  </a:lnTo>
                  <a:lnTo>
                    <a:pt x="3570" y="14643"/>
                  </a:lnTo>
                  <a:lnTo>
                    <a:pt x="3651" y="13695"/>
                  </a:lnTo>
                  <a:lnTo>
                    <a:pt x="3772" y="12686"/>
                  </a:lnTo>
                  <a:lnTo>
                    <a:pt x="3953" y="11638"/>
                  </a:lnTo>
                  <a:lnTo>
                    <a:pt x="4195" y="10528"/>
                  </a:lnTo>
                  <a:lnTo>
                    <a:pt x="4478" y="9379"/>
                  </a:lnTo>
                  <a:lnTo>
                    <a:pt x="4841" y="8149"/>
                  </a:lnTo>
                  <a:lnTo>
                    <a:pt x="5083" y="7463"/>
                  </a:lnTo>
                  <a:lnTo>
                    <a:pt x="5345" y="6777"/>
                  </a:lnTo>
                  <a:lnTo>
                    <a:pt x="5627" y="6132"/>
                  </a:lnTo>
                  <a:lnTo>
                    <a:pt x="5950" y="5506"/>
                  </a:lnTo>
                  <a:lnTo>
                    <a:pt x="6293" y="4922"/>
                  </a:lnTo>
                  <a:lnTo>
                    <a:pt x="6656" y="4357"/>
                  </a:lnTo>
                  <a:lnTo>
                    <a:pt x="7039" y="3812"/>
                  </a:lnTo>
                  <a:lnTo>
                    <a:pt x="7462" y="3308"/>
                  </a:lnTo>
                  <a:lnTo>
                    <a:pt x="7886" y="2804"/>
                  </a:lnTo>
                  <a:lnTo>
                    <a:pt x="8330" y="2340"/>
                  </a:lnTo>
                  <a:lnTo>
                    <a:pt x="8814" y="1896"/>
                  </a:lnTo>
                  <a:lnTo>
                    <a:pt x="9298" y="1473"/>
                  </a:lnTo>
                  <a:lnTo>
                    <a:pt x="9782" y="1069"/>
                  </a:lnTo>
                  <a:lnTo>
                    <a:pt x="10306" y="706"/>
                  </a:lnTo>
                  <a:lnTo>
                    <a:pt x="10831" y="343"/>
                  </a:lnTo>
                  <a:lnTo>
                    <a:pt x="113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1145700" y="1958725"/>
              <a:ext cx="379200" cy="552150"/>
            </a:xfrm>
            <a:custGeom>
              <a:rect b="b" l="l" r="r" t="t"/>
              <a:pathLst>
                <a:path extrusionOk="0" h="22086" w="15168">
                  <a:moveTo>
                    <a:pt x="7181" y="0"/>
                  </a:moveTo>
                  <a:lnTo>
                    <a:pt x="6475" y="908"/>
                  </a:lnTo>
                  <a:lnTo>
                    <a:pt x="5749" y="1876"/>
                  </a:lnTo>
                  <a:lnTo>
                    <a:pt x="5043" y="2884"/>
                  </a:lnTo>
                  <a:lnTo>
                    <a:pt x="4337" y="3933"/>
                  </a:lnTo>
                  <a:lnTo>
                    <a:pt x="3671" y="5022"/>
                  </a:lnTo>
                  <a:lnTo>
                    <a:pt x="3349" y="5587"/>
                  </a:lnTo>
                  <a:lnTo>
                    <a:pt x="3046" y="6172"/>
                  </a:lnTo>
                  <a:lnTo>
                    <a:pt x="2723" y="6757"/>
                  </a:lnTo>
                  <a:lnTo>
                    <a:pt x="2441" y="7342"/>
                  </a:lnTo>
                  <a:lnTo>
                    <a:pt x="2159" y="7947"/>
                  </a:lnTo>
                  <a:lnTo>
                    <a:pt x="1897" y="8572"/>
                  </a:lnTo>
                  <a:lnTo>
                    <a:pt x="1634" y="9197"/>
                  </a:lnTo>
                  <a:lnTo>
                    <a:pt x="1392" y="9823"/>
                  </a:lnTo>
                  <a:lnTo>
                    <a:pt x="1170" y="10448"/>
                  </a:lnTo>
                  <a:lnTo>
                    <a:pt x="969" y="11093"/>
                  </a:lnTo>
                  <a:lnTo>
                    <a:pt x="767" y="11759"/>
                  </a:lnTo>
                  <a:lnTo>
                    <a:pt x="606" y="12404"/>
                  </a:lnTo>
                  <a:lnTo>
                    <a:pt x="444" y="13070"/>
                  </a:lnTo>
                  <a:lnTo>
                    <a:pt x="323" y="13755"/>
                  </a:lnTo>
                  <a:lnTo>
                    <a:pt x="202" y="14421"/>
                  </a:lnTo>
                  <a:lnTo>
                    <a:pt x="122" y="15107"/>
                  </a:lnTo>
                  <a:lnTo>
                    <a:pt x="61" y="15813"/>
                  </a:lnTo>
                  <a:lnTo>
                    <a:pt x="21" y="16498"/>
                  </a:lnTo>
                  <a:lnTo>
                    <a:pt x="1" y="17204"/>
                  </a:lnTo>
                  <a:lnTo>
                    <a:pt x="21" y="17910"/>
                  </a:lnTo>
                  <a:lnTo>
                    <a:pt x="61" y="18616"/>
                  </a:lnTo>
                  <a:lnTo>
                    <a:pt x="122" y="19322"/>
                  </a:lnTo>
                  <a:lnTo>
                    <a:pt x="202" y="19745"/>
                  </a:lnTo>
                  <a:lnTo>
                    <a:pt x="303" y="20109"/>
                  </a:lnTo>
                  <a:lnTo>
                    <a:pt x="404" y="20451"/>
                  </a:lnTo>
                  <a:lnTo>
                    <a:pt x="505" y="20774"/>
                  </a:lnTo>
                  <a:lnTo>
                    <a:pt x="606" y="21036"/>
                  </a:lnTo>
                  <a:lnTo>
                    <a:pt x="727" y="21278"/>
                  </a:lnTo>
                  <a:lnTo>
                    <a:pt x="828" y="21480"/>
                  </a:lnTo>
                  <a:lnTo>
                    <a:pt x="949" y="21662"/>
                  </a:lnTo>
                  <a:lnTo>
                    <a:pt x="1070" y="21803"/>
                  </a:lnTo>
                  <a:lnTo>
                    <a:pt x="1211" y="21924"/>
                  </a:lnTo>
                  <a:lnTo>
                    <a:pt x="1332" y="22004"/>
                  </a:lnTo>
                  <a:lnTo>
                    <a:pt x="1453" y="22065"/>
                  </a:lnTo>
                  <a:lnTo>
                    <a:pt x="1574" y="22085"/>
                  </a:lnTo>
                  <a:lnTo>
                    <a:pt x="1715" y="22085"/>
                  </a:lnTo>
                  <a:lnTo>
                    <a:pt x="1836" y="22065"/>
                  </a:lnTo>
                  <a:lnTo>
                    <a:pt x="1957" y="22004"/>
                  </a:lnTo>
                  <a:lnTo>
                    <a:pt x="2078" y="21944"/>
                  </a:lnTo>
                  <a:lnTo>
                    <a:pt x="2199" y="21843"/>
                  </a:lnTo>
                  <a:lnTo>
                    <a:pt x="2320" y="21702"/>
                  </a:lnTo>
                  <a:lnTo>
                    <a:pt x="2421" y="21561"/>
                  </a:lnTo>
                  <a:lnTo>
                    <a:pt x="2542" y="21399"/>
                  </a:lnTo>
                  <a:lnTo>
                    <a:pt x="2623" y="21198"/>
                  </a:lnTo>
                  <a:lnTo>
                    <a:pt x="2723" y="20996"/>
                  </a:lnTo>
                  <a:lnTo>
                    <a:pt x="2804" y="20774"/>
                  </a:lnTo>
                  <a:lnTo>
                    <a:pt x="2885" y="20512"/>
                  </a:lnTo>
                  <a:lnTo>
                    <a:pt x="2965" y="20250"/>
                  </a:lnTo>
                  <a:lnTo>
                    <a:pt x="3026" y="19967"/>
                  </a:lnTo>
                  <a:lnTo>
                    <a:pt x="3066" y="19665"/>
                  </a:lnTo>
                  <a:lnTo>
                    <a:pt x="3107" y="19342"/>
                  </a:lnTo>
                  <a:lnTo>
                    <a:pt x="3147" y="19019"/>
                  </a:lnTo>
                  <a:lnTo>
                    <a:pt x="3167" y="18677"/>
                  </a:lnTo>
                  <a:lnTo>
                    <a:pt x="3167" y="18314"/>
                  </a:lnTo>
                  <a:lnTo>
                    <a:pt x="3167" y="17991"/>
                  </a:lnTo>
                  <a:lnTo>
                    <a:pt x="3207" y="17648"/>
                  </a:lnTo>
                  <a:lnTo>
                    <a:pt x="3248" y="17285"/>
                  </a:lnTo>
                  <a:lnTo>
                    <a:pt x="3308" y="16882"/>
                  </a:lnTo>
                  <a:lnTo>
                    <a:pt x="3409" y="16458"/>
                  </a:lnTo>
                  <a:lnTo>
                    <a:pt x="3510" y="15994"/>
                  </a:lnTo>
                  <a:lnTo>
                    <a:pt x="3651" y="15510"/>
                  </a:lnTo>
                  <a:lnTo>
                    <a:pt x="3792" y="15006"/>
                  </a:lnTo>
                  <a:lnTo>
                    <a:pt x="3974" y="14502"/>
                  </a:lnTo>
                  <a:lnTo>
                    <a:pt x="4176" y="13957"/>
                  </a:lnTo>
                  <a:lnTo>
                    <a:pt x="4397" y="13392"/>
                  </a:lnTo>
                  <a:lnTo>
                    <a:pt x="4639" y="12807"/>
                  </a:lnTo>
                  <a:lnTo>
                    <a:pt x="4902" y="12223"/>
                  </a:lnTo>
                  <a:lnTo>
                    <a:pt x="5204" y="11618"/>
                  </a:lnTo>
                  <a:lnTo>
                    <a:pt x="5507" y="10992"/>
                  </a:lnTo>
                  <a:lnTo>
                    <a:pt x="5850" y="10367"/>
                  </a:lnTo>
                  <a:lnTo>
                    <a:pt x="6233" y="9722"/>
                  </a:lnTo>
                  <a:lnTo>
                    <a:pt x="6616" y="9076"/>
                  </a:lnTo>
                  <a:lnTo>
                    <a:pt x="7040" y="8431"/>
                  </a:lnTo>
                  <a:lnTo>
                    <a:pt x="7503" y="7765"/>
                  </a:lnTo>
                  <a:lnTo>
                    <a:pt x="7967" y="7120"/>
                  </a:lnTo>
                  <a:lnTo>
                    <a:pt x="8471" y="6454"/>
                  </a:lnTo>
                  <a:lnTo>
                    <a:pt x="9016" y="5789"/>
                  </a:lnTo>
                  <a:lnTo>
                    <a:pt x="9581" y="5123"/>
                  </a:lnTo>
                  <a:lnTo>
                    <a:pt x="10166" y="4458"/>
                  </a:lnTo>
                  <a:lnTo>
                    <a:pt x="10791" y="3792"/>
                  </a:lnTo>
                  <a:lnTo>
                    <a:pt x="11436" y="3147"/>
                  </a:lnTo>
                  <a:lnTo>
                    <a:pt x="12122" y="2501"/>
                  </a:lnTo>
                  <a:lnTo>
                    <a:pt x="12848" y="1856"/>
                  </a:lnTo>
                  <a:lnTo>
                    <a:pt x="13574" y="1231"/>
                  </a:lnTo>
                  <a:lnTo>
                    <a:pt x="14361" y="605"/>
                  </a:lnTo>
                  <a:lnTo>
                    <a:pt x="151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" name="Google Shape;454;p43"/>
          <p:cNvSpPr/>
          <p:nvPr/>
        </p:nvSpPr>
        <p:spPr>
          <a:xfrm rot="-5062406">
            <a:off x="-1276747" y="-658918"/>
            <a:ext cx="2818035" cy="2808784"/>
          </a:xfrm>
          <a:custGeom>
            <a:rect b="b" l="l" r="r" t="t"/>
            <a:pathLst>
              <a:path extrusionOk="0" h="61333" w="61535">
                <a:moveTo>
                  <a:pt x="25312" y="0"/>
                </a:moveTo>
                <a:lnTo>
                  <a:pt x="24384" y="40"/>
                </a:lnTo>
                <a:lnTo>
                  <a:pt x="23618" y="101"/>
                </a:lnTo>
                <a:lnTo>
                  <a:pt x="22851" y="182"/>
                </a:lnTo>
                <a:lnTo>
                  <a:pt x="22065" y="303"/>
                </a:lnTo>
                <a:lnTo>
                  <a:pt x="21298" y="464"/>
                </a:lnTo>
                <a:lnTo>
                  <a:pt x="20532" y="625"/>
                </a:lnTo>
                <a:lnTo>
                  <a:pt x="19766" y="847"/>
                </a:lnTo>
                <a:lnTo>
                  <a:pt x="18979" y="1069"/>
                </a:lnTo>
                <a:lnTo>
                  <a:pt x="18213" y="1331"/>
                </a:lnTo>
                <a:lnTo>
                  <a:pt x="17446" y="1593"/>
                </a:lnTo>
                <a:lnTo>
                  <a:pt x="16700" y="1896"/>
                </a:lnTo>
                <a:lnTo>
                  <a:pt x="15934" y="2219"/>
                </a:lnTo>
                <a:lnTo>
                  <a:pt x="15187" y="2561"/>
                </a:lnTo>
                <a:lnTo>
                  <a:pt x="14441" y="2945"/>
                </a:lnTo>
                <a:lnTo>
                  <a:pt x="13695" y="3328"/>
                </a:lnTo>
                <a:lnTo>
                  <a:pt x="12969" y="3711"/>
                </a:lnTo>
                <a:lnTo>
                  <a:pt x="12243" y="4135"/>
                </a:lnTo>
                <a:lnTo>
                  <a:pt x="11517" y="4578"/>
                </a:lnTo>
                <a:lnTo>
                  <a:pt x="10811" y="5022"/>
                </a:lnTo>
                <a:lnTo>
                  <a:pt x="10125" y="5486"/>
                </a:lnTo>
                <a:lnTo>
                  <a:pt x="9439" y="5970"/>
                </a:lnTo>
                <a:lnTo>
                  <a:pt x="8753" y="6454"/>
                </a:lnTo>
                <a:lnTo>
                  <a:pt x="8088" y="6958"/>
                </a:lnTo>
                <a:lnTo>
                  <a:pt x="7443" y="7483"/>
                </a:lnTo>
                <a:lnTo>
                  <a:pt x="6817" y="8007"/>
                </a:lnTo>
                <a:lnTo>
                  <a:pt x="6192" y="8531"/>
                </a:lnTo>
                <a:lnTo>
                  <a:pt x="5587" y="9076"/>
                </a:lnTo>
                <a:lnTo>
                  <a:pt x="4982" y="9620"/>
                </a:lnTo>
                <a:lnTo>
                  <a:pt x="4417" y="10185"/>
                </a:lnTo>
                <a:lnTo>
                  <a:pt x="3852" y="10730"/>
                </a:lnTo>
                <a:lnTo>
                  <a:pt x="3308" y="11294"/>
                </a:lnTo>
                <a:lnTo>
                  <a:pt x="2784" y="11859"/>
                </a:lnTo>
                <a:lnTo>
                  <a:pt x="2279" y="12424"/>
                </a:lnTo>
                <a:lnTo>
                  <a:pt x="2057" y="12686"/>
                </a:lnTo>
                <a:lnTo>
                  <a:pt x="1856" y="12968"/>
                </a:lnTo>
                <a:lnTo>
                  <a:pt x="1654" y="13231"/>
                </a:lnTo>
                <a:lnTo>
                  <a:pt x="1473" y="13513"/>
                </a:lnTo>
                <a:lnTo>
                  <a:pt x="1311" y="13795"/>
                </a:lnTo>
                <a:lnTo>
                  <a:pt x="1150" y="14078"/>
                </a:lnTo>
                <a:lnTo>
                  <a:pt x="868" y="14663"/>
                </a:lnTo>
                <a:lnTo>
                  <a:pt x="625" y="15268"/>
                </a:lnTo>
                <a:lnTo>
                  <a:pt x="424" y="15873"/>
                </a:lnTo>
                <a:lnTo>
                  <a:pt x="262" y="16518"/>
                </a:lnTo>
                <a:lnTo>
                  <a:pt x="141" y="17143"/>
                </a:lnTo>
                <a:lnTo>
                  <a:pt x="61" y="17809"/>
                </a:lnTo>
                <a:lnTo>
                  <a:pt x="20" y="18454"/>
                </a:lnTo>
                <a:lnTo>
                  <a:pt x="0" y="19140"/>
                </a:lnTo>
                <a:lnTo>
                  <a:pt x="20" y="19806"/>
                </a:lnTo>
                <a:lnTo>
                  <a:pt x="81" y="20491"/>
                </a:lnTo>
                <a:lnTo>
                  <a:pt x="162" y="21157"/>
                </a:lnTo>
                <a:lnTo>
                  <a:pt x="283" y="21843"/>
                </a:lnTo>
                <a:lnTo>
                  <a:pt x="424" y="22528"/>
                </a:lnTo>
                <a:lnTo>
                  <a:pt x="605" y="23214"/>
                </a:lnTo>
                <a:lnTo>
                  <a:pt x="807" y="23880"/>
                </a:lnTo>
                <a:lnTo>
                  <a:pt x="1029" y="24545"/>
                </a:lnTo>
                <a:lnTo>
                  <a:pt x="1271" y="25211"/>
                </a:lnTo>
                <a:lnTo>
                  <a:pt x="1533" y="25876"/>
                </a:lnTo>
                <a:lnTo>
                  <a:pt x="1815" y="26522"/>
                </a:lnTo>
                <a:lnTo>
                  <a:pt x="2118" y="27167"/>
                </a:lnTo>
                <a:lnTo>
                  <a:pt x="2441" y="27792"/>
                </a:lnTo>
                <a:lnTo>
                  <a:pt x="2784" y="28397"/>
                </a:lnTo>
                <a:lnTo>
                  <a:pt x="3147" y="29003"/>
                </a:lnTo>
                <a:lnTo>
                  <a:pt x="3510" y="29567"/>
                </a:lnTo>
                <a:lnTo>
                  <a:pt x="3893" y="30132"/>
                </a:lnTo>
                <a:lnTo>
                  <a:pt x="4276" y="30677"/>
                </a:lnTo>
                <a:lnTo>
                  <a:pt x="4679" y="31201"/>
                </a:lnTo>
                <a:lnTo>
                  <a:pt x="5083" y="31685"/>
                </a:lnTo>
                <a:lnTo>
                  <a:pt x="5486" y="32169"/>
                </a:lnTo>
                <a:lnTo>
                  <a:pt x="5890" y="32613"/>
                </a:lnTo>
                <a:lnTo>
                  <a:pt x="6313" y="33036"/>
                </a:lnTo>
                <a:lnTo>
                  <a:pt x="6737" y="33440"/>
                </a:lnTo>
                <a:lnTo>
                  <a:pt x="7180" y="33843"/>
                </a:lnTo>
                <a:lnTo>
                  <a:pt x="7624" y="34226"/>
                </a:lnTo>
                <a:lnTo>
                  <a:pt x="8088" y="34589"/>
                </a:lnTo>
                <a:lnTo>
                  <a:pt x="8572" y="34952"/>
                </a:lnTo>
                <a:lnTo>
                  <a:pt x="9056" y="35315"/>
                </a:lnTo>
                <a:lnTo>
                  <a:pt x="9540" y="35638"/>
                </a:lnTo>
                <a:lnTo>
                  <a:pt x="10044" y="35961"/>
                </a:lnTo>
                <a:lnTo>
                  <a:pt x="10548" y="36263"/>
                </a:lnTo>
                <a:lnTo>
                  <a:pt x="11073" y="36566"/>
                </a:lnTo>
                <a:lnTo>
                  <a:pt x="11597" y="36828"/>
                </a:lnTo>
                <a:lnTo>
                  <a:pt x="12122" y="37090"/>
                </a:lnTo>
                <a:lnTo>
                  <a:pt x="12666" y="37352"/>
                </a:lnTo>
                <a:lnTo>
                  <a:pt x="13211" y="37574"/>
                </a:lnTo>
                <a:lnTo>
                  <a:pt x="13775" y="37796"/>
                </a:lnTo>
                <a:lnTo>
                  <a:pt x="14340" y="37998"/>
                </a:lnTo>
                <a:lnTo>
                  <a:pt x="14905" y="38179"/>
                </a:lnTo>
                <a:lnTo>
                  <a:pt x="15470" y="38361"/>
                </a:lnTo>
                <a:lnTo>
                  <a:pt x="16034" y="38522"/>
                </a:lnTo>
                <a:lnTo>
                  <a:pt x="16619" y="38663"/>
                </a:lnTo>
                <a:lnTo>
                  <a:pt x="17204" y="38784"/>
                </a:lnTo>
                <a:lnTo>
                  <a:pt x="17789" y="38885"/>
                </a:lnTo>
                <a:lnTo>
                  <a:pt x="18374" y="38986"/>
                </a:lnTo>
                <a:lnTo>
                  <a:pt x="18959" y="39067"/>
                </a:lnTo>
                <a:lnTo>
                  <a:pt x="19564" y="39107"/>
                </a:lnTo>
                <a:lnTo>
                  <a:pt x="20149" y="39168"/>
                </a:lnTo>
                <a:lnTo>
                  <a:pt x="20754" y="39188"/>
                </a:lnTo>
                <a:lnTo>
                  <a:pt x="21924" y="39188"/>
                </a:lnTo>
                <a:lnTo>
                  <a:pt x="22529" y="39147"/>
                </a:lnTo>
                <a:lnTo>
                  <a:pt x="23255" y="39107"/>
                </a:lnTo>
                <a:lnTo>
                  <a:pt x="23961" y="39026"/>
                </a:lnTo>
                <a:lnTo>
                  <a:pt x="25413" y="38865"/>
                </a:lnTo>
                <a:lnTo>
                  <a:pt x="26865" y="38683"/>
                </a:lnTo>
                <a:lnTo>
                  <a:pt x="27591" y="38603"/>
                </a:lnTo>
                <a:lnTo>
                  <a:pt x="28317" y="38562"/>
                </a:lnTo>
                <a:lnTo>
                  <a:pt x="29043" y="38522"/>
                </a:lnTo>
                <a:lnTo>
                  <a:pt x="29749" y="38522"/>
                </a:lnTo>
                <a:lnTo>
                  <a:pt x="30455" y="38542"/>
                </a:lnTo>
                <a:lnTo>
                  <a:pt x="31141" y="38623"/>
                </a:lnTo>
                <a:lnTo>
                  <a:pt x="31484" y="38663"/>
                </a:lnTo>
                <a:lnTo>
                  <a:pt x="31826" y="38724"/>
                </a:lnTo>
                <a:lnTo>
                  <a:pt x="32169" y="38805"/>
                </a:lnTo>
                <a:lnTo>
                  <a:pt x="32512" y="38905"/>
                </a:lnTo>
                <a:lnTo>
                  <a:pt x="32835" y="39006"/>
                </a:lnTo>
                <a:lnTo>
                  <a:pt x="33178" y="39127"/>
                </a:lnTo>
                <a:lnTo>
                  <a:pt x="33500" y="39248"/>
                </a:lnTo>
                <a:lnTo>
                  <a:pt x="33823" y="39410"/>
                </a:lnTo>
                <a:lnTo>
                  <a:pt x="34186" y="39591"/>
                </a:lnTo>
                <a:lnTo>
                  <a:pt x="34529" y="39813"/>
                </a:lnTo>
                <a:lnTo>
                  <a:pt x="34872" y="40035"/>
                </a:lnTo>
                <a:lnTo>
                  <a:pt x="35174" y="40277"/>
                </a:lnTo>
                <a:lnTo>
                  <a:pt x="35497" y="40539"/>
                </a:lnTo>
                <a:lnTo>
                  <a:pt x="35780" y="40801"/>
                </a:lnTo>
                <a:lnTo>
                  <a:pt x="36062" y="41084"/>
                </a:lnTo>
                <a:lnTo>
                  <a:pt x="36324" y="41386"/>
                </a:lnTo>
                <a:lnTo>
                  <a:pt x="36586" y="41689"/>
                </a:lnTo>
                <a:lnTo>
                  <a:pt x="36808" y="42011"/>
                </a:lnTo>
                <a:lnTo>
                  <a:pt x="37050" y="42334"/>
                </a:lnTo>
                <a:lnTo>
                  <a:pt x="37272" y="42677"/>
                </a:lnTo>
                <a:lnTo>
                  <a:pt x="37474" y="43020"/>
                </a:lnTo>
                <a:lnTo>
                  <a:pt x="37675" y="43383"/>
                </a:lnTo>
                <a:lnTo>
                  <a:pt x="38038" y="44129"/>
                </a:lnTo>
                <a:lnTo>
                  <a:pt x="38381" y="44895"/>
                </a:lnTo>
                <a:lnTo>
                  <a:pt x="38684" y="45682"/>
                </a:lnTo>
                <a:lnTo>
                  <a:pt x="38966" y="46489"/>
                </a:lnTo>
                <a:lnTo>
                  <a:pt x="39228" y="47296"/>
                </a:lnTo>
                <a:lnTo>
                  <a:pt x="39450" y="48122"/>
                </a:lnTo>
                <a:lnTo>
                  <a:pt x="39672" y="48949"/>
                </a:lnTo>
                <a:lnTo>
                  <a:pt x="40075" y="50583"/>
                </a:lnTo>
                <a:lnTo>
                  <a:pt x="40277" y="51390"/>
                </a:lnTo>
                <a:lnTo>
                  <a:pt x="40499" y="52217"/>
                </a:lnTo>
                <a:lnTo>
                  <a:pt x="40761" y="53044"/>
                </a:lnTo>
                <a:lnTo>
                  <a:pt x="41023" y="53850"/>
                </a:lnTo>
                <a:lnTo>
                  <a:pt x="41326" y="54657"/>
                </a:lnTo>
                <a:lnTo>
                  <a:pt x="41649" y="55464"/>
                </a:lnTo>
                <a:lnTo>
                  <a:pt x="42012" y="56230"/>
                </a:lnTo>
                <a:lnTo>
                  <a:pt x="42415" y="56956"/>
                </a:lnTo>
                <a:lnTo>
                  <a:pt x="42637" y="57319"/>
                </a:lnTo>
                <a:lnTo>
                  <a:pt x="42859" y="57662"/>
                </a:lnTo>
                <a:lnTo>
                  <a:pt x="43081" y="58005"/>
                </a:lnTo>
                <a:lnTo>
                  <a:pt x="43343" y="58328"/>
                </a:lnTo>
                <a:lnTo>
                  <a:pt x="43585" y="58630"/>
                </a:lnTo>
                <a:lnTo>
                  <a:pt x="43847" y="58933"/>
                </a:lnTo>
                <a:lnTo>
                  <a:pt x="44129" y="59215"/>
                </a:lnTo>
                <a:lnTo>
                  <a:pt x="44412" y="59498"/>
                </a:lnTo>
                <a:lnTo>
                  <a:pt x="44714" y="59740"/>
                </a:lnTo>
                <a:lnTo>
                  <a:pt x="45017" y="59982"/>
                </a:lnTo>
                <a:lnTo>
                  <a:pt x="45360" y="60203"/>
                </a:lnTo>
                <a:lnTo>
                  <a:pt x="45682" y="60425"/>
                </a:lnTo>
                <a:lnTo>
                  <a:pt x="46045" y="60607"/>
                </a:lnTo>
                <a:lnTo>
                  <a:pt x="46408" y="60768"/>
                </a:lnTo>
                <a:lnTo>
                  <a:pt x="46771" y="60930"/>
                </a:lnTo>
                <a:lnTo>
                  <a:pt x="47175" y="61051"/>
                </a:lnTo>
                <a:lnTo>
                  <a:pt x="47598" y="61172"/>
                </a:lnTo>
                <a:lnTo>
                  <a:pt x="48042" y="61252"/>
                </a:lnTo>
                <a:lnTo>
                  <a:pt x="48486" y="61313"/>
                </a:lnTo>
                <a:lnTo>
                  <a:pt x="48929" y="61333"/>
                </a:lnTo>
                <a:lnTo>
                  <a:pt x="49393" y="61333"/>
                </a:lnTo>
                <a:lnTo>
                  <a:pt x="49837" y="61293"/>
                </a:lnTo>
                <a:lnTo>
                  <a:pt x="50281" y="61252"/>
                </a:lnTo>
                <a:lnTo>
                  <a:pt x="50725" y="61172"/>
                </a:lnTo>
                <a:lnTo>
                  <a:pt x="51168" y="61071"/>
                </a:lnTo>
                <a:lnTo>
                  <a:pt x="51612" y="60950"/>
                </a:lnTo>
                <a:lnTo>
                  <a:pt x="52056" y="60809"/>
                </a:lnTo>
                <a:lnTo>
                  <a:pt x="52479" y="60647"/>
                </a:lnTo>
                <a:lnTo>
                  <a:pt x="52903" y="60466"/>
                </a:lnTo>
                <a:lnTo>
                  <a:pt x="53306" y="60264"/>
                </a:lnTo>
                <a:lnTo>
                  <a:pt x="53709" y="60042"/>
                </a:lnTo>
                <a:lnTo>
                  <a:pt x="54093" y="59800"/>
                </a:lnTo>
                <a:lnTo>
                  <a:pt x="54718" y="59397"/>
                </a:lnTo>
                <a:lnTo>
                  <a:pt x="55303" y="58933"/>
                </a:lnTo>
                <a:lnTo>
                  <a:pt x="55847" y="58449"/>
                </a:lnTo>
                <a:lnTo>
                  <a:pt x="56372" y="57945"/>
                </a:lnTo>
                <a:lnTo>
                  <a:pt x="56876" y="57400"/>
                </a:lnTo>
                <a:lnTo>
                  <a:pt x="57360" y="56835"/>
                </a:lnTo>
                <a:lnTo>
                  <a:pt x="57804" y="56230"/>
                </a:lnTo>
                <a:lnTo>
                  <a:pt x="58207" y="55625"/>
                </a:lnTo>
                <a:lnTo>
                  <a:pt x="58590" y="54980"/>
                </a:lnTo>
                <a:lnTo>
                  <a:pt x="58953" y="54334"/>
                </a:lnTo>
                <a:lnTo>
                  <a:pt x="59296" y="53649"/>
                </a:lnTo>
                <a:lnTo>
                  <a:pt x="59599" y="52983"/>
                </a:lnTo>
                <a:lnTo>
                  <a:pt x="59881" y="52277"/>
                </a:lnTo>
                <a:lnTo>
                  <a:pt x="60143" y="51571"/>
                </a:lnTo>
                <a:lnTo>
                  <a:pt x="60365" y="50865"/>
                </a:lnTo>
                <a:lnTo>
                  <a:pt x="60567" y="50139"/>
                </a:lnTo>
                <a:lnTo>
                  <a:pt x="60728" y="49413"/>
                </a:lnTo>
                <a:lnTo>
                  <a:pt x="60890" y="48687"/>
                </a:lnTo>
                <a:lnTo>
                  <a:pt x="61031" y="47961"/>
                </a:lnTo>
                <a:lnTo>
                  <a:pt x="61132" y="47235"/>
                </a:lnTo>
                <a:lnTo>
                  <a:pt x="61232" y="46489"/>
                </a:lnTo>
                <a:lnTo>
                  <a:pt x="61313" y="45763"/>
                </a:lnTo>
                <a:lnTo>
                  <a:pt x="61374" y="45016"/>
                </a:lnTo>
                <a:lnTo>
                  <a:pt x="61434" y="44270"/>
                </a:lnTo>
                <a:lnTo>
                  <a:pt x="61495" y="42778"/>
                </a:lnTo>
                <a:lnTo>
                  <a:pt x="61535" y="41285"/>
                </a:lnTo>
                <a:lnTo>
                  <a:pt x="61535" y="39793"/>
                </a:lnTo>
                <a:lnTo>
                  <a:pt x="61515" y="38300"/>
                </a:lnTo>
                <a:lnTo>
                  <a:pt x="61495" y="36485"/>
                </a:lnTo>
                <a:lnTo>
                  <a:pt x="61434" y="34670"/>
                </a:lnTo>
                <a:lnTo>
                  <a:pt x="61353" y="32835"/>
                </a:lnTo>
                <a:lnTo>
                  <a:pt x="61232" y="30979"/>
                </a:lnTo>
                <a:lnTo>
                  <a:pt x="61172" y="30071"/>
                </a:lnTo>
                <a:lnTo>
                  <a:pt x="61071" y="29144"/>
                </a:lnTo>
                <a:lnTo>
                  <a:pt x="60970" y="28236"/>
                </a:lnTo>
                <a:lnTo>
                  <a:pt x="60849" y="27329"/>
                </a:lnTo>
                <a:lnTo>
                  <a:pt x="60728" y="26421"/>
                </a:lnTo>
                <a:lnTo>
                  <a:pt x="60567" y="25534"/>
                </a:lnTo>
                <a:lnTo>
                  <a:pt x="60405" y="24626"/>
                </a:lnTo>
                <a:lnTo>
                  <a:pt x="60224" y="23739"/>
                </a:lnTo>
                <a:lnTo>
                  <a:pt x="60022" y="22871"/>
                </a:lnTo>
                <a:lnTo>
                  <a:pt x="59800" y="22004"/>
                </a:lnTo>
                <a:lnTo>
                  <a:pt x="59558" y="21137"/>
                </a:lnTo>
                <a:lnTo>
                  <a:pt x="59296" y="20290"/>
                </a:lnTo>
                <a:lnTo>
                  <a:pt x="58994" y="19443"/>
                </a:lnTo>
                <a:lnTo>
                  <a:pt x="58691" y="18616"/>
                </a:lnTo>
                <a:lnTo>
                  <a:pt x="58348" y="17809"/>
                </a:lnTo>
                <a:lnTo>
                  <a:pt x="57985" y="17002"/>
                </a:lnTo>
                <a:lnTo>
                  <a:pt x="57582" y="16216"/>
                </a:lnTo>
                <a:lnTo>
                  <a:pt x="57158" y="15449"/>
                </a:lnTo>
                <a:lnTo>
                  <a:pt x="56715" y="14703"/>
                </a:lnTo>
                <a:lnTo>
                  <a:pt x="56231" y="13957"/>
                </a:lnTo>
                <a:lnTo>
                  <a:pt x="55726" y="13251"/>
                </a:lnTo>
                <a:lnTo>
                  <a:pt x="55182" y="12545"/>
                </a:lnTo>
                <a:lnTo>
                  <a:pt x="54617" y="11859"/>
                </a:lnTo>
                <a:lnTo>
                  <a:pt x="53992" y="11214"/>
                </a:lnTo>
                <a:lnTo>
                  <a:pt x="53609" y="10831"/>
                </a:lnTo>
                <a:lnTo>
                  <a:pt x="53225" y="10447"/>
                </a:lnTo>
                <a:lnTo>
                  <a:pt x="52822" y="10084"/>
                </a:lnTo>
                <a:lnTo>
                  <a:pt x="52419" y="9741"/>
                </a:lnTo>
                <a:lnTo>
                  <a:pt x="51995" y="9399"/>
                </a:lnTo>
                <a:lnTo>
                  <a:pt x="51572" y="9056"/>
                </a:lnTo>
                <a:lnTo>
                  <a:pt x="50704" y="8431"/>
                </a:lnTo>
                <a:lnTo>
                  <a:pt x="49817" y="7825"/>
                </a:lnTo>
                <a:lnTo>
                  <a:pt x="48889" y="7261"/>
                </a:lnTo>
                <a:lnTo>
                  <a:pt x="47941" y="6736"/>
                </a:lnTo>
                <a:lnTo>
                  <a:pt x="46973" y="6232"/>
                </a:lnTo>
                <a:lnTo>
                  <a:pt x="46005" y="5768"/>
                </a:lnTo>
                <a:lnTo>
                  <a:pt x="44997" y="5304"/>
                </a:lnTo>
                <a:lnTo>
                  <a:pt x="44008" y="4881"/>
                </a:lnTo>
                <a:lnTo>
                  <a:pt x="42980" y="4457"/>
                </a:lnTo>
                <a:lnTo>
                  <a:pt x="41971" y="4074"/>
                </a:lnTo>
                <a:lnTo>
                  <a:pt x="40943" y="3691"/>
                </a:lnTo>
                <a:lnTo>
                  <a:pt x="38885" y="2945"/>
                </a:lnTo>
                <a:lnTo>
                  <a:pt x="37111" y="2340"/>
                </a:lnTo>
                <a:lnTo>
                  <a:pt x="35336" y="1755"/>
                </a:lnTo>
                <a:lnTo>
                  <a:pt x="34448" y="1492"/>
                </a:lnTo>
                <a:lnTo>
                  <a:pt x="33541" y="1230"/>
                </a:lnTo>
                <a:lnTo>
                  <a:pt x="32633" y="988"/>
                </a:lnTo>
                <a:lnTo>
                  <a:pt x="31726" y="766"/>
                </a:lnTo>
                <a:lnTo>
                  <a:pt x="30818" y="565"/>
                </a:lnTo>
                <a:lnTo>
                  <a:pt x="29910" y="383"/>
                </a:lnTo>
                <a:lnTo>
                  <a:pt x="29003" y="242"/>
                </a:lnTo>
                <a:lnTo>
                  <a:pt x="28075" y="141"/>
                </a:lnTo>
                <a:lnTo>
                  <a:pt x="27167" y="61"/>
                </a:lnTo>
                <a:lnTo>
                  <a:pt x="262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3"/>
          <p:cNvSpPr/>
          <p:nvPr/>
        </p:nvSpPr>
        <p:spPr>
          <a:xfrm>
            <a:off x="4475065" y="4438957"/>
            <a:ext cx="475354" cy="442198"/>
          </a:xfrm>
          <a:custGeom>
            <a:rect b="b" l="l" r="r" t="t"/>
            <a:pathLst>
              <a:path extrusionOk="0" h="5139" w="5524">
                <a:moveTo>
                  <a:pt x="3122" y="0"/>
                </a:moveTo>
                <a:lnTo>
                  <a:pt x="2978" y="48"/>
                </a:lnTo>
                <a:lnTo>
                  <a:pt x="2594" y="288"/>
                </a:lnTo>
                <a:lnTo>
                  <a:pt x="2258" y="576"/>
                </a:lnTo>
                <a:lnTo>
                  <a:pt x="2018" y="817"/>
                </a:lnTo>
                <a:lnTo>
                  <a:pt x="2018" y="865"/>
                </a:lnTo>
                <a:lnTo>
                  <a:pt x="2066" y="913"/>
                </a:lnTo>
                <a:lnTo>
                  <a:pt x="2210" y="1057"/>
                </a:lnTo>
                <a:lnTo>
                  <a:pt x="2594" y="1345"/>
                </a:lnTo>
                <a:lnTo>
                  <a:pt x="2738" y="1489"/>
                </a:lnTo>
                <a:lnTo>
                  <a:pt x="2786" y="1585"/>
                </a:lnTo>
                <a:lnTo>
                  <a:pt x="2786" y="1681"/>
                </a:lnTo>
                <a:lnTo>
                  <a:pt x="2786" y="1777"/>
                </a:lnTo>
                <a:lnTo>
                  <a:pt x="2738" y="1873"/>
                </a:lnTo>
                <a:lnTo>
                  <a:pt x="2642" y="1969"/>
                </a:lnTo>
                <a:lnTo>
                  <a:pt x="2498" y="2065"/>
                </a:lnTo>
                <a:lnTo>
                  <a:pt x="2162" y="2209"/>
                </a:lnTo>
                <a:lnTo>
                  <a:pt x="1921" y="2209"/>
                </a:lnTo>
                <a:lnTo>
                  <a:pt x="1777" y="2113"/>
                </a:lnTo>
                <a:lnTo>
                  <a:pt x="1633" y="1969"/>
                </a:lnTo>
                <a:lnTo>
                  <a:pt x="1585" y="1777"/>
                </a:lnTo>
                <a:lnTo>
                  <a:pt x="1537" y="1585"/>
                </a:lnTo>
                <a:lnTo>
                  <a:pt x="1489" y="1393"/>
                </a:lnTo>
                <a:lnTo>
                  <a:pt x="1393" y="1297"/>
                </a:lnTo>
                <a:lnTo>
                  <a:pt x="1297" y="1249"/>
                </a:lnTo>
                <a:lnTo>
                  <a:pt x="1201" y="1249"/>
                </a:lnTo>
                <a:lnTo>
                  <a:pt x="1009" y="1297"/>
                </a:lnTo>
                <a:lnTo>
                  <a:pt x="865" y="1393"/>
                </a:lnTo>
                <a:lnTo>
                  <a:pt x="481" y="1681"/>
                </a:lnTo>
                <a:lnTo>
                  <a:pt x="337" y="1825"/>
                </a:lnTo>
                <a:lnTo>
                  <a:pt x="241" y="1969"/>
                </a:lnTo>
                <a:lnTo>
                  <a:pt x="193" y="2065"/>
                </a:lnTo>
                <a:lnTo>
                  <a:pt x="241" y="2113"/>
                </a:lnTo>
                <a:lnTo>
                  <a:pt x="289" y="2305"/>
                </a:lnTo>
                <a:lnTo>
                  <a:pt x="481" y="2546"/>
                </a:lnTo>
                <a:lnTo>
                  <a:pt x="673" y="2738"/>
                </a:lnTo>
                <a:lnTo>
                  <a:pt x="961" y="3074"/>
                </a:lnTo>
                <a:lnTo>
                  <a:pt x="1009" y="3170"/>
                </a:lnTo>
                <a:lnTo>
                  <a:pt x="961" y="3218"/>
                </a:lnTo>
                <a:lnTo>
                  <a:pt x="913" y="3218"/>
                </a:lnTo>
                <a:lnTo>
                  <a:pt x="529" y="3314"/>
                </a:lnTo>
                <a:lnTo>
                  <a:pt x="337" y="3362"/>
                </a:lnTo>
                <a:lnTo>
                  <a:pt x="193" y="3458"/>
                </a:lnTo>
                <a:lnTo>
                  <a:pt x="49" y="3602"/>
                </a:lnTo>
                <a:lnTo>
                  <a:pt x="0" y="3746"/>
                </a:lnTo>
                <a:lnTo>
                  <a:pt x="49" y="3890"/>
                </a:lnTo>
                <a:lnTo>
                  <a:pt x="145" y="4130"/>
                </a:lnTo>
                <a:lnTo>
                  <a:pt x="385" y="4370"/>
                </a:lnTo>
                <a:lnTo>
                  <a:pt x="625" y="4467"/>
                </a:lnTo>
                <a:lnTo>
                  <a:pt x="817" y="4467"/>
                </a:lnTo>
                <a:lnTo>
                  <a:pt x="1009" y="4370"/>
                </a:lnTo>
                <a:lnTo>
                  <a:pt x="1153" y="4274"/>
                </a:lnTo>
                <a:lnTo>
                  <a:pt x="1249" y="4130"/>
                </a:lnTo>
                <a:lnTo>
                  <a:pt x="1441" y="3890"/>
                </a:lnTo>
                <a:lnTo>
                  <a:pt x="1537" y="3938"/>
                </a:lnTo>
                <a:lnTo>
                  <a:pt x="1585" y="4034"/>
                </a:lnTo>
                <a:lnTo>
                  <a:pt x="1777" y="4418"/>
                </a:lnTo>
                <a:lnTo>
                  <a:pt x="1970" y="4851"/>
                </a:lnTo>
                <a:lnTo>
                  <a:pt x="2066" y="5043"/>
                </a:lnTo>
                <a:lnTo>
                  <a:pt x="2162" y="5139"/>
                </a:lnTo>
                <a:lnTo>
                  <a:pt x="2258" y="5139"/>
                </a:lnTo>
                <a:lnTo>
                  <a:pt x="2402" y="5043"/>
                </a:lnTo>
                <a:lnTo>
                  <a:pt x="2738" y="4803"/>
                </a:lnTo>
                <a:lnTo>
                  <a:pt x="3074" y="4515"/>
                </a:lnTo>
                <a:lnTo>
                  <a:pt x="3266" y="4322"/>
                </a:lnTo>
                <a:lnTo>
                  <a:pt x="3314" y="4226"/>
                </a:lnTo>
                <a:lnTo>
                  <a:pt x="3266" y="4178"/>
                </a:lnTo>
                <a:lnTo>
                  <a:pt x="3170" y="4034"/>
                </a:lnTo>
                <a:lnTo>
                  <a:pt x="3026" y="3890"/>
                </a:lnTo>
                <a:lnTo>
                  <a:pt x="2834" y="3650"/>
                </a:lnTo>
                <a:lnTo>
                  <a:pt x="2786" y="3506"/>
                </a:lnTo>
                <a:lnTo>
                  <a:pt x="2786" y="3362"/>
                </a:lnTo>
                <a:lnTo>
                  <a:pt x="2882" y="3218"/>
                </a:lnTo>
                <a:lnTo>
                  <a:pt x="3026" y="3122"/>
                </a:lnTo>
                <a:lnTo>
                  <a:pt x="3170" y="3074"/>
                </a:lnTo>
                <a:lnTo>
                  <a:pt x="3314" y="3026"/>
                </a:lnTo>
                <a:lnTo>
                  <a:pt x="3458" y="3026"/>
                </a:lnTo>
                <a:lnTo>
                  <a:pt x="3602" y="3074"/>
                </a:lnTo>
                <a:lnTo>
                  <a:pt x="3698" y="3170"/>
                </a:lnTo>
                <a:lnTo>
                  <a:pt x="3746" y="3266"/>
                </a:lnTo>
                <a:lnTo>
                  <a:pt x="3843" y="3506"/>
                </a:lnTo>
                <a:lnTo>
                  <a:pt x="3891" y="3746"/>
                </a:lnTo>
                <a:lnTo>
                  <a:pt x="3987" y="3938"/>
                </a:lnTo>
                <a:lnTo>
                  <a:pt x="4227" y="3938"/>
                </a:lnTo>
                <a:lnTo>
                  <a:pt x="4611" y="3698"/>
                </a:lnTo>
                <a:lnTo>
                  <a:pt x="5043" y="3410"/>
                </a:lnTo>
                <a:lnTo>
                  <a:pt x="5235" y="3218"/>
                </a:lnTo>
                <a:lnTo>
                  <a:pt x="5283" y="3170"/>
                </a:lnTo>
                <a:lnTo>
                  <a:pt x="5235" y="3074"/>
                </a:lnTo>
                <a:lnTo>
                  <a:pt x="5139" y="2834"/>
                </a:lnTo>
                <a:lnTo>
                  <a:pt x="4707" y="2257"/>
                </a:lnTo>
                <a:lnTo>
                  <a:pt x="4563" y="2017"/>
                </a:lnTo>
                <a:lnTo>
                  <a:pt x="4515" y="1969"/>
                </a:lnTo>
                <a:lnTo>
                  <a:pt x="4563" y="1921"/>
                </a:lnTo>
                <a:lnTo>
                  <a:pt x="4755" y="1873"/>
                </a:lnTo>
                <a:lnTo>
                  <a:pt x="5139" y="1729"/>
                </a:lnTo>
                <a:lnTo>
                  <a:pt x="5331" y="1585"/>
                </a:lnTo>
                <a:lnTo>
                  <a:pt x="5475" y="1393"/>
                </a:lnTo>
                <a:lnTo>
                  <a:pt x="5523" y="1249"/>
                </a:lnTo>
                <a:lnTo>
                  <a:pt x="5523" y="1057"/>
                </a:lnTo>
                <a:lnTo>
                  <a:pt x="5427" y="865"/>
                </a:lnTo>
                <a:lnTo>
                  <a:pt x="5283" y="673"/>
                </a:lnTo>
                <a:lnTo>
                  <a:pt x="5139" y="528"/>
                </a:lnTo>
                <a:lnTo>
                  <a:pt x="4947" y="432"/>
                </a:lnTo>
                <a:lnTo>
                  <a:pt x="4755" y="432"/>
                </a:lnTo>
                <a:lnTo>
                  <a:pt x="4611" y="480"/>
                </a:lnTo>
                <a:lnTo>
                  <a:pt x="4515" y="576"/>
                </a:lnTo>
                <a:lnTo>
                  <a:pt x="4419" y="673"/>
                </a:lnTo>
                <a:lnTo>
                  <a:pt x="4227" y="913"/>
                </a:lnTo>
                <a:lnTo>
                  <a:pt x="4131" y="1057"/>
                </a:lnTo>
                <a:lnTo>
                  <a:pt x="4035" y="1105"/>
                </a:lnTo>
                <a:lnTo>
                  <a:pt x="3939" y="1105"/>
                </a:lnTo>
                <a:lnTo>
                  <a:pt x="3843" y="1009"/>
                </a:lnTo>
                <a:lnTo>
                  <a:pt x="3602" y="625"/>
                </a:lnTo>
                <a:lnTo>
                  <a:pt x="3410" y="240"/>
                </a:lnTo>
                <a:lnTo>
                  <a:pt x="3314" y="96"/>
                </a:lnTo>
                <a:lnTo>
                  <a:pt x="32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3"/>
          <p:cNvSpPr/>
          <p:nvPr/>
        </p:nvSpPr>
        <p:spPr>
          <a:xfrm>
            <a:off x="6926213" y="752125"/>
            <a:ext cx="471223" cy="363809"/>
          </a:xfrm>
          <a:custGeom>
            <a:rect b="b" l="l" r="r" t="t"/>
            <a:pathLst>
              <a:path extrusionOk="0" h="4228" w="5476">
                <a:moveTo>
                  <a:pt x="3506" y="1"/>
                </a:moveTo>
                <a:lnTo>
                  <a:pt x="3122" y="97"/>
                </a:lnTo>
                <a:lnTo>
                  <a:pt x="2162" y="481"/>
                </a:lnTo>
                <a:lnTo>
                  <a:pt x="673" y="1105"/>
                </a:lnTo>
                <a:lnTo>
                  <a:pt x="673" y="1153"/>
                </a:lnTo>
                <a:lnTo>
                  <a:pt x="673" y="1346"/>
                </a:lnTo>
                <a:lnTo>
                  <a:pt x="865" y="1778"/>
                </a:lnTo>
                <a:lnTo>
                  <a:pt x="1057" y="2162"/>
                </a:lnTo>
                <a:lnTo>
                  <a:pt x="1105" y="2354"/>
                </a:lnTo>
                <a:lnTo>
                  <a:pt x="625" y="2354"/>
                </a:lnTo>
                <a:lnTo>
                  <a:pt x="289" y="2402"/>
                </a:lnTo>
                <a:lnTo>
                  <a:pt x="145" y="2498"/>
                </a:lnTo>
                <a:lnTo>
                  <a:pt x="97" y="2546"/>
                </a:lnTo>
                <a:lnTo>
                  <a:pt x="0" y="2738"/>
                </a:lnTo>
                <a:lnTo>
                  <a:pt x="0" y="2978"/>
                </a:lnTo>
                <a:lnTo>
                  <a:pt x="49" y="3171"/>
                </a:lnTo>
                <a:lnTo>
                  <a:pt x="193" y="3363"/>
                </a:lnTo>
                <a:lnTo>
                  <a:pt x="337" y="3555"/>
                </a:lnTo>
                <a:lnTo>
                  <a:pt x="481" y="3651"/>
                </a:lnTo>
                <a:lnTo>
                  <a:pt x="625" y="3699"/>
                </a:lnTo>
                <a:lnTo>
                  <a:pt x="769" y="3699"/>
                </a:lnTo>
                <a:lnTo>
                  <a:pt x="913" y="3603"/>
                </a:lnTo>
                <a:lnTo>
                  <a:pt x="1105" y="3459"/>
                </a:lnTo>
                <a:lnTo>
                  <a:pt x="1297" y="3363"/>
                </a:lnTo>
                <a:lnTo>
                  <a:pt x="1345" y="3363"/>
                </a:lnTo>
                <a:lnTo>
                  <a:pt x="1441" y="3459"/>
                </a:lnTo>
                <a:lnTo>
                  <a:pt x="1537" y="3699"/>
                </a:lnTo>
                <a:lnTo>
                  <a:pt x="1585" y="3987"/>
                </a:lnTo>
                <a:lnTo>
                  <a:pt x="1681" y="4227"/>
                </a:lnTo>
                <a:lnTo>
                  <a:pt x="1921" y="4227"/>
                </a:lnTo>
                <a:lnTo>
                  <a:pt x="2306" y="4083"/>
                </a:lnTo>
                <a:lnTo>
                  <a:pt x="2930" y="3747"/>
                </a:lnTo>
                <a:lnTo>
                  <a:pt x="3026" y="3699"/>
                </a:lnTo>
                <a:lnTo>
                  <a:pt x="2978" y="3699"/>
                </a:lnTo>
                <a:lnTo>
                  <a:pt x="2834" y="3603"/>
                </a:lnTo>
                <a:lnTo>
                  <a:pt x="2642" y="3459"/>
                </a:lnTo>
                <a:lnTo>
                  <a:pt x="2594" y="3315"/>
                </a:lnTo>
                <a:lnTo>
                  <a:pt x="2546" y="3171"/>
                </a:lnTo>
                <a:lnTo>
                  <a:pt x="2594" y="3026"/>
                </a:lnTo>
                <a:lnTo>
                  <a:pt x="2642" y="2882"/>
                </a:lnTo>
                <a:lnTo>
                  <a:pt x="2786" y="2786"/>
                </a:lnTo>
                <a:lnTo>
                  <a:pt x="2930" y="2642"/>
                </a:lnTo>
                <a:lnTo>
                  <a:pt x="3074" y="2594"/>
                </a:lnTo>
                <a:lnTo>
                  <a:pt x="3314" y="2546"/>
                </a:lnTo>
                <a:lnTo>
                  <a:pt x="3458" y="2594"/>
                </a:lnTo>
                <a:lnTo>
                  <a:pt x="3554" y="2690"/>
                </a:lnTo>
                <a:lnTo>
                  <a:pt x="3554" y="2834"/>
                </a:lnTo>
                <a:lnTo>
                  <a:pt x="3554" y="3026"/>
                </a:lnTo>
                <a:lnTo>
                  <a:pt x="3506" y="3363"/>
                </a:lnTo>
                <a:lnTo>
                  <a:pt x="3458" y="3507"/>
                </a:lnTo>
                <a:lnTo>
                  <a:pt x="3506" y="3603"/>
                </a:lnTo>
                <a:lnTo>
                  <a:pt x="3698" y="3603"/>
                </a:lnTo>
                <a:lnTo>
                  <a:pt x="4035" y="3507"/>
                </a:lnTo>
                <a:lnTo>
                  <a:pt x="4803" y="3219"/>
                </a:lnTo>
                <a:lnTo>
                  <a:pt x="4899" y="3171"/>
                </a:lnTo>
                <a:lnTo>
                  <a:pt x="4947" y="3026"/>
                </a:lnTo>
                <a:lnTo>
                  <a:pt x="4899" y="2930"/>
                </a:lnTo>
                <a:lnTo>
                  <a:pt x="4803" y="2786"/>
                </a:lnTo>
                <a:lnTo>
                  <a:pt x="4611" y="2546"/>
                </a:lnTo>
                <a:lnTo>
                  <a:pt x="4467" y="2306"/>
                </a:lnTo>
                <a:lnTo>
                  <a:pt x="4371" y="2162"/>
                </a:lnTo>
                <a:lnTo>
                  <a:pt x="4371" y="2114"/>
                </a:lnTo>
                <a:lnTo>
                  <a:pt x="4371" y="2066"/>
                </a:lnTo>
                <a:lnTo>
                  <a:pt x="4563" y="2018"/>
                </a:lnTo>
                <a:lnTo>
                  <a:pt x="4899" y="2018"/>
                </a:lnTo>
                <a:lnTo>
                  <a:pt x="5139" y="1970"/>
                </a:lnTo>
                <a:lnTo>
                  <a:pt x="5331" y="1874"/>
                </a:lnTo>
                <a:lnTo>
                  <a:pt x="5427" y="1730"/>
                </a:lnTo>
                <a:lnTo>
                  <a:pt x="5475" y="1538"/>
                </a:lnTo>
                <a:lnTo>
                  <a:pt x="5475" y="1346"/>
                </a:lnTo>
                <a:lnTo>
                  <a:pt x="5427" y="1202"/>
                </a:lnTo>
                <a:lnTo>
                  <a:pt x="5283" y="1009"/>
                </a:lnTo>
                <a:lnTo>
                  <a:pt x="5091" y="817"/>
                </a:lnTo>
                <a:lnTo>
                  <a:pt x="4899" y="721"/>
                </a:lnTo>
                <a:lnTo>
                  <a:pt x="4755" y="721"/>
                </a:lnTo>
                <a:lnTo>
                  <a:pt x="4659" y="769"/>
                </a:lnTo>
                <a:lnTo>
                  <a:pt x="4563" y="817"/>
                </a:lnTo>
                <a:lnTo>
                  <a:pt x="4419" y="1057"/>
                </a:lnTo>
                <a:lnTo>
                  <a:pt x="4323" y="1153"/>
                </a:lnTo>
                <a:lnTo>
                  <a:pt x="4227" y="1250"/>
                </a:lnTo>
                <a:lnTo>
                  <a:pt x="4131" y="1250"/>
                </a:lnTo>
                <a:lnTo>
                  <a:pt x="4035" y="1153"/>
                </a:lnTo>
                <a:lnTo>
                  <a:pt x="3891" y="721"/>
                </a:lnTo>
                <a:lnTo>
                  <a:pt x="3746" y="289"/>
                </a:lnTo>
                <a:lnTo>
                  <a:pt x="3698" y="97"/>
                </a:lnTo>
                <a:lnTo>
                  <a:pt x="36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7" name="Google Shape;457;p43"/>
          <p:cNvGrpSpPr/>
          <p:nvPr/>
        </p:nvGrpSpPr>
        <p:grpSpPr>
          <a:xfrm>
            <a:off x="8186100" y="3457801"/>
            <a:ext cx="475779" cy="475800"/>
            <a:chOff x="1460350" y="2402425"/>
            <a:chExt cx="208950" cy="208950"/>
          </a:xfrm>
        </p:grpSpPr>
        <p:sp>
          <p:nvSpPr>
            <p:cNvPr id="458" name="Google Shape;458;p43"/>
            <p:cNvSpPr/>
            <p:nvPr/>
          </p:nvSpPr>
          <p:spPr>
            <a:xfrm>
              <a:off x="1460350" y="2402425"/>
              <a:ext cx="208950" cy="208950"/>
            </a:xfrm>
            <a:custGeom>
              <a:rect b="b" l="l" r="r" t="t"/>
              <a:pathLst>
                <a:path extrusionOk="0" h="8358" w="8358">
                  <a:moveTo>
                    <a:pt x="4035" y="1"/>
                  </a:moveTo>
                  <a:lnTo>
                    <a:pt x="3651" y="49"/>
                  </a:lnTo>
                  <a:lnTo>
                    <a:pt x="3218" y="97"/>
                  </a:lnTo>
                  <a:lnTo>
                    <a:pt x="2786" y="241"/>
                  </a:lnTo>
                  <a:lnTo>
                    <a:pt x="2402" y="385"/>
                  </a:lnTo>
                  <a:lnTo>
                    <a:pt x="2066" y="577"/>
                  </a:lnTo>
                  <a:lnTo>
                    <a:pt x="1682" y="817"/>
                  </a:lnTo>
                  <a:lnTo>
                    <a:pt x="1393" y="1058"/>
                  </a:lnTo>
                  <a:lnTo>
                    <a:pt x="1105" y="1346"/>
                  </a:lnTo>
                  <a:lnTo>
                    <a:pt x="865" y="1634"/>
                  </a:lnTo>
                  <a:lnTo>
                    <a:pt x="625" y="1970"/>
                  </a:lnTo>
                  <a:lnTo>
                    <a:pt x="433" y="2354"/>
                  </a:lnTo>
                  <a:lnTo>
                    <a:pt x="241" y="2690"/>
                  </a:lnTo>
                  <a:lnTo>
                    <a:pt x="145" y="3075"/>
                  </a:lnTo>
                  <a:lnTo>
                    <a:pt x="49" y="3459"/>
                  </a:lnTo>
                  <a:lnTo>
                    <a:pt x="1" y="3891"/>
                  </a:lnTo>
                  <a:lnTo>
                    <a:pt x="1" y="4323"/>
                  </a:lnTo>
                  <a:lnTo>
                    <a:pt x="49" y="4707"/>
                  </a:lnTo>
                  <a:lnTo>
                    <a:pt x="97" y="5140"/>
                  </a:lnTo>
                  <a:lnTo>
                    <a:pt x="241" y="5572"/>
                  </a:lnTo>
                  <a:lnTo>
                    <a:pt x="385" y="5956"/>
                  </a:lnTo>
                  <a:lnTo>
                    <a:pt x="577" y="6292"/>
                  </a:lnTo>
                  <a:lnTo>
                    <a:pt x="817" y="6628"/>
                  </a:lnTo>
                  <a:lnTo>
                    <a:pt x="1057" y="6965"/>
                  </a:lnTo>
                  <a:lnTo>
                    <a:pt x="1345" y="7253"/>
                  </a:lnTo>
                  <a:lnTo>
                    <a:pt x="1634" y="7493"/>
                  </a:lnTo>
                  <a:lnTo>
                    <a:pt x="1970" y="7733"/>
                  </a:lnTo>
                  <a:lnTo>
                    <a:pt x="2306" y="7925"/>
                  </a:lnTo>
                  <a:lnTo>
                    <a:pt x="2690" y="8069"/>
                  </a:lnTo>
                  <a:lnTo>
                    <a:pt x="3074" y="8213"/>
                  </a:lnTo>
                  <a:lnTo>
                    <a:pt x="3458" y="8309"/>
                  </a:lnTo>
                  <a:lnTo>
                    <a:pt x="3891" y="8357"/>
                  </a:lnTo>
                  <a:lnTo>
                    <a:pt x="4275" y="8357"/>
                  </a:lnTo>
                  <a:lnTo>
                    <a:pt x="4707" y="8309"/>
                  </a:lnTo>
                  <a:lnTo>
                    <a:pt x="5139" y="8261"/>
                  </a:lnTo>
                  <a:lnTo>
                    <a:pt x="5524" y="8117"/>
                  </a:lnTo>
                  <a:lnTo>
                    <a:pt x="5956" y="7973"/>
                  </a:lnTo>
                  <a:lnTo>
                    <a:pt x="6292" y="7781"/>
                  </a:lnTo>
                  <a:lnTo>
                    <a:pt x="6628" y="7541"/>
                  </a:lnTo>
                  <a:lnTo>
                    <a:pt x="6964" y="7301"/>
                  </a:lnTo>
                  <a:lnTo>
                    <a:pt x="7252" y="7013"/>
                  </a:lnTo>
                  <a:lnTo>
                    <a:pt x="7493" y="6724"/>
                  </a:lnTo>
                  <a:lnTo>
                    <a:pt x="7733" y="6388"/>
                  </a:lnTo>
                  <a:lnTo>
                    <a:pt x="7925" y="6004"/>
                  </a:lnTo>
                  <a:lnTo>
                    <a:pt x="8069" y="5668"/>
                  </a:lnTo>
                  <a:lnTo>
                    <a:pt x="8213" y="5284"/>
                  </a:lnTo>
                  <a:lnTo>
                    <a:pt x="8309" y="4900"/>
                  </a:lnTo>
                  <a:lnTo>
                    <a:pt x="8357" y="4467"/>
                  </a:lnTo>
                  <a:lnTo>
                    <a:pt x="8357" y="4035"/>
                  </a:lnTo>
                  <a:lnTo>
                    <a:pt x="8309" y="3651"/>
                  </a:lnTo>
                  <a:lnTo>
                    <a:pt x="8261" y="3219"/>
                  </a:lnTo>
                  <a:lnTo>
                    <a:pt x="8117" y="2786"/>
                  </a:lnTo>
                  <a:lnTo>
                    <a:pt x="7973" y="2402"/>
                  </a:lnTo>
                  <a:lnTo>
                    <a:pt x="7781" y="2066"/>
                  </a:lnTo>
                  <a:lnTo>
                    <a:pt x="7541" y="1730"/>
                  </a:lnTo>
                  <a:lnTo>
                    <a:pt x="7300" y="1394"/>
                  </a:lnTo>
                  <a:lnTo>
                    <a:pt x="7012" y="1106"/>
                  </a:lnTo>
                  <a:lnTo>
                    <a:pt x="6724" y="865"/>
                  </a:lnTo>
                  <a:lnTo>
                    <a:pt x="6388" y="625"/>
                  </a:lnTo>
                  <a:lnTo>
                    <a:pt x="6004" y="433"/>
                  </a:lnTo>
                  <a:lnTo>
                    <a:pt x="5668" y="289"/>
                  </a:lnTo>
                  <a:lnTo>
                    <a:pt x="5283" y="145"/>
                  </a:lnTo>
                  <a:lnTo>
                    <a:pt x="4851" y="4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3"/>
            <p:cNvSpPr/>
            <p:nvPr/>
          </p:nvSpPr>
          <p:spPr>
            <a:xfrm>
              <a:off x="1460350" y="2402425"/>
              <a:ext cx="208950" cy="208950"/>
            </a:xfrm>
            <a:custGeom>
              <a:rect b="b" l="l" r="r" t="t"/>
              <a:pathLst>
                <a:path extrusionOk="0" fill="none" h="8358" w="8358">
                  <a:moveTo>
                    <a:pt x="8261" y="3219"/>
                  </a:moveTo>
                  <a:lnTo>
                    <a:pt x="8261" y="3219"/>
                  </a:lnTo>
                  <a:lnTo>
                    <a:pt x="8309" y="3651"/>
                  </a:lnTo>
                  <a:lnTo>
                    <a:pt x="8357" y="4035"/>
                  </a:lnTo>
                  <a:lnTo>
                    <a:pt x="8357" y="4467"/>
                  </a:lnTo>
                  <a:lnTo>
                    <a:pt x="8309" y="4900"/>
                  </a:lnTo>
                  <a:lnTo>
                    <a:pt x="8213" y="5284"/>
                  </a:lnTo>
                  <a:lnTo>
                    <a:pt x="8069" y="5668"/>
                  </a:lnTo>
                  <a:lnTo>
                    <a:pt x="7925" y="6004"/>
                  </a:lnTo>
                  <a:lnTo>
                    <a:pt x="7733" y="6388"/>
                  </a:lnTo>
                  <a:lnTo>
                    <a:pt x="7493" y="6724"/>
                  </a:lnTo>
                  <a:lnTo>
                    <a:pt x="7252" y="7013"/>
                  </a:lnTo>
                  <a:lnTo>
                    <a:pt x="6964" y="7301"/>
                  </a:lnTo>
                  <a:lnTo>
                    <a:pt x="6628" y="7541"/>
                  </a:lnTo>
                  <a:lnTo>
                    <a:pt x="6292" y="7781"/>
                  </a:lnTo>
                  <a:lnTo>
                    <a:pt x="5956" y="7973"/>
                  </a:lnTo>
                  <a:lnTo>
                    <a:pt x="5524" y="8117"/>
                  </a:lnTo>
                  <a:lnTo>
                    <a:pt x="5139" y="8261"/>
                  </a:lnTo>
                  <a:lnTo>
                    <a:pt x="5139" y="8261"/>
                  </a:lnTo>
                  <a:lnTo>
                    <a:pt x="4707" y="8309"/>
                  </a:lnTo>
                  <a:lnTo>
                    <a:pt x="4275" y="8357"/>
                  </a:lnTo>
                  <a:lnTo>
                    <a:pt x="3891" y="8357"/>
                  </a:lnTo>
                  <a:lnTo>
                    <a:pt x="3458" y="8309"/>
                  </a:lnTo>
                  <a:lnTo>
                    <a:pt x="3074" y="8213"/>
                  </a:lnTo>
                  <a:lnTo>
                    <a:pt x="2690" y="8069"/>
                  </a:lnTo>
                  <a:lnTo>
                    <a:pt x="2306" y="7925"/>
                  </a:lnTo>
                  <a:lnTo>
                    <a:pt x="1970" y="7733"/>
                  </a:lnTo>
                  <a:lnTo>
                    <a:pt x="1634" y="7493"/>
                  </a:lnTo>
                  <a:lnTo>
                    <a:pt x="1345" y="7253"/>
                  </a:lnTo>
                  <a:lnTo>
                    <a:pt x="1057" y="6965"/>
                  </a:lnTo>
                  <a:lnTo>
                    <a:pt x="817" y="6628"/>
                  </a:lnTo>
                  <a:lnTo>
                    <a:pt x="577" y="6292"/>
                  </a:lnTo>
                  <a:lnTo>
                    <a:pt x="385" y="5956"/>
                  </a:lnTo>
                  <a:lnTo>
                    <a:pt x="241" y="5572"/>
                  </a:lnTo>
                  <a:lnTo>
                    <a:pt x="97" y="5140"/>
                  </a:lnTo>
                  <a:lnTo>
                    <a:pt x="97" y="5140"/>
                  </a:lnTo>
                  <a:lnTo>
                    <a:pt x="49" y="4707"/>
                  </a:lnTo>
                  <a:lnTo>
                    <a:pt x="1" y="4323"/>
                  </a:lnTo>
                  <a:lnTo>
                    <a:pt x="1" y="3891"/>
                  </a:lnTo>
                  <a:lnTo>
                    <a:pt x="49" y="3459"/>
                  </a:lnTo>
                  <a:lnTo>
                    <a:pt x="145" y="3075"/>
                  </a:lnTo>
                  <a:lnTo>
                    <a:pt x="241" y="2690"/>
                  </a:lnTo>
                  <a:lnTo>
                    <a:pt x="433" y="2354"/>
                  </a:lnTo>
                  <a:lnTo>
                    <a:pt x="625" y="1970"/>
                  </a:lnTo>
                  <a:lnTo>
                    <a:pt x="865" y="1634"/>
                  </a:lnTo>
                  <a:lnTo>
                    <a:pt x="1105" y="1346"/>
                  </a:lnTo>
                  <a:lnTo>
                    <a:pt x="1393" y="1058"/>
                  </a:lnTo>
                  <a:lnTo>
                    <a:pt x="1682" y="817"/>
                  </a:lnTo>
                  <a:lnTo>
                    <a:pt x="2066" y="577"/>
                  </a:lnTo>
                  <a:lnTo>
                    <a:pt x="2402" y="385"/>
                  </a:lnTo>
                  <a:lnTo>
                    <a:pt x="2786" y="241"/>
                  </a:lnTo>
                  <a:lnTo>
                    <a:pt x="3218" y="97"/>
                  </a:lnTo>
                  <a:lnTo>
                    <a:pt x="3218" y="97"/>
                  </a:lnTo>
                  <a:lnTo>
                    <a:pt x="3651" y="49"/>
                  </a:lnTo>
                  <a:lnTo>
                    <a:pt x="4035" y="1"/>
                  </a:lnTo>
                  <a:lnTo>
                    <a:pt x="4467" y="1"/>
                  </a:lnTo>
                  <a:lnTo>
                    <a:pt x="4851" y="49"/>
                  </a:lnTo>
                  <a:lnTo>
                    <a:pt x="5283" y="145"/>
                  </a:lnTo>
                  <a:lnTo>
                    <a:pt x="5668" y="289"/>
                  </a:lnTo>
                  <a:lnTo>
                    <a:pt x="6004" y="433"/>
                  </a:lnTo>
                  <a:lnTo>
                    <a:pt x="6388" y="625"/>
                  </a:lnTo>
                  <a:lnTo>
                    <a:pt x="6724" y="865"/>
                  </a:lnTo>
                  <a:lnTo>
                    <a:pt x="7012" y="1106"/>
                  </a:lnTo>
                  <a:lnTo>
                    <a:pt x="7300" y="1394"/>
                  </a:lnTo>
                  <a:lnTo>
                    <a:pt x="7541" y="1730"/>
                  </a:lnTo>
                  <a:lnTo>
                    <a:pt x="7781" y="2066"/>
                  </a:lnTo>
                  <a:lnTo>
                    <a:pt x="7973" y="2402"/>
                  </a:lnTo>
                  <a:lnTo>
                    <a:pt x="8117" y="2786"/>
                  </a:lnTo>
                  <a:lnTo>
                    <a:pt x="8261" y="32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3"/>
            <p:cNvSpPr/>
            <p:nvPr/>
          </p:nvSpPr>
          <p:spPr>
            <a:xfrm>
              <a:off x="1495175" y="2421650"/>
              <a:ext cx="122475" cy="91275"/>
            </a:xfrm>
            <a:custGeom>
              <a:rect b="b" l="l" r="r" t="t"/>
              <a:pathLst>
                <a:path extrusionOk="0" h="3651" w="4899">
                  <a:moveTo>
                    <a:pt x="2546" y="192"/>
                  </a:moveTo>
                  <a:lnTo>
                    <a:pt x="2786" y="240"/>
                  </a:lnTo>
                  <a:lnTo>
                    <a:pt x="3026" y="289"/>
                  </a:lnTo>
                  <a:lnTo>
                    <a:pt x="3266" y="385"/>
                  </a:lnTo>
                  <a:lnTo>
                    <a:pt x="3458" y="529"/>
                  </a:lnTo>
                  <a:lnTo>
                    <a:pt x="3554" y="673"/>
                  </a:lnTo>
                  <a:lnTo>
                    <a:pt x="3650" y="865"/>
                  </a:lnTo>
                  <a:lnTo>
                    <a:pt x="3650" y="1057"/>
                  </a:lnTo>
                  <a:lnTo>
                    <a:pt x="3506" y="1249"/>
                  </a:lnTo>
                  <a:lnTo>
                    <a:pt x="3362" y="1393"/>
                  </a:lnTo>
                  <a:lnTo>
                    <a:pt x="3170" y="1537"/>
                  </a:lnTo>
                  <a:lnTo>
                    <a:pt x="2930" y="1585"/>
                  </a:lnTo>
                  <a:lnTo>
                    <a:pt x="2690" y="1633"/>
                  </a:lnTo>
                  <a:lnTo>
                    <a:pt x="2450" y="1585"/>
                  </a:lnTo>
                  <a:lnTo>
                    <a:pt x="2210" y="1537"/>
                  </a:lnTo>
                  <a:lnTo>
                    <a:pt x="1969" y="1441"/>
                  </a:lnTo>
                  <a:lnTo>
                    <a:pt x="1777" y="1297"/>
                  </a:lnTo>
                  <a:lnTo>
                    <a:pt x="1633" y="1105"/>
                  </a:lnTo>
                  <a:lnTo>
                    <a:pt x="1585" y="961"/>
                  </a:lnTo>
                  <a:lnTo>
                    <a:pt x="1585" y="769"/>
                  </a:lnTo>
                  <a:lnTo>
                    <a:pt x="1681" y="577"/>
                  </a:lnTo>
                  <a:lnTo>
                    <a:pt x="1873" y="385"/>
                  </a:lnTo>
                  <a:lnTo>
                    <a:pt x="2065" y="289"/>
                  </a:lnTo>
                  <a:lnTo>
                    <a:pt x="2306" y="240"/>
                  </a:lnTo>
                  <a:lnTo>
                    <a:pt x="2546" y="192"/>
                  </a:lnTo>
                  <a:close/>
                  <a:moveTo>
                    <a:pt x="2306" y="0"/>
                  </a:move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3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fill="none" h="1442" w="2066">
                  <a:moveTo>
                    <a:pt x="1105" y="1441"/>
                  </a:moveTo>
                  <a:lnTo>
                    <a:pt x="1105" y="1441"/>
                  </a:lnTo>
                  <a:lnTo>
                    <a:pt x="865" y="1393"/>
                  </a:lnTo>
                  <a:lnTo>
                    <a:pt x="625" y="1345"/>
                  </a:lnTo>
                  <a:lnTo>
                    <a:pt x="384" y="1249"/>
                  </a:lnTo>
                  <a:lnTo>
                    <a:pt x="192" y="1105"/>
                  </a:lnTo>
                  <a:lnTo>
                    <a:pt x="48" y="913"/>
                  </a:lnTo>
                  <a:lnTo>
                    <a:pt x="0" y="769"/>
                  </a:lnTo>
                  <a:lnTo>
                    <a:pt x="0" y="577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288" y="193"/>
                  </a:lnTo>
                  <a:lnTo>
                    <a:pt x="480" y="97"/>
                  </a:lnTo>
                  <a:lnTo>
                    <a:pt x="721" y="48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1201" y="48"/>
                  </a:lnTo>
                  <a:lnTo>
                    <a:pt x="1441" y="97"/>
                  </a:lnTo>
                  <a:lnTo>
                    <a:pt x="1681" y="193"/>
                  </a:lnTo>
                  <a:lnTo>
                    <a:pt x="1873" y="337"/>
                  </a:lnTo>
                  <a:lnTo>
                    <a:pt x="1969" y="481"/>
                  </a:lnTo>
                  <a:lnTo>
                    <a:pt x="2065" y="673"/>
                  </a:lnTo>
                  <a:lnTo>
                    <a:pt x="2065" y="865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1777" y="1201"/>
                  </a:lnTo>
                  <a:lnTo>
                    <a:pt x="1585" y="1345"/>
                  </a:lnTo>
                  <a:lnTo>
                    <a:pt x="1345" y="1393"/>
                  </a:lnTo>
                  <a:lnTo>
                    <a:pt x="1105" y="144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1495175" y="2421650"/>
              <a:ext cx="122475" cy="91275"/>
            </a:xfrm>
            <a:custGeom>
              <a:rect b="b" l="l" r="r" t="t"/>
              <a:pathLst>
                <a:path extrusionOk="0" fill="none" h="3651" w="4899">
                  <a:moveTo>
                    <a:pt x="2642" y="0"/>
                  </a:moveTo>
                  <a:lnTo>
                    <a:pt x="2642" y="0"/>
                  </a:lnTo>
                  <a:lnTo>
                    <a:pt x="2306" y="0"/>
                  </a:ln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210" y="3650"/>
                  </a:lnTo>
                  <a:lnTo>
                    <a:pt x="2210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lnTo>
                    <a:pt x="2642" y="0"/>
                  </a:lnTo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1582825" y="2607750"/>
              <a:ext cx="10825" cy="2425"/>
            </a:xfrm>
            <a:custGeom>
              <a:rect b="b" l="l" r="r" t="t"/>
              <a:pathLst>
                <a:path extrusionOk="0" h="97" w="433"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FA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1582825" y="2610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1584025" y="2610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1584025" y="2608950"/>
              <a:ext cx="4825" cy="1225"/>
            </a:xfrm>
            <a:custGeom>
              <a:rect b="b" l="l" r="r" t="t"/>
              <a:pathLst>
                <a:path extrusionOk="0" fill="none" h="49" w="193">
                  <a:moveTo>
                    <a:pt x="192" y="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1590025" y="2607750"/>
              <a:ext cx="25" cy="1225"/>
            </a:xfrm>
            <a:custGeom>
              <a:rect b="b" l="l" r="r" t="t"/>
              <a:pathLst>
                <a:path extrusionOk="0" fill="none" h="49" w="1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3"/>
            <p:cNvSpPr/>
            <p:nvPr/>
          </p:nvSpPr>
          <p:spPr>
            <a:xfrm>
              <a:off x="15900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15900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1590025" y="2607750"/>
              <a:ext cx="1225" cy="25"/>
            </a:xfrm>
            <a:custGeom>
              <a:rect b="b" l="l" r="r" t="t"/>
              <a:pathLst>
                <a:path extrusionOk="0" fill="none" h="1" w="49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1591225" y="2607750"/>
              <a:ext cx="1225" cy="25"/>
            </a:xfrm>
            <a:custGeom>
              <a:rect b="b" l="l" r="r" t="t"/>
              <a:pathLst>
                <a:path extrusionOk="0" fill="none" h="1" w="49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15924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15924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15936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15936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1477175" y="2515300"/>
              <a:ext cx="192125" cy="96075"/>
            </a:xfrm>
            <a:custGeom>
              <a:rect b="b" l="l" r="r" t="t"/>
              <a:pathLst>
                <a:path extrusionOk="0" fill="none" h="3843" w="7685">
                  <a:moveTo>
                    <a:pt x="7684" y="0"/>
                  </a:moveTo>
                  <a:lnTo>
                    <a:pt x="7684" y="0"/>
                  </a:ln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3314" y="2738"/>
                  </a:lnTo>
                  <a:lnTo>
                    <a:pt x="3314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h="1442" w="2066">
                  <a:moveTo>
                    <a:pt x="961" y="0"/>
                  </a:move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>
                <a:alpha val="2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3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fill="none" h="1442" w="2066">
                  <a:moveTo>
                    <a:pt x="961" y="0"/>
                  </a:moveTo>
                  <a:lnTo>
                    <a:pt x="961" y="0"/>
                  </a:ln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1477175" y="2515300"/>
              <a:ext cx="192125" cy="96075"/>
            </a:xfrm>
            <a:custGeom>
              <a:rect b="b" l="l" r="r" t="t"/>
              <a:pathLst>
                <a:path extrusionOk="0" h="3843" w="7685">
                  <a:moveTo>
                    <a:pt x="7684" y="0"/>
                  </a:move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6" name="Google Shape;486;p43"/>
          <p:cNvGrpSpPr/>
          <p:nvPr/>
        </p:nvGrpSpPr>
        <p:grpSpPr>
          <a:xfrm rot="3427705">
            <a:off x="877967" y="3612077"/>
            <a:ext cx="340783" cy="340829"/>
            <a:chOff x="1460350" y="2402425"/>
            <a:chExt cx="208950" cy="208950"/>
          </a:xfrm>
        </p:grpSpPr>
        <p:sp>
          <p:nvSpPr>
            <p:cNvPr id="487" name="Google Shape;487;p43"/>
            <p:cNvSpPr/>
            <p:nvPr/>
          </p:nvSpPr>
          <p:spPr>
            <a:xfrm>
              <a:off x="1460350" y="2402425"/>
              <a:ext cx="208950" cy="208950"/>
            </a:xfrm>
            <a:custGeom>
              <a:rect b="b" l="l" r="r" t="t"/>
              <a:pathLst>
                <a:path extrusionOk="0" h="8358" w="8358">
                  <a:moveTo>
                    <a:pt x="4035" y="1"/>
                  </a:moveTo>
                  <a:lnTo>
                    <a:pt x="3651" y="49"/>
                  </a:lnTo>
                  <a:lnTo>
                    <a:pt x="3218" y="97"/>
                  </a:lnTo>
                  <a:lnTo>
                    <a:pt x="2786" y="241"/>
                  </a:lnTo>
                  <a:lnTo>
                    <a:pt x="2402" y="385"/>
                  </a:lnTo>
                  <a:lnTo>
                    <a:pt x="2066" y="577"/>
                  </a:lnTo>
                  <a:lnTo>
                    <a:pt x="1682" y="817"/>
                  </a:lnTo>
                  <a:lnTo>
                    <a:pt x="1393" y="1058"/>
                  </a:lnTo>
                  <a:lnTo>
                    <a:pt x="1105" y="1346"/>
                  </a:lnTo>
                  <a:lnTo>
                    <a:pt x="865" y="1634"/>
                  </a:lnTo>
                  <a:lnTo>
                    <a:pt x="625" y="1970"/>
                  </a:lnTo>
                  <a:lnTo>
                    <a:pt x="433" y="2354"/>
                  </a:lnTo>
                  <a:lnTo>
                    <a:pt x="241" y="2690"/>
                  </a:lnTo>
                  <a:lnTo>
                    <a:pt x="145" y="3075"/>
                  </a:lnTo>
                  <a:lnTo>
                    <a:pt x="49" y="3459"/>
                  </a:lnTo>
                  <a:lnTo>
                    <a:pt x="1" y="3891"/>
                  </a:lnTo>
                  <a:lnTo>
                    <a:pt x="1" y="4323"/>
                  </a:lnTo>
                  <a:lnTo>
                    <a:pt x="49" y="4707"/>
                  </a:lnTo>
                  <a:lnTo>
                    <a:pt x="97" y="5140"/>
                  </a:lnTo>
                  <a:lnTo>
                    <a:pt x="241" y="5572"/>
                  </a:lnTo>
                  <a:lnTo>
                    <a:pt x="385" y="5956"/>
                  </a:lnTo>
                  <a:lnTo>
                    <a:pt x="577" y="6292"/>
                  </a:lnTo>
                  <a:lnTo>
                    <a:pt x="817" y="6628"/>
                  </a:lnTo>
                  <a:lnTo>
                    <a:pt x="1057" y="6965"/>
                  </a:lnTo>
                  <a:lnTo>
                    <a:pt x="1345" y="7253"/>
                  </a:lnTo>
                  <a:lnTo>
                    <a:pt x="1634" y="7493"/>
                  </a:lnTo>
                  <a:lnTo>
                    <a:pt x="1970" y="7733"/>
                  </a:lnTo>
                  <a:lnTo>
                    <a:pt x="2306" y="7925"/>
                  </a:lnTo>
                  <a:lnTo>
                    <a:pt x="2690" y="8069"/>
                  </a:lnTo>
                  <a:lnTo>
                    <a:pt x="3074" y="8213"/>
                  </a:lnTo>
                  <a:lnTo>
                    <a:pt x="3458" y="8309"/>
                  </a:lnTo>
                  <a:lnTo>
                    <a:pt x="3891" y="8357"/>
                  </a:lnTo>
                  <a:lnTo>
                    <a:pt x="4275" y="8357"/>
                  </a:lnTo>
                  <a:lnTo>
                    <a:pt x="4707" y="8309"/>
                  </a:lnTo>
                  <a:lnTo>
                    <a:pt x="5139" y="8261"/>
                  </a:lnTo>
                  <a:lnTo>
                    <a:pt x="5524" y="8117"/>
                  </a:lnTo>
                  <a:lnTo>
                    <a:pt x="5956" y="7973"/>
                  </a:lnTo>
                  <a:lnTo>
                    <a:pt x="6292" y="7781"/>
                  </a:lnTo>
                  <a:lnTo>
                    <a:pt x="6628" y="7541"/>
                  </a:lnTo>
                  <a:lnTo>
                    <a:pt x="6964" y="7301"/>
                  </a:lnTo>
                  <a:lnTo>
                    <a:pt x="7252" y="7013"/>
                  </a:lnTo>
                  <a:lnTo>
                    <a:pt x="7493" y="6724"/>
                  </a:lnTo>
                  <a:lnTo>
                    <a:pt x="7733" y="6388"/>
                  </a:lnTo>
                  <a:lnTo>
                    <a:pt x="7925" y="6004"/>
                  </a:lnTo>
                  <a:lnTo>
                    <a:pt x="8069" y="5668"/>
                  </a:lnTo>
                  <a:lnTo>
                    <a:pt x="8213" y="5284"/>
                  </a:lnTo>
                  <a:lnTo>
                    <a:pt x="8309" y="4900"/>
                  </a:lnTo>
                  <a:lnTo>
                    <a:pt x="8357" y="4467"/>
                  </a:lnTo>
                  <a:lnTo>
                    <a:pt x="8357" y="4035"/>
                  </a:lnTo>
                  <a:lnTo>
                    <a:pt x="8309" y="3651"/>
                  </a:lnTo>
                  <a:lnTo>
                    <a:pt x="8261" y="3219"/>
                  </a:lnTo>
                  <a:lnTo>
                    <a:pt x="8117" y="2786"/>
                  </a:lnTo>
                  <a:lnTo>
                    <a:pt x="7973" y="2402"/>
                  </a:lnTo>
                  <a:lnTo>
                    <a:pt x="7781" y="2066"/>
                  </a:lnTo>
                  <a:lnTo>
                    <a:pt x="7541" y="1730"/>
                  </a:lnTo>
                  <a:lnTo>
                    <a:pt x="7300" y="1394"/>
                  </a:lnTo>
                  <a:lnTo>
                    <a:pt x="7012" y="1106"/>
                  </a:lnTo>
                  <a:lnTo>
                    <a:pt x="6724" y="865"/>
                  </a:lnTo>
                  <a:lnTo>
                    <a:pt x="6388" y="625"/>
                  </a:lnTo>
                  <a:lnTo>
                    <a:pt x="6004" y="433"/>
                  </a:lnTo>
                  <a:lnTo>
                    <a:pt x="5668" y="289"/>
                  </a:lnTo>
                  <a:lnTo>
                    <a:pt x="5283" y="145"/>
                  </a:lnTo>
                  <a:lnTo>
                    <a:pt x="4851" y="4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1460350" y="2402425"/>
              <a:ext cx="208950" cy="208950"/>
            </a:xfrm>
            <a:custGeom>
              <a:rect b="b" l="l" r="r" t="t"/>
              <a:pathLst>
                <a:path extrusionOk="0" fill="none" h="8358" w="8358">
                  <a:moveTo>
                    <a:pt x="8261" y="3219"/>
                  </a:moveTo>
                  <a:lnTo>
                    <a:pt x="8261" y="3219"/>
                  </a:lnTo>
                  <a:lnTo>
                    <a:pt x="8309" y="3651"/>
                  </a:lnTo>
                  <a:lnTo>
                    <a:pt x="8357" y="4035"/>
                  </a:lnTo>
                  <a:lnTo>
                    <a:pt x="8357" y="4467"/>
                  </a:lnTo>
                  <a:lnTo>
                    <a:pt x="8309" y="4900"/>
                  </a:lnTo>
                  <a:lnTo>
                    <a:pt x="8213" y="5284"/>
                  </a:lnTo>
                  <a:lnTo>
                    <a:pt x="8069" y="5668"/>
                  </a:lnTo>
                  <a:lnTo>
                    <a:pt x="7925" y="6004"/>
                  </a:lnTo>
                  <a:lnTo>
                    <a:pt x="7733" y="6388"/>
                  </a:lnTo>
                  <a:lnTo>
                    <a:pt x="7493" y="6724"/>
                  </a:lnTo>
                  <a:lnTo>
                    <a:pt x="7252" y="7013"/>
                  </a:lnTo>
                  <a:lnTo>
                    <a:pt x="6964" y="7301"/>
                  </a:lnTo>
                  <a:lnTo>
                    <a:pt x="6628" y="7541"/>
                  </a:lnTo>
                  <a:lnTo>
                    <a:pt x="6292" y="7781"/>
                  </a:lnTo>
                  <a:lnTo>
                    <a:pt x="5956" y="7973"/>
                  </a:lnTo>
                  <a:lnTo>
                    <a:pt x="5524" y="8117"/>
                  </a:lnTo>
                  <a:lnTo>
                    <a:pt x="5139" y="8261"/>
                  </a:lnTo>
                  <a:lnTo>
                    <a:pt x="5139" y="8261"/>
                  </a:lnTo>
                  <a:lnTo>
                    <a:pt x="4707" y="8309"/>
                  </a:lnTo>
                  <a:lnTo>
                    <a:pt x="4275" y="8357"/>
                  </a:lnTo>
                  <a:lnTo>
                    <a:pt x="3891" y="8357"/>
                  </a:lnTo>
                  <a:lnTo>
                    <a:pt x="3458" y="8309"/>
                  </a:lnTo>
                  <a:lnTo>
                    <a:pt x="3074" y="8213"/>
                  </a:lnTo>
                  <a:lnTo>
                    <a:pt x="2690" y="8069"/>
                  </a:lnTo>
                  <a:lnTo>
                    <a:pt x="2306" y="7925"/>
                  </a:lnTo>
                  <a:lnTo>
                    <a:pt x="1970" y="7733"/>
                  </a:lnTo>
                  <a:lnTo>
                    <a:pt x="1634" y="7493"/>
                  </a:lnTo>
                  <a:lnTo>
                    <a:pt x="1345" y="7253"/>
                  </a:lnTo>
                  <a:lnTo>
                    <a:pt x="1057" y="6965"/>
                  </a:lnTo>
                  <a:lnTo>
                    <a:pt x="817" y="6628"/>
                  </a:lnTo>
                  <a:lnTo>
                    <a:pt x="577" y="6292"/>
                  </a:lnTo>
                  <a:lnTo>
                    <a:pt x="385" y="5956"/>
                  </a:lnTo>
                  <a:lnTo>
                    <a:pt x="241" y="5572"/>
                  </a:lnTo>
                  <a:lnTo>
                    <a:pt x="97" y="5140"/>
                  </a:lnTo>
                  <a:lnTo>
                    <a:pt x="97" y="5140"/>
                  </a:lnTo>
                  <a:lnTo>
                    <a:pt x="49" y="4707"/>
                  </a:lnTo>
                  <a:lnTo>
                    <a:pt x="1" y="4323"/>
                  </a:lnTo>
                  <a:lnTo>
                    <a:pt x="1" y="3891"/>
                  </a:lnTo>
                  <a:lnTo>
                    <a:pt x="49" y="3459"/>
                  </a:lnTo>
                  <a:lnTo>
                    <a:pt x="145" y="3075"/>
                  </a:lnTo>
                  <a:lnTo>
                    <a:pt x="241" y="2690"/>
                  </a:lnTo>
                  <a:lnTo>
                    <a:pt x="433" y="2354"/>
                  </a:lnTo>
                  <a:lnTo>
                    <a:pt x="625" y="1970"/>
                  </a:lnTo>
                  <a:lnTo>
                    <a:pt x="865" y="1634"/>
                  </a:lnTo>
                  <a:lnTo>
                    <a:pt x="1105" y="1346"/>
                  </a:lnTo>
                  <a:lnTo>
                    <a:pt x="1393" y="1058"/>
                  </a:lnTo>
                  <a:lnTo>
                    <a:pt x="1682" y="817"/>
                  </a:lnTo>
                  <a:lnTo>
                    <a:pt x="2066" y="577"/>
                  </a:lnTo>
                  <a:lnTo>
                    <a:pt x="2402" y="385"/>
                  </a:lnTo>
                  <a:lnTo>
                    <a:pt x="2786" y="241"/>
                  </a:lnTo>
                  <a:lnTo>
                    <a:pt x="3218" y="97"/>
                  </a:lnTo>
                  <a:lnTo>
                    <a:pt x="3218" y="97"/>
                  </a:lnTo>
                  <a:lnTo>
                    <a:pt x="3651" y="49"/>
                  </a:lnTo>
                  <a:lnTo>
                    <a:pt x="4035" y="1"/>
                  </a:lnTo>
                  <a:lnTo>
                    <a:pt x="4467" y="1"/>
                  </a:lnTo>
                  <a:lnTo>
                    <a:pt x="4851" y="49"/>
                  </a:lnTo>
                  <a:lnTo>
                    <a:pt x="5283" y="145"/>
                  </a:lnTo>
                  <a:lnTo>
                    <a:pt x="5668" y="289"/>
                  </a:lnTo>
                  <a:lnTo>
                    <a:pt x="6004" y="433"/>
                  </a:lnTo>
                  <a:lnTo>
                    <a:pt x="6388" y="625"/>
                  </a:lnTo>
                  <a:lnTo>
                    <a:pt x="6724" y="865"/>
                  </a:lnTo>
                  <a:lnTo>
                    <a:pt x="7012" y="1106"/>
                  </a:lnTo>
                  <a:lnTo>
                    <a:pt x="7300" y="1394"/>
                  </a:lnTo>
                  <a:lnTo>
                    <a:pt x="7541" y="1730"/>
                  </a:lnTo>
                  <a:lnTo>
                    <a:pt x="7781" y="2066"/>
                  </a:lnTo>
                  <a:lnTo>
                    <a:pt x="7973" y="2402"/>
                  </a:lnTo>
                  <a:lnTo>
                    <a:pt x="8117" y="2786"/>
                  </a:lnTo>
                  <a:lnTo>
                    <a:pt x="8261" y="32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1495175" y="2421650"/>
              <a:ext cx="122475" cy="91275"/>
            </a:xfrm>
            <a:custGeom>
              <a:rect b="b" l="l" r="r" t="t"/>
              <a:pathLst>
                <a:path extrusionOk="0" h="3651" w="4899">
                  <a:moveTo>
                    <a:pt x="2546" y="192"/>
                  </a:moveTo>
                  <a:lnTo>
                    <a:pt x="2786" y="240"/>
                  </a:lnTo>
                  <a:lnTo>
                    <a:pt x="3026" y="289"/>
                  </a:lnTo>
                  <a:lnTo>
                    <a:pt x="3266" y="385"/>
                  </a:lnTo>
                  <a:lnTo>
                    <a:pt x="3458" y="529"/>
                  </a:lnTo>
                  <a:lnTo>
                    <a:pt x="3554" y="673"/>
                  </a:lnTo>
                  <a:lnTo>
                    <a:pt x="3650" y="865"/>
                  </a:lnTo>
                  <a:lnTo>
                    <a:pt x="3650" y="1057"/>
                  </a:lnTo>
                  <a:lnTo>
                    <a:pt x="3506" y="1249"/>
                  </a:lnTo>
                  <a:lnTo>
                    <a:pt x="3362" y="1393"/>
                  </a:lnTo>
                  <a:lnTo>
                    <a:pt x="3170" y="1537"/>
                  </a:lnTo>
                  <a:lnTo>
                    <a:pt x="2930" y="1585"/>
                  </a:lnTo>
                  <a:lnTo>
                    <a:pt x="2690" y="1633"/>
                  </a:lnTo>
                  <a:lnTo>
                    <a:pt x="2450" y="1585"/>
                  </a:lnTo>
                  <a:lnTo>
                    <a:pt x="2210" y="1537"/>
                  </a:lnTo>
                  <a:lnTo>
                    <a:pt x="1969" y="1441"/>
                  </a:lnTo>
                  <a:lnTo>
                    <a:pt x="1777" y="1297"/>
                  </a:lnTo>
                  <a:lnTo>
                    <a:pt x="1633" y="1105"/>
                  </a:lnTo>
                  <a:lnTo>
                    <a:pt x="1585" y="961"/>
                  </a:lnTo>
                  <a:lnTo>
                    <a:pt x="1585" y="769"/>
                  </a:lnTo>
                  <a:lnTo>
                    <a:pt x="1681" y="577"/>
                  </a:lnTo>
                  <a:lnTo>
                    <a:pt x="1873" y="385"/>
                  </a:lnTo>
                  <a:lnTo>
                    <a:pt x="2065" y="289"/>
                  </a:lnTo>
                  <a:lnTo>
                    <a:pt x="2306" y="240"/>
                  </a:lnTo>
                  <a:lnTo>
                    <a:pt x="2546" y="192"/>
                  </a:lnTo>
                  <a:close/>
                  <a:moveTo>
                    <a:pt x="2306" y="0"/>
                  </a:move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fill="none" h="1442" w="2066">
                  <a:moveTo>
                    <a:pt x="1105" y="1441"/>
                  </a:moveTo>
                  <a:lnTo>
                    <a:pt x="1105" y="1441"/>
                  </a:lnTo>
                  <a:lnTo>
                    <a:pt x="865" y="1393"/>
                  </a:lnTo>
                  <a:lnTo>
                    <a:pt x="625" y="1345"/>
                  </a:lnTo>
                  <a:lnTo>
                    <a:pt x="384" y="1249"/>
                  </a:lnTo>
                  <a:lnTo>
                    <a:pt x="192" y="1105"/>
                  </a:lnTo>
                  <a:lnTo>
                    <a:pt x="48" y="913"/>
                  </a:lnTo>
                  <a:lnTo>
                    <a:pt x="0" y="769"/>
                  </a:lnTo>
                  <a:lnTo>
                    <a:pt x="0" y="577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288" y="193"/>
                  </a:lnTo>
                  <a:lnTo>
                    <a:pt x="480" y="97"/>
                  </a:lnTo>
                  <a:lnTo>
                    <a:pt x="721" y="48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1201" y="48"/>
                  </a:lnTo>
                  <a:lnTo>
                    <a:pt x="1441" y="97"/>
                  </a:lnTo>
                  <a:lnTo>
                    <a:pt x="1681" y="193"/>
                  </a:lnTo>
                  <a:lnTo>
                    <a:pt x="1873" y="337"/>
                  </a:lnTo>
                  <a:lnTo>
                    <a:pt x="1969" y="481"/>
                  </a:lnTo>
                  <a:lnTo>
                    <a:pt x="2065" y="673"/>
                  </a:lnTo>
                  <a:lnTo>
                    <a:pt x="2065" y="865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1777" y="1201"/>
                  </a:lnTo>
                  <a:lnTo>
                    <a:pt x="1585" y="1345"/>
                  </a:lnTo>
                  <a:lnTo>
                    <a:pt x="1345" y="1393"/>
                  </a:lnTo>
                  <a:lnTo>
                    <a:pt x="1105" y="144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1495175" y="2421650"/>
              <a:ext cx="122475" cy="91275"/>
            </a:xfrm>
            <a:custGeom>
              <a:rect b="b" l="l" r="r" t="t"/>
              <a:pathLst>
                <a:path extrusionOk="0" fill="none" h="3651" w="4899">
                  <a:moveTo>
                    <a:pt x="2642" y="0"/>
                  </a:moveTo>
                  <a:lnTo>
                    <a:pt x="2642" y="0"/>
                  </a:lnTo>
                  <a:lnTo>
                    <a:pt x="2306" y="0"/>
                  </a:ln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210" y="3650"/>
                  </a:lnTo>
                  <a:lnTo>
                    <a:pt x="2210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lnTo>
                    <a:pt x="2642" y="0"/>
                  </a:lnTo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1582825" y="2607750"/>
              <a:ext cx="10825" cy="2425"/>
            </a:xfrm>
            <a:custGeom>
              <a:rect b="b" l="l" r="r" t="t"/>
              <a:pathLst>
                <a:path extrusionOk="0" h="97" w="433"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FA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1582825" y="2610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1584025" y="2610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1584025" y="2608950"/>
              <a:ext cx="4825" cy="1225"/>
            </a:xfrm>
            <a:custGeom>
              <a:rect b="b" l="l" r="r" t="t"/>
              <a:pathLst>
                <a:path extrusionOk="0" fill="none" h="49" w="193">
                  <a:moveTo>
                    <a:pt x="192" y="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3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1590025" y="2607750"/>
              <a:ext cx="25" cy="1225"/>
            </a:xfrm>
            <a:custGeom>
              <a:rect b="b" l="l" r="r" t="t"/>
              <a:pathLst>
                <a:path extrusionOk="0" fill="none" h="49" w="1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15900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15900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1590025" y="2607750"/>
              <a:ext cx="1225" cy="25"/>
            </a:xfrm>
            <a:custGeom>
              <a:rect b="b" l="l" r="r" t="t"/>
              <a:pathLst>
                <a:path extrusionOk="0" fill="none" h="1" w="49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3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1591225" y="2607750"/>
              <a:ext cx="1225" cy="25"/>
            </a:xfrm>
            <a:custGeom>
              <a:rect b="b" l="l" r="r" t="t"/>
              <a:pathLst>
                <a:path extrusionOk="0" fill="none" h="1" w="49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15924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15924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15936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15936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1477175" y="2515300"/>
              <a:ext cx="192125" cy="96075"/>
            </a:xfrm>
            <a:custGeom>
              <a:rect b="b" l="l" r="r" t="t"/>
              <a:pathLst>
                <a:path extrusionOk="0" fill="none" h="3843" w="7685">
                  <a:moveTo>
                    <a:pt x="7684" y="0"/>
                  </a:moveTo>
                  <a:lnTo>
                    <a:pt x="7684" y="0"/>
                  </a:ln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3314" y="2738"/>
                  </a:lnTo>
                  <a:lnTo>
                    <a:pt x="3314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h="1442" w="2066">
                  <a:moveTo>
                    <a:pt x="961" y="0"/>
                  </a:move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>
                <a:alpha val="2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fill="none" h="1442" w="2066">
                  <a:moveTo>
                    <a:pt x="961" y="0"/>
                  </a:moveTo>
                  <a:lnTo>
                    <a:pt x="961" y="0"/>
                  </a:ln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1477175" y="2515300"/>
              <a:ext cx="192125" cy="96075"/>
            </a:xfrm>
            <a:custGeom>
              <a:rect b="b" l="l" r="r" t="t"/>
              <a:pathLst>
                <a:path extrusionOk="0" h="3843" w="7685">
                  <a:moveTo>
                    <a:pt x="7684" y="0"/>
                  </a:move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5" name="Google Shape;515;p43"/>
          <p:cNvSpPr/>
          <p:nvPr/>
        </p:nvSpPr>
        <p:spPr>
          <a:xfrm>
            <a:off x="930365" y="567507"/>
            <a:ext cx="475354" cy="442198"/>
          </a:xfrm>
          <a:custGeom>
            <a:rect b="b" l="l" r="r" t="t"/>
            <a:pathLst>
              <a:path extrusionOk="0" h="5139" w="5524">
                <a:moveTo>
                  <a:pt x="3122" y="0"/>
                </a:moveTo>
                <a:lnTo>
                  <a:pt x="2978" y="48"/>
                </a:lnTo>
                <a:lnTo>
                  <a:pt x="2594" y="288"/>
                </a:lnTo>
                <a:lnTo>
                  <a:pt x="2258" y="576"/>
                </a:lnTo>
                <a:lnTo>
                  <a:pt x="2018" y="817"/>
                </a:lnTo>
                <a:lnTo>
                  <a:pt x="2018" y="865"/>
                </a:lnTo>
                <a:lnTo>
                  <a:pt x="2066" y="913"/>
                </a:lnTo>
                <a:lnTo>
                  <a:pt x="2210" y="1057"/>
                </a:lnTo>
                <a:lnTo>
                  <a:pt x="2594" y="1345"/>
                </a:lnTo>
                <a:lnTo>
                  <a:pt x="2738" y="1489"/>
                </a:lnTo>
                <a:lnTo>
                  <a:pt x="2786" y="1585"/>
                </a:lnTo>
                <a:lnTo>
                  <a:pt x="2786" y="1681"/>
                </a:lnTo>
                <a:lnTo>
                  <a:pt x="2786" y="1777"/>
                </a:lnTo>
                <a:lnTo>
                  <a:pt x="2738" y="1873"/>
                </a:lnTo>
                <a:lnTo>
                  <a:pt x="2642" y="1969"/>
                </a:lnTo>
                <a:lnTo>
                  <a:pt x="2498" y="2065"/>
                </a:lnTo>
                <a:lnTo>
                  <a:pt x="2162" y="2209"/>
                </a:lnTo>
                <a:lnTo>
                  <a:pt x="1921" y="2209"/>
                </a:lnTo>
                <a:lnTo>
                  <a:pt x="1777" y="2113"/>
                </a:lnTo>
                <a:lnTo>
                  <a:pt x="1633" y="1969"/>
                </a:lnTo>
                <a:lnTo>
                  <a:pt x="1585" y="1777"/>
                </a:lnTo>
                <a:lnTo>
                  <a:pt x="1537" y="1585"/>
                </a:lnTo>
                <a:lnTo>
                  <a:pt x="1489" y="1393"/>
                </a:lnTo>
                <a:lnTo>
                  <a:pt x="1393" y="1297"/>
                </a:lnTo>
                <a:lnTo>
                  <a:pt x="1297" y="1249"/>
                </a:lnTo>
                <a:lnTo>
                  <a:pt x="1201" y="1249"/>
                </a:lnTo>
                <a:lnTo>
                  <a:pt x="1009" y="1297"/>
                </a:lnTo>
                <a:lnTo>
                  <a:pt x="865" y="1393"/>
                </a:lnTo>
                <a:lnTo>
                  <a:pt x="481" y="1681"/>
                </a:lnTo>
                <a:lnTo>
                  <a:pt x="337" y="1825"/>
                </a:lnTo>
                <a:lnTo>
                  <a:pt x="241" y="1969"/>
                </a:lnTo>
                <a:lnTo>
                  <a:pt x="193" y="2065"/>
                </a:lnTo>
                <a:lnTo>
                  <a:pt x="241" y="2113"/>
                </a:lnTo>
                <a:lnTo>
                  <a:pt x="289" y="2305"/>
                </a:lnTo>
                <a:lnTo>
                  <a:pt x="481" y="2546"/>
                </a:lnTo>
                <a:lnTo>
                  <a:pt x="673" y="2738"/>
                </a:lnTo>
                <a:lnTo>
                  <a:pt x="961" y="3074"/>
                </a:lnTo>
                <a:lnTo>
                  <a:pt x="1009" y="3170"/>
                </a:lnTo>
                <a:lnTo>
                  <a:pt x="961" y="3218"/>
                </a:lnTo>
                <a:lnTo>
                  <a:pt x="913" y="3218"/>
                </a:lnTo>
                <a:lnTo>
                  <a:pt x="529" y="3314"/>
                </a:lnTo>
                <a:lnTo>
                  <a:pt x="337" y="3362"/>
                </a:lnTo>
                <a:lnTo>
                  <a:pt x="193" y="3458"/>
                </a:lnTo>
                <a:lnTo>
                  <a:pt x="49" y="3602"/>
                </a:lnTo>
                <a:lnTo>
                  <a:pt x="0" y="3746"/>
                </a:lnTo>
                <a:lnTo>
                  <a:pt x="49" y="3890"/>
                </a:lnTo>
                <a:lnTo>
                  <a:pt x="145" y="4130"/>
                </a:lnTo>
                <a:lnTo>
                  <a:pt x="385" y="4370"/>
                </a:lnTo>
                <a:lnTo>
                  <a:pt x="625" y="4467"/>
                </a:lnTo>
                <a:lnTo>
                  <a:pt x="817" y="4467"/>
                </a:lnTo>
                <a:lnTo>
                  <a:pt x="1009" y="4370"/>
                </a:lnTo>
                <a:lnTo>
                  <a:pt x="1153" y="4274"/>
                </a:lnTo>
                <a:lnTo>
                  <a:pt x="1249" y="4130"/>
                </a:lnTo>
                <a:lnTo>
                  <a:pt x="1441" y="3890"/>
                </a:lnTo>
                <a:lnTo>
                  <a:pt x="1537" y="3938"/>
                </a:lnTo>
                <a:lnTo>
                  <a:pt x="1585" y="4034"/>
                </a:lnTo>
                <a:lnTo>
                  <a:pt x="1777" y="4418"/>
                </a:lnTo>
                <a:lnTo>
                  <a:pt x="1970" y="4851"/>
                </a:lnTo>
                <a:lnTo>
                  <a:pt x="2066" y="5043"/>
                </a:lnTo>
                <a:lnTo>
                  <a:pt x="2162" y="5139"/>
                </a:lnTo>
                <a:lnTo>
                  <a:pt x="2258" y="5139"/>
                </a:lnTo>
                <a:lnTo>
                  <a:pt x="2402" y="5043"/>
                </a:lnTo>
                <a:lnTo>
                  <a:pt x="2738" y="4803"/>
                </a:lnTo>
                <a:lnTo>
                  <a:pt x="3074" y="4515"/>
                </a:lnTo>
                <a:lnTo>
                  <a:pt x="3266" y="4322"/>
                </a:lnTo>
                <a:lnTo>
                  <a:pt x="3314" y="4226"/>
                </a:lnTo>
                <a:lnTo>
                  <a:pt x="3266" y="4178"/>
                </a:lnTo>
                <a:lnTo>
                  <a:pt x="3170" y="4034"/>
                </a:lnTo>
                <a:lnTo>
                  <a:pt x="3026" y="3890"/>
                </a:lnTo>
                <a:lnTo>
                  <a:pt x="2834" y="3650"/>
                </a:lnTo>
                <a:lnTo>
                  <a:pt x="2786" y="3506"/>
                </a:lnTo>
                <a:lnTo>
                  <a:pt x="2786" y="3362"/>
                </a:lnTo>
                <a:lnTo>
                  <a:pt x="2882" y="3218"/>
                </a:lnTo>
                <a:lnTo>
                  <a:pt x="3026" y="3122"/>
                </a:lnTo>
                <a:lnTo>
                  <a:pt x="3170" y="3074"/>
                </a:lnTo>
                <a:lnTo>
                  <a:pt x="3314" y="3026"/>
                </a:lnTo>
                <a:lnTo>
                  <a:pt x="3458" y="3026"/>
                </a:lnTo>
                <a:lnTo>
                  <a:pt x="3602" y="3074"/>
                </a:lnTo>
                <a:lnTo>
                  <a:pt x="3698" y="3170"/>
                </a:lnTo>
                <a:lnTo>
                  <a:pt x="3746" y="3266"/>
                </a:lnTo>
                <a:lnTo>
                  <a:pt x="3843" y="3506"/>
                </a:lnTo>
                <a:lnTo>
                  <a:pt x="3891" y="3746"/>
                </a:lnTo>
                <a:lnTo>
                  <a:pt x="3987" y="3938"/>
                </a:lnTo>
                <a:lnTo>
                  <a:pt x="4227" y="3938"/>
                </a:lnTo>
                <a:lnTo>
                  <a:pt x="4611" y="3698"/>
                </a:lnTo>
                <a:lnTo>
                  <a:pt x="5043" y="3410"/>
                </a:lnTo>
                <a:lnTo>
                  <a:pt x="5235" y="3218"/>
                </a:lnTo>
                <a:lnTo>
                  <a:pt x="5283" y="3170"/>
                </a:lnTo>
                <a:lnTo>
                  <a:pt x="5235" y="3074"/>
                </a:lnTo>
                <a:lnTo>
                  <a:pt x="5139" y="2834"/>
                </a:lnTo>
                <a:lnTo>
                  <a:pt x="4707" y="2257"/>
                </a:lnTo>
                <a:lnTo>
                  <a:pt x="4563" y="2017"/>
                </a:lnTo>
                <a:lnTo>
                  <a:pt x="4515" y="1969"/>
                </a:lnTo>
                <a:lnTo>
                  <a:pt x="4563" y="1921"/>
                </a:lnTo>
                <a:lnTo>
                  <a:pt x="4755" y="1873"/>
                </a:lnTo>
                <a:lnTo>
                  <a:pt x="5139" y="1729"/>
                </a:lnTo>
                <a:lnTo>
                  <a:pt x="5331" y="1585"/>
                </a:lnTo>
                <a:lnTo>
                  <a:pt x="5475" y="1393"/>
                </a:lnTo>
                <a:lnTo>
                  <a:pt x="5523" y="1249"/>
                </a:lnTo>
                <a:lnTo>
                  <a:pt x="5523" y="1057"/>
                </a:lnTo>
                <a:lnTo>
                  <a:pt x="5427" y="865"/>
                </a:lnTo>
                <a:lnTo>
                  <a:pt x="5283" y="673"/>
                </a:lnTo>
                <a:lnTo>
                  <a:pt x="5139" y="528"/>
                </a:lnTo>
                <a:lnTo>
                  <a:pt x="4947" y="432"/>
                </a:lnTo>
                <a:lnTo>
                  <a:pt x="4755" y="432"/>
                </a:lnTo>
                <a:lnTo>
                  <a:pt x="4611" y="480"/>
                </a:lnTo>
                <a:lnTo>
                  <a:pt x="4515" y="576"/>
                </a:lnTo>
                <a:lnTo>
                  <a:pt x="4419" y="673"/>
                </a:lnTo>
                <a:lnTo>
                  <a:pt x="4227" y="913"/>
                </a:lnTo>
                <a:lnTo>
                  <a:pt x="4131" y="1057"/>
                </a:lnTo>
                <a:lnTo>
                  <a:pt x="4035" y="1105"/>
                </a:lnTo>
                <a:lnTo>
                  <a:pt x="3939" y="1105"/>
                </a:lnTo>
                <a:lnTo>
                  <a:pt x="3843" y="1009"/>
                </a:lnTo>
                <a:lnTo>
                  <a:pt x="3602" y="625"/>
                </a:lnTo>
                <a:lnTo>
                  <a:pt x="3410" y="240"/>
                </a:lnTo>
                <a:lnTo>
                  <a:pt x="3314" y="96"/>
                </a:lnTo>
                <a:lnTo>
                  <a:pt x="321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grpSp>
        <p:nvGrpSpPr>
          <p:cNvPr id="519" name="Google Shape;519;p45"/>
          <p:cNvGrpSpPr/>
          <p:nvPr/>
        </p:nvGrpSpPr>
        <p:grpSpPr>
          <a:xfrm flipH="1" rot="10800000">
            <a:off x="6691758" y="3468232"/>
            <a:ext cx="2862466" cy="1695774"/>
            <a:chOff x="238125" y="3383650"/>
            <a:chExt cx="1287775" cy="762900"/>
          </a:xfrm>
        </p:grpSpPr>
        <p:sp>
          <p:nvSpPr>
            <p:cNvPr id="520" name="Google Shape;520;p45"/>
            <p:cNvSpPr/>
            <p:nvPr/>
          </p:nvSpPr>
          <p:spPr>
            <a:xfrm>
              <a:off x="598125" y="3383650"/>
              <a:ext cx="927775" cy="557175"/>
            </a:xfrm>
            <a:custGeom>
              <a:rect b="b" l="l" r="r" t="t"/>
              <a:pathLst>
                <a:path extrusionOk="0" h="22287" w="37111">
                  <a:moveTo>
                    <a:pt x="37050" y="0"/>
                  </a:moveTo>
                  <a:lnTo>
                    <a:pt x="0" y="101"/>
                  </a:lnTo>
                  <a:lnTo>
                    <a:pt x="1090" y="161"/>
                  </a:lnTo>
                  <a:lnTo>
                    <a:pt x="2118" y="242"/>
                  </a:lnTo>
                  <a:lnTo>
                    <a:pt x="3127" y="343"/>
                  </a:lnTo>
                  <a:lnTo>
                    <a:pt x="4095" y="464"/>
                  </a:lnTo>
                  <a:lnTo>
                    <a:pt x="5002" y="585"/>
                  </a:lnTo>
                  <a:lnTo>
                    <a:pt x="5890" y="726"/>
                  </a:lnTo>
                  <a:lnTo>
                    <a:pt x="6737" y="867"/>
                  </a:lnTo>
                  <a:lnTo>
                    <a:pt x="7523" y="1029"/>
                  </a:lnTo>
                  <a:lnTo>
                    <a:pt x="8310" y="1210"/>
                  </a:lnTo>
                  <a:lnTo>
                    <a:pt x="9036" y="1412"/>
                  </a:lnTo>
                  <a:lnTo>
                    <a:pt x="9742" y="1613"/>
                  </a:lnTo>
                  <a:lnTo>
                    <a:pt x="10407" y="1835"/>
                  </a:lnTo>
                  <a:lnTo>
                    <a:pt x="11033" y="2077"/>
                  </a:lnTo>
                  <a:lnTo>
                    <a:pt x="11658" y="2340"/>
                  </a:lnTo>
                  <a:lnTo>
                    <a:pt x="12223" y="2602"/>
                  </a:lnTo>
                  <a:lnTo>
                    <a:pt x="12767" y="2884"/>
                  </a:lnTo>
                  <a:lnTo>
                    <a:pt x="13292" y="3187"/>
                  </a:lnTo>
                  <a:lnTo>
                    <a:pt x="13796" y="3509"/>
                  </a:lnTo>
                  <a:lnTo>
                    <a:pt x="14260" y="3852"/>
                  </a:lnTo>
                  <a:lnTo>
                    <a:pt x="14724" y="4195"/>
                  </a:lnTo>
                  <a:lnTo>
                    <a:pt x="15147" y="4558"/>
                  </a:lnTo>
                  <a:lnTo>
                    <a:pt x="15551" y="4941"/>
                  </a:lnTo>
                  <a:lnTo>
                    <a:pt x="15934" y="5345"/>
                  </a:lnTo>
                  <a:lnTo>
                    <a:pt x="16297" y="5768"/>
                  </a:lnTo>
                  <a:lnTo>
                    <a:pt x="16660" y="6192"/>
                  </a:lnTo>
                  <a:lnTo>
                    <a:pt x="16982" y="6656"/>
                  </a:lnTo>
                  <a:lnTo>
                    <a:pt x="17305" y="7120"/>
                  </a:lnTo>
                  <a:lnTo>
                    <a:pt x="17608" y="7624"/>
                  </a:lnTo>
                  <a:lnTo>
                    <a:pt x="17910" y="8128"/>
                  </a:lnTo>
                  <a:lnTo>
                    <a:pt x="18172" y="8652"/>
                  </a:lnTo>
                  <a:lnTo>
                    <a:pt x="18455" y="9197"/>
                  </a:lnTo>
                  <a:lnTo>
                    <a:pt x="18717" y="9762"/>
                  </a:lnTo>
                  <a:lnTo>
                    <a:pt x="19241" y="11032"/>
                  </a:lnTo>
                  <a:lnTo>
                    <a:pt x="19786" y="12343"/>
                  </a:lnTo>
                  <a:lnTo>
                    <a:pt x="20351" y="13695"/>
                  </a:lnTo>
                  <a:lnTo>
                    <a:pt x="20653" y="14360"/>
                  </a:lnTo>
                  <a:lnTo>
                    <a:pt x="20956" y="15026"/>
                  </a:lnTo>
                  <a:lnTo>
                    <a:pt x="21258" y="15671"/>
                  </a:lnTo>
                  <a:lnTo>
                    <a:pt x="21601" y="16316"/>
                  </a:lnTo>
                  <a:lnTo>
                    <a:pt x="21944" y="16962"/>
                  </a:lnTo>
                  <a:lnTo>
                    <a:pt x="22327" y="17567"/>
                  </a:lnTo>
                  <a:lnTo>
                    <a:pt x="22710" y="18152"/>
                  </a:lnTo>
                  <a:lnTo>
                    <a:pt x="23134" y="18717"/>
                  </a:lnTo>
                  <a:lnTo>
                    <a:pt x="23578" y="19261"/>
                  </a:lnTo>
                  <a:lnTo>
                    <a:pt x="24042" y="19765"/>
                  </a:lnTo>
                  <a:lnTo>
                    <a:pt x="24284" y="20007"/>
                  </a:lnTo>
                  <a:lnTo>
                    <a:pt x="24546" y="20229"/>
                  </a:lnTo>
                  <a:lnTo>
                    <a:pt x="24808" y="20451"/>
                  </a:lnTo>
                  <a:lnTo>
                    <a:pt x="25070" y="20653"/>
                  </a:lnTo>
                  <a:lnTo>
                    <a:pt x="25352" y="20854"/>
                  </a:lnTo>
                  <a:lnTo>
                    <a:pt x="25635" y="21036"/>
                  </a:lnTo>
                  <a:lnTo>
                    <a:pt x="25937" y="21217"/>
                  </a:lnTo>
                  <a:lnTo>
                    <a:pt x="26240" y="21379"/>
                  </a:lnTo>
                  <a:lnTo>
                    <a:pt x="26563" y="21540"/>
                  </a:lnTo>
                  <a:lnTo>
                    <a:pt x="26885" y="21681"/>
                  </a:lnTo>
                  <a:lnTo>
                    <a:pt x="27228" y="21802"/>
                  </a:lnTo>
                  <a:lnTo>
                    <a:pt x="27571" y="21923"/>
                  </a:lnTo>
                  <a:lnTo>
                    <a:pt x="27934" y="22024"/>
                  </a:lnTo>
                  <a:lnTo>
                    <a:pt x="28297" y="22105"/>
                  </a:lnTo>
                  <a:lnTo>
                    <a:pt x="28680" y="22165"/>
                  </a:lnTo>
                  <a:lnTo>
                    <a:pt x="29064" y="22226"/>
                  </a:lnTo>
                  <a:lnTo>
                    <a:pt x="29467" y="22266"/>
                  </a:lnTo>
                  <a:lnTo>
                    <a:pt x="29890" y="22286"/>
                  </a:lnTo>
                  <a:lnTo>
                    <a:pt x="30758" y="22286"/>
                  </a:lnTo>
                  <a:lnTo>
                    <a:pt x="31201" y="22266"/>
                  </a:lnTo>
                  <a:lnTo>
                    <a:pt x="31665" y="22206"/>
                  </a:lnTo>
                  <a:lnTo>
                    <a:pt x="32149" y="22145"/>
                  </a:lnTo>
                  <a:lnTo>
                    <a:pt x="32654" y="22065"/>
                  </a:lnTo>
                  <a:lnTo>
                    <a:pt x="33158" y="21964"/>
                  </a:lnTo>
                  <a:lnTo>
                    <a:pt x="33682" y="21843"/>
                  </a:lnTo>
                  <a:lnTo>
                    <a:pt x="34207" y="21701"/>
                  </a:lnTo>
                  <a:lnTo>
                    <a:pt x="34751" y="21540"/>
                  </a:lnTo>
                  <a:lnTo>
                    <a:pt x="35316" y="21359"/>
                  </a:lnTo>
                  <a:lnTo>
                    <a:pt x="35901" y="21157"/>
                  </a:lnTo>
                  <a:lnTo>
                    <a:pt x="36506" y="20935"/>
                  </a:lnTo>
                  <a:lnTo>
                    <a:pt x="37111" y="20673"/>
                  </a:lnTo>
                  <a:lnTo>
                    <a:pt x="37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5"/>
            <p:cNvSpPr/>
            <p:nvPr/>
          </p:nvSpPr>
          <p:spPr>
            <a:xfrm>
              <a:off x="238125" y="3425500"/>
              <a:ext cx="780025" cy="218350"/>
            </a:xfrm>
            <a:custGeom>
              <a:rect b="b" l="l" r="r" t="t"/>
              <a:pathLst>
                <a:path extrusionOk="0" h="8734" w="31201">
                  <a:moveTo>
                    <a:pt x="13453" y="0"/>
                  </a:moveTo>
                  <a:lnTo>
                    <a:pt x="12787" y="20"/>
                  </a:lnTo>
                  <a:lnTo>
                    <a:pt x="12121" y="40"/>
                  </a:lnTo>
                  <a:lnTo>
                    <a:pt x="11456" y="81"/>
                  </a:lnTo>
                  <a:lnTo>
                    <a:pt x="10790" y="141"/>
                  </a:lnTo>
                  <a:lnTo>
                    <a:pt x="10125" y="202"/>
                  </a:lnTo>
                  <a:lnTo>
                    <a:pt x="9459" y="303"/>
                  </a:lnTo>
                  <a:lnTo>
                    <a:pt x="8794" y="383"/>
                  </a:lnTo>
                  <a:lnTo>
                    <a:pt x="8128" y="504"/>
                  </a:lnTo>
                  <a:lnTo>
                    <a:pt x="7462" y="625"/>
                  </a:lnTo>
                  <a:lnTo>
                    <a:pt x="6111" y="908"/>
                  </a:lnTo>
                  <a:lnTo>
                    <a:pt x="4760" y="1230"/>
                  </a:lnTo>
                  <a:lnTo>
                    <a:pt x="3388" y="1613"/>
                  </a:lnTo>
                  <a:lnTo>
                    <a:pt x="2924" y="1755"/>
                  </a:lnTo>
                  <a:lnTo>
                    <a:pt x="2481" y="1936"/>
                  </a:lnTo>
                  <a:lnTo>
                    <a:pt x="2077" y="2138"/>
                  </a:lnTo>
                  <a:lnTo>
                    <a:pt x="1714" y="2340"/>
                  </a:lnTo>
                  <a:lnTo>
                    <a:pt x="1392" y="2561"/>
                  </a:lnTo>
                  <a:lnTo>
                    <a:pt x="1109" y="2803"/>
                  </a:lnTo>
                  <a:lnTo>
                    <a:pt x="847" y="3045"/>
                  </a:lnTo>
                  <a:lnTo>
                    <a:pt x="625" y="3308"/>
                  </a:lnTo>
                  <a:lnTo>
                    <a:pt x="444" y="3570"/>
                  </a:lnTo>
                  <a:lnTo>
                    <a:pt x="282" y="3832"/>
                  </a:lnTo>
                  <a:lnTo>
                    <a:pt x="161" y="4114"/>
                  </a:lnTo>
                  <a:lnTo>
                    <a:pt x="81" y="4377"/>
                  </a:lnTo>
                  <a:lnTo>
                    <a:pt x="20" y="4659"/>
                  </a:lnTo>
                  <a:lnTo>
                    <a:pt x="0" y="4921"/>
                  </a:lnTo>
                  <a:lnTo>
                    <a:pt x="20" y="5183"/>
                  </a:lnTo>
                  <a:lnTo>
                    <a:pt x="40" y="5425"/>
                  </a:lnTo>
                  <a:lnTo>
                    <a:pt x="121" y="5667"/>
                  </a:lnTo>
                  <a:lnTo>
                    <a:pt x="222" y="5909"/>
                  </a:lnTo>
                  <a:lnTo>
                    <a:pt x="343" y="6111"/>
                  </a:lnTo>
                  <a:lnTo>
                    <a:pt x="484" y="6313"/>
                  </a:lnTo>
                  <a:lnTo>
                    <a:pt x="666" y="6494"/>
                  </a:lnTo>
                  <a:lnTo>
                    <a:pt x="887" y="6656"/>
                  </a:lnTo>
                  <a:lnTo>
                    <a:pt x="1109" y="6797"/>
                  </a:lnTo>
                  <a:lnTo>
                    <a:pt x="1371" y="6918"/>
                  </a:lnTo>
                  <a:lnTo>
                    <a:pt x="1654" y="6999"/>
                  </a:lnTo>
                  <a:lnTo>
                    <a:pt x="1977" y="7059"/>
                  </a:lnTo>
                  <a:lnTo>
                    <a:pt x="2299" y="7099"/>
                  </a:lnTo>
                  <a:lnTo>
                    <a:pt x="2662" y="7079"/>
                  </a:lnTo>
                  <a:lnTo>
                    <a:pt x="3045" y="7059"/>
                  </a:lnTo>
                  <a:lnTo>
                    <a:pt x="3449" y="6978"/>
                  </a:lnTo>
                  <a:lnTo>
                    <a:pt x="3872" y="6857"/>
                  </a:lnTo>
                  <a:lnTo>
                    <a:pt x="4316" y="6716"/>
                  </a:lnTo>
                  <a:lnTo>
                    <a:pt x="5224" y="6373"/>
                  </a:lnTo>
                  <a:lnTo>
                    <a:pt x="6131" y="6051"/>
                  </a:lnTo>
                  <a:lnTo>
                    <a:pt x="7019" y="5748"/>
                  </a:lnTo>
                  <a:lnTo>
                    <a:pt x="7886" y="5466"/>
                  </a:lnTo>
                  <a:lnTo>
                    <a:pt x="8773" y="5224"/>
                  </a:lnTo>
                  <a:lnTo>
                    <a:pt x="9641" y="5002"/>
                  </a:lnTo>
                  <a:lnTo>
                    <a:pt x="10508" y="4800"/>
                  </a:lnTo>
                  <a:lnTo>
                    <a:pt x="11395" y="4619"/>
                  </a:lnTo>
                  <a:lnTo>
                    <a:pt x="12283" y="4477"/>
                  </a:lnTo>
                  <a:lnTo>
                    <a:pt x="13170" y="4356"/>
                  </a:lnTo>
                  <a:lnTo>
                    <a:pt x="14078" y="4256"/>
                  </a:lnTo>
                  <a:lnTo>
                    <a:pt x="15006" y="4195"/>
                  </a:lnTo>
                  <a:lnTo>
                    <a:pt x="15933" y="4175"/>
                  </a:lnTo>
                  <a:lnTo>
                    <a:pt x="16901" y="4175"/>
                  </a:lnTo>
                  <a:lnTo>
                    <a:pt x="17890" y="4215"/>
                  </a:lnTo>
                  <a:lnTo>
                    <a:pt x="18898" y="4296"/>
                  </a:lnTo>
                  <a:lnTo>
                    <a:pt x="19422" y="4356"/>
                  </a:lnTo>
                  <a:lnTo>
                    <a:pt x="19906" y="4437"/>
                  </a:lnTo>
                  <a:lnTo>
                    <a:pt x="20391" y="4538"/>
                  </a:lnTo>
                  <a:lnTo>
                    <a:pt x="20875" y="4659"/>
                  </a:lnTo>
                  <a:lnTo>
                    <a:pt x="21338" y="4800"/>
                  </a:lnTo>
                  <a:lnTo>
                    <a:pt x="21802" y="4961"/>
                  </a:lnTo>
                  <a:lnTo>
                    <a:pt x="22246" y="5123"/>
                  </a:lnTo>
                  <a:lnTo>
                    <a:pt x="22670" y="5304"/>
                  </a:lnTo>
                  <a:lnTo>
                    <a:pt x="23093" y="5506"/>
                  </a:lnTo>
                  <a:lnTo>
                    <a:pt x="23517" y="5708"/>
                  </a:lnTo>
                  <a:lnTo>
                    <a:pt x="24323" y="6131"/>
                  </a:lnTo>
                  <a:lnTo>
                    <a:pt x="25090" y="6555"/>
                  </a:lnTo>
                  <a:lnTo>
                    <a:pt x="25816" y="6999"/>
                  </a:lnTo>
                  <a:lnTo>
                    <a:pt x="26502" y="7422"/>
                  </a:lnTo>
                  <a:lnTo>
                    <a:pt x="27147" y="7805"/>
                  </a:lnTo>
                  <a:lnTo>
                    <a:pt x="27772" y="8128"/>
                  </a:lnTo>
                  <a:lnTo>
                    <a:pt x="28075" y="8289"/>
                  </a:lnTo>
                  <a:lnTo>
                    <a:pt x="28357" y="8410"/>
                  </a:lnTo>
                  <a:lnTo>
                    <a:pt x="28640" y="8511"/>
                  </a:lnTo>
                  <a:lnTo>
                    <a:pt x="28902" y="8612"/>
                  </a:lnTo>
                  <a:lnTo>
                    <a:pt x="29164" y="8673"/>
                  </a:lnTo>
                  <a:lnTo>
                    <a:pt x="29426" y="8713"/>
                  </a:lnTo>
                  <a:lnTo>
                    <a:pt x="29668" y="8733"/>
                  </a:lnTo>
                  <a:lnTo>
                    <a:pt x="29910" y="8713"/>
                  </a:lnTo>
                  <a:lnTo>
                    <a:pt x="30152" y="8673"/>
                  </a:lnTo>
                  <a:lnTo>
                    <a:pt x="30374" y="8592"/>
                  </a:lnTo>
                  <a:lnTo>
                    <a:pt x="30576" y="8511"/>
                  </a:lnTo>
                  <a:lnTo>
                    <a:pt x="30757" y="8390"/>
                  </a:lnTo>
                  <a:lnTo>
                    <a:pt x="30898" y="8269"/>
                  </a:lnTo>
                  <a:lnTo>
                    <a:pt x="31019" y="8128"/>
                  </a:lnTo>
                  <a:lnTo>
                    <a:pt x="31100" y="7987"/>
                  </a:lnTo>
                  <a:lnTo>
                    <a:pt x="31161" y="7825"/>
                  </a:lnTo>
                  <a:lnTo>
                    <a:pt x="31201" y="7664"/>
                  </a:lnTo>
                  <a:lnTo>
                    <a:pt x="31201" y="7483"/>
                  </a:lnTo>
                  <a:lnTo>
                    <a:pt x="31201" y="7301"/>
                  </a:lnTo>
                  <a:lnTo>
                    <a:pt x="31140" y="7120"/>
                  </a:lnTo>
                  <a:lnTo>
                    <a:pt x="31080" y="6918"/>
                  </a:lnTo>
                  <a:lnTo>
                    <a:pt x="30999" y="6716"/>
                  </a:lnTo>
                  <a:lnTo>
                    <a:pt x="30878" y="6514"/>
                  </a:lnTo>
                  <a:lnTo>
                    <a:pt x="30737" y="6293"/>
                  </a:lnTo>
                  <a:lnTo>
                    <a:pt x="30576" y="6071"/>
                  </a:lnTo>
                  <a:lnTo>
                    <a:pt x="30394" y="5849"/>
                  </a:lnTo>
                  <a:lnTo>
                    <a:pt x="30213" y="5627"/>
                  </a:lnTo>
                  <a:lnTo>
                    <a:pt x="29991" y="5405"/>
                  </a:lnTo>
                  <a:lnTo>
                    <a:pt x="29487" y="4961"/>
                  </a:lnTo>
                  <a:lnTo>
                    <a:pt x="28922" y="4498"/>
                  </a:lnTo>
                  <a:lnTo>
                    <a:pt x="28297" y="4054"/>
                  </a:lnTo>
                  <a:lnTo>
                    <a:pt x="27611" y="3610"/>
                  </a:lnTo>
                  <a:lnTo>
                    <a:pt x="26865" y="3207"/>
                  </a:lnTo>
                  <a:lnTo>
                    <a:pt x="26078" y="2803"/>
                  </a:lnTo>
                  <a:lnTo>
                    <a:pt x="25251" y="2420"/>
                  </a:lnTo>
                  <a:lnTo>
                    <a:pt x="24505" y="2138"/>
                  </a:lnTo>
                  <a:lnTo>
                    <a:pt x="23779" y="1856"/>
                  </a:lnTo>
                  <a:lnTo>
                    <a:pt x="23053" y="1593"/>
                  </a:lnTo>
                  <a:lnTo>
                    <a:pt x="22347" y="1371"/>
                  </a:lnTo>
                  <a:lnTo>
                    <a:pt x="21641" y="1150"/>
                  </a:lnTo>
                  <a:lnTo>
                    <a:pt x="20935" y="948"/>
                  </a:lnTo>
                  <a:lnTo>
                    <a:pt x="20229" y="787"/>
                  </a:lnTo>
                  <a:lnTo>
                    <a:pt x="19543" y="625"/>
                  </a:lnTo>
                  <a:lnTo>
                    <a:pt x="18858" y="484"/>
                  </a:lnTo>
                  <a:lnTo>
                    <a:pt x="18172" y="363"/>
                  </a:lnTo>
                  <a:lnTo>
                    <a:pt x="17486" y="262"/>
                  </a:lnTo>
                  <a:lnTo>
                    <a:pt x="16801" y="182"/>
                  </a:lnTo>
                  <a:lnTo>
                    <a:pt x="16135" y="101"/>
                  </a:lnTo>
                  <a:lnTo>
                    <a:pt x="15469" y="61"/>
                  </a:lnTo>
                  <a:lnTo>
                    <a:pt x="14784" y="20"/>
                  </a:lnTo>
                  <a:lnTo>
                    <a:pt x="14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5"/>
            <p:cNvSpPr/>
            <p:nvPr/>
          </p:nvSpPr>
          <p:spPr>
            <a:xfrm>
              <a:off x="1086700" y="3869200"/>
              <a:ext cx="392825" cy="277350"/>
            </a:xfrm>
            <a:custGeom>
              <a:rect b="b" l="l" r="r" t="t"/>
              <a:pathLst>
                <a:path extrusionOk="0" h="11094" w="15713">
                  <a:moveTo>
                    <a:pt x="929" y="0"/>
                  </a:moveTo>
                  <a:lnTo>
                    <a:pt x="727" y="21"/>
                  </a:lnTo>
                  <a:lnTo>
                    <a:pt x="545" y="61"/>
                  </a:lnTo>
                  <a:lnTo>
                    <a:pt x="384" y="142"/>
                  </a:lnTo>
                  <a:lnTo>
                    <a:pt x="263" y="242"/>
                  </a:lnTo>
                  <a:lnTo>
                    <a:pt x="162" y="384"/>
                  </a:lnTo>
                  <a:lnTo>
                    <a:pt x="82" y="525"/>
                  </a:lnTo>
                  <a:lnTo>
                    <a:pt x="41" y="706"/>
                  </a:lnTo>
                  <a:lnTo>
                    <a:pt x="1" y="908"/>
                  </a:lnTo>
                  <a:lnTo>
                    <a:pt x="1" y="1130"/>
                  </a:lnTo>
                  <a:lnTo>
                    <a:pt x="21" y="1352"/>
                  </a:lnTo>
                  <a:lnTo>
                    <a:pt x="61" y="1614"/>
                  </a:lnTo>
                  <a:lnTo>
                    <a:pt x="122" y="1876"/>
                  </a:lnTo>
                  <a:lnTo>
                    <a:pt x="203" y="2158"/>
                  </a:lnTo>
                  <a:lnTo>
                    <a:pt x="303" y="2461"/>
                  </a:lnTo>
                  <a:lnTo>
                    <a:pt x="445" y="2764"/>
                  </a:lnTo>
                  <a:lnTo>
                    <a:pt x="586" y="3086"/>
                  </a:lnTo>
                  <a:lnTo>
                    <a:pt x="747" y="3429"/>
                  </a:lnTo>
                  <a:lnTo>
                    <a:pt x="929" y="3752"/>
                  </a:lnTo>
                  <a:lnTo>
                    <a:pt x="1130" y="4115"/>
                  </a:lnTo>
                  <a:lnTo>
                    <a:pt x="1352" y="4458"/>
                  </a:lnTo>
                  <a:lnTo>
                    <a:pt x="1574" y="4821"/>
                  </a:lnTo>
                  <a:lnTo>
                    <a:pt x="2098" y="5527"/>
                  </a:lnTo>
                  <a:lnTo>
                    <a:pt x="2381" y="5890"/>
                  </a:lnTo>
                  <a:lnTo>
                    <a:pt x="2683" y="6253"/>
                  </a:lnTo>
                  <a:lnTo>
                    <a:pt x="3006" y="6616"/>
                  </a:lnTo>
                  <a:lnTo>
                    <a:pt x="3329" y="6979"/>
                  </a:lnTo>
                  <a:lnTo>
                    <a:pt x="3672" y="7322"/>
                  </a:lnTo>
                  <a:lnTo>
                    <a:pt x="4014" y="7665"/>
                  </a:lnTo>
                  <a:lnTo>
                    <a:pt x="4398" y="8007"/>
                  </a:lnTo>
                  <a:lnTo>
                    <a:pt x="4761" y="8350"/>
                  </a:lnTo>
                  <a:lnTo>
                    <a:pt x="5144" y="8653"/>
                  </a:lnTo>
                  <a:lnTo>
                    <a:pt x="5527" y="8955"/>
                  </a:lnTo>
                  <a:lnTo>
                    <a:pt x="5890" y="9217"/>
                  </a:lnTo>
                  <a:lnTo>
                    <a:pt x="6233" y="9460"/>
                  </a:lnTo>
                  <a:lnTo>
                    <a:pt x="6596" y="9681"/>
                  </a:lnTo>
                  <a:lnTo>
                    <a:pt x="6919" y="9883"/>
                  </a:lnTo>
                  <a:lnTo>
                    <a:pt x="7262" y="10065"/>
                  </a:lnTo>
                  <a:lnTo>
                    <a:pt x="7584" y="10246"/>
                  </a:lnTo>
                  <a:lnTo>
                    <a:pt x="7907" y="10387"/>
                  </a:lnTo>
                  <a:lnTo>
                    <a:pt x="8210" y="10528"/>
                  </a:lnTo>
                  <a:lnTo>
                    <a:pt x="8512" y="10629"/>
                  </a:lnTo>
                  <a:lnTo>
                    <a:pt x="8815" y="10730"/>
                  </a:lnTo>
                  <a:lnTo>
                    <a:pt x="9400" y="10891"/>
                  </a:lnTo>
                  <a:lnTo>
                    <a:pt x="9964" y="10992"/>
                  </a:lnTo>
                  <a:lnTo>
                    <a:pt x="10509" y="11053"/>
                  </a:lnTo>
                  <a:lnTo>
                    <a:pt x="11033" y="11093"/>
                  </a:lnTo>
                  <a:lnTo>
                    <a:pt x="11558" y="11073"/>
                  </a:lnTo>
                  <a:lnTo>
                    <a:pt x="12062" y="11053"/>
                  </a:lnTo>
                  <a:lnTo>
                    <a:pt x="12586" y="10992"/>
                  </a:lnTo>
                  <a:lnTo>
                    <a:pt x="13090" y="10932"/>
                  </a:lnTo>
                  <a:lnTo>
                    <a:pt x="14099" y="10811"/>
                  </a:lnTo>
                  <a:lnTo>
                    <a:pt x="14341" y="10770"/>
                  </a:lnTo>
                  <a:lnTo>
                    <a:pt x="14563" y="10730"/>
                  </a:lnTo>
                  <a:lnTo>
                    <a:pt x="14764" y="10649"/>
                  </a:lnTo>
                  <a:lnTo>
                    <a:pt x="14946" y="10589"/>
                  </a:lnTo>
                  <a:lnTo>
                    <a:pt x="15107" y="10508"/>
                  </a:lnTo>
                  <a:lnTo>
                    <a:pt x="15248" y="10407"/>
                  </a:lnTo>
                  <a:lnTo>
                    <a:pt x="15369" y="10307"/>
                  </a:lnTo>
                  <a:lnTo>
                    <a:pt x="15470" y="10206"/>
                  </a:lnTo>
                  <a:lnTo>
                    <a:pt x="15551" y="10085"/>
                  </a:lnTo>
                  <a:lnTo>
                    <a:pt x="15611" y="9964"/>
                  </a:lnTo>
                  <a:lnTo>
                    <a:pt x="15672" y="9843"/>
                  </a:lnTo>
                  <a:lnTo>
                    <a:pt x="15692" y="9722"/>
                  </a:lnTo>
                  <a:lnTo>
                    <a:pt x="15712" y="9601"/>
                  </a:lnTo>
                  <a:lnTo>
                    <a:pt x="15692" y="9480"/>
                  </a:lnTo>
                  <a:lnTo>
                    <a:pt x="15672" y="9339"/>
                  </a:lnTo>
                  <a:lnTo>
                    <a:pt x="15632" y="9217"/>
                  </a:lnTo>
                  <a:lnTo>
                    <a:pt x="15571" y="9096"/>
                  </a:lnTo>
                  <a:lnTo>
                    <a:pt x="15490" y="8975"/>
                  </a:lnTo>
                  <a:lnTo>
                    <a:pt x="15390" y="8854"/>
                  </a:lnTo>
                  <a:lnTo>
                    <a:pt x="15289" y="8754"/>
                  </a:lnTo>
                  <a:lnTo>
                    <a:pt x="15168" y="8633"/>
                  </a:lnTo>
                  <a:lnTo>
                    <a:pt x="15027" y="8552"/>
                  </a:lnTo>
                  <a:lnTo>
                    <a:pt x="14865" y="8451"/>
                  </a:lnTo>
                  <a:lnTo>
                    <a:pt x="14684" y="8370"/>
                  </a:lnTo>
                  <a:lnTo>
                    <a:pt x="14502" y="8310"/>
                  </a:lnTo>
                  <a:lnTo>
                    <a:pt x="14301" y="8249"/>
                  </a:lnTo>
                  <a:lnTo>
                    <a:pt x="14079" y="8209"/>
                  </a:lnTo>
                  <a:lnTo>
                    <a:pt x="13857" y="8169"/>
                  </a:lnTo>
                  <a:lnTo>
                    <a:pt x="13615" y="8149"/>
                  </a:lnTo>
                  <a:lnTo>
                    <a:pt x="13353" y="8149"/>
                  </a:lnTo>
                  <a:lnTo>
                    <a:pt x="13070" y="8169"/>
                  </a:lnTo>
                  <a:lnTo>
                    <a:pt x="12788" y="8189"/>
                  </a:lnTo>
                  <a:lnTo>
                    <a:pt x="12163" y="8270"/>
                  </a:lnTo>
                  <a:lnTo>
                    <a:pt x="11477" y="8310"/>
                  </a:lnTo>
                  <a:lnTo>
                    <a:pt x="10731" y="8330"/>
                  </a:lnTo>
                  <a:lnTo>
                    <a:pt x="10347" y="8310"/>
                  </a:lnTo>
                  <a:lnTo>
                    <a:pt x="9964" y="8290"/>
                  </a:lnTo>
                  <a:lnTo>
                    <a:pt x="9561" y="8249"/>
                  </a:lnTo>
                  <a:lnTo>
                    <a:pt x="9157" y="8189"/>
                  </a:lnTo>
                  <a:lnTo>
                    <a:pt x="8734" y="8128"/>
                  </a:lnTo>
                  <a:lnTo>
                    <a:pt x="8310" y="8028"/>
                  </a:lnTo>
                  <a:lnTo>
                    <a:pt x="7887" y="7907"/>
                  </a:lnTo>
                  <a:lnTo>
                    <a:pt x="7463" y="7786"/>
                  </a:lnTo>
                  <a:lnTo>
                    <a:pt x="7040" y="7624"/>
                  </a:lnTo>
                  <a:lnTo>
                    <a:pt x="6636" y="7443"/>
                  </a:lnTo>
                  <a:lnTo>
                    <a:pt x="6213" y="7221"/>
                  </a:lnTo>
                  <a:lnTo>
                    <a:pt x="5789" y="6999"/>
                  </a:lnTo>
                  <a:lnTo>
                    <a:pt x="5386" y="6717"/>
                  </a:lnTo>
                  <a:lnTo>
                    <a:pt x="4983" y="6434"/>
                  </a:lnTo>
                  <a:lnTo>
                    <a:pt x="4579" y="6112"/>
                  </a:lnTo>
                  <a:lnTo>
                    <a:pt x="4196" y="5748"/>
                  </a:lnTo>
                  <a:lnTo>
                    <a:pt x="3833" y="5345"/>
                  </a:lnTo>
                  <a:lnTo>
                    <a:pt x="3470" y="4922"/>
                  </a:lnTo>
                  <a:lnTo>
                    <a:pt x="3107" y="4438"/>
                  </a:lnTo>
                  <a:lnTo>
                    <a:pt x="2784" y="3933"/>
                  </a:lnTo>
                  <a:lnTo>
                    <a:pt x="2461" y="3389"/>
                  </a:lnTo>
                  <a:lnTo>
                    <a:pt x="2159" y="2804"/>
                  </a:lnTo>
                  <a:lnTo>
                    <a:pt x="1877" y="2179"/>
                  </a:lnTo>
                  <a:lnTo>
                    <a:pt x="1614" y="1493"/>
                  </a:lnTo>
                  <a:lnTo>
                    <a:pt x="1372" y="767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3" name="Google Shape;523;p45"/>
          <p:cNvGrpSpPr/>
          <p:nvPr/>
        </p:nvGrpSpPr>
        <p:grpSpPr>
          <a:xfrm flipH="1" rot="-5400000">
            <a:off x="574720" y="-584585"/>
            <a:ext cx="1175451" cy="2324553"/>
            <a:chOff x="961675" y="1958725"/>
            <a:chExt cx="563225" cy="1113825"/>
          </a:xfrm>
        </p:grpSpPr>
        <p:sp>
          <p:nvSpPr>
            <p:cNvPr id="524" name="Google Shape;524;p45"/>
            <p:cNvSpPr/>
            <p:nvPr/>
          </p:nvSpPr>
          <p:spPr>
            <a:xfrm>
              <a:off x="961675" y="1958725"/>
              <a:ext cx="284400" cy="1113825"/>
            </a:xfrm>
            <a:custGeom>
              <a:rect b="b" l="l" r="r" t="t"/>
              <a:pathLst>
                <a:path extrusionOk="0" h="44553" w="11376">
                  <a:moveTo>
                    <a:pt x="0" y="0"/>
                  </a:moveTo>
                  <a:lnTo>
                    <a:pt x="0" y="44553"/>
                  </a:lnTo>
                  <a:lnTo>
                    <a:pt x="645" y="44392"/>
                  </a:lnTo>
                  <a:lnTo>
                    <a:pt x="1251" y="44210"/>
                  </a:lnTo>
                  <a:lnTo>
                    <a:pt x="1835" y="43988"/>
                  </a:lnTo>
                  <a:lnTo>
                    <a:pt x="2400" y="43766"/>
                  </a:lnTo>
                  <a:lnTo>
                    <a:pt x="2925" y="43504"/>
                  </a:lnTo>
                  <a:lnTo>
                    <a:pt x="3429" y="43202"/>
                  </a:lnTo>
                  <a:lnTo>
                    <a:pt x="3913" y="42899"/>
                  </a:lnTo>
                  <a:lnTo>
                    <a:pt x="4357" y="42556"/>
                  </a:lnTo>
                  <a:lnTo>
                    <a:pt x="4800" y="42213"/>
                  </a:lnTo>
                  <a:lnTo>
                    <a:pt x="5204" y="41830"/>
                  </a:lnTo>
                  <a:lnTo>
                    <a:pt x="5567" y="41427"/>
                  </a:lnTo>
                  <a:lnTo>
                    <a:pt x="5930" y="41023"/>
                  </a:lnTo>
                  <a:lnTo>
                    <a:pt x="6252" y="40580"/>
                  </a:lnTo>
                  <a:lnTo>
                    <a:pt x="6555" y="40136"/>
                  </a:lnTo>
                  <a:lnTo>
                    <a:pt x="6837" y="39692"/>
                  </a:lnTo>
                  <a:lnTo>
                    <a:pt x="7099" y="39208"/>
                  </a:lnTo>
                  <a:lnTo>
                    <a:pt x="7341" y="38724"/>
                  </a:lnTo>
                  <a:lnTo>
                    <a:pt x="7563" y="38220"/>
                  </a:lnTo>
                  <a:lnTo>
                    <a:pt x="7745" y="37716"/>
                  </a:lnTo>
                  <a:lnTo>
                    <a:pt x="7926" y="37212"/>
                  </a:lnTo>
                  <a:lnTo>
                    <a:pt x="8068" y="36687"/>
                  </a:lnTo>
                  <a:lnTo>
                    <a:pt x="8189" y="36163"/>
                  </a:lnTo>
                  <a:lnTo>
                    <a:pt x="8310" y="35618"/>
                  </a:lnTo>
                  <a:lnTo>
                    <a:pt x="8390" y="35094"/>
                  </a:lnTo>
                  <a:lnTo>
                    <a:pt x="8451" y="34549"/>
                  </a:lnTo>
                  <a:lnTo>
                    <a:pt x="8491" y="34005"/>
                  </a:lnTo>
                  <a:lnTo>
                    <a:pt x="8531" y="33460"/>
                  </a:lnTo>
                  <a:lnTo>
                    <a:pt x="8531" y="32916"/>
                  </a:lnTo>
                  <a:lnTo>
                    <a:pt x="8511" y="32391"/>
                  </a:lnTo>
                  <a:lnTo>
                    <a:pt x="8491" y="31847"/>
                  </a:lnTo>
                  <a:lnTo>
                    <a:pt x="8451" y="31322"/>
                  </a:lnTo>
                  <a:lnTo>
                    <a:pt x="8370" y="30798"/>
                  </a:lnTo>
                  <a:lnTo>
                    <a:pt x="8269" y="30193"/>
                  </a:lnTo>
                  <a:lnTo>
                    <a:pt x="8128" y="29628"/>
                  </a:lnTo>
                  <a:lnTo>
                    <a:pt x="7967" y="29063"/>
                  </a:lnTo>
                  <a:lnTo>
                    <a:pt x="7785" y="28519"/>
                  </a:lnTo>
                  <a:lnTo>
                    <a:pt x="7583" y="27994"/>
                  </a:lnTo>
                  <a:lnTo>
                    <a:pt x="7341" y="27470"/>
                  </a:lnTo>
                  <a:lnTo>
                    <a:pt x="7099" y="26946"/>
                  </a:lnTo>
                  <a:lnTo>
                    <a:pt x="6857" y="26421"/>
                  </a:lnTo>
                  <a:lnTo>
                    <a:pt x="6313" y="25393"/>
                  </a:lnTo>
                  <a:lnTo>
                    <a:pt x="5768" y="24324"/>
                  </a:lnTo>
                  <a:lnTo>
                    <a:pt x="5224" y="23235"/>
                  </a:lnTo>
                  <a:lnTo>
                    <a:pt x="4962" y="22650"/>
                  </a:lnTo>
                  <a:lnTo>
                    <a:pt x="4720" y="22065"/>
                  </a:lnTo>
                  <a:lnTo>
                    <a:pt x="4478" y="21460"/>
                  </a:lnTo>
                  <a:lnTo>
                    <a:pt x="4276" y="20835"/>
                  </a:lnTo>
                  <a:lnTo>
                    <a:pt x="4074" y="20169"/>
                  </a:lnTo>
                  <a:lnTo>
                    <a:pt x="3913" y="19483"/>
                  </a:lnTo>
                  <a:lnTo>
                    <a:pt x="3772" y="18777"/>
                  </a:lnTo>
                  <a:lnTo>
                    <a:pt x="3651" y="18031"/>
                  </a:lnTo>
                  <a:lnTo>
                    <a:pt x="3570" y="17245"/>
                  </a:lnTo>
                  <a:lnTo>
                    <a:pt x="3530" y="16418"/>
                  </a:lnTo>
                  <a:lnTo>
                    <a:pt x="3530" y="15550"/>
                  </a:lnTo>
                  <a:lnTo>
                    <a:pt x="3570" y="14643"/>
                  </a:lnTo>
                  <a:lnTo>
                    <a:pt x="3651" y="13695"/>
                  </a:lnTo>
                  <a:lnTo>
                    <a:pt x="3772" y="12686"/>
                  </a:lnTo>
                  <a:lnTo>
                    <a:pt x="3953" y="11638"/>
                  </a:lnTo>
                  <a:lnTo>
                    <a:pt x="4195" y="10528"/>
                  </a:lnTo>
                  <a:lnTo>
                    <a:pt x="4478" y="9379"/>
                  </a:lnTo>
                  <a:lnTo>
                    <a:pt x="4841" y="8149"/>
                  </a:lnTo>
                  <a:lnTo>
                    <a:pt x="5083" y="7463"/>
                  </a:lnTo>
                  <a:lnTo>
                    <a:pt x="5345" y="6777"/>
                  </a:lnTo>
                  <a:lnTo>
                    <a:pt x="5627" y="6132"/>
                  </a:lnTo>
                  <a:lnTo>
                    <a:pt x="5950" y="5506"/>
                  </a:lnTo>
                  <a:lnTo>
                    <a:pt x="6293" y="4922"/>
                  </a:lnTo>
                  <a:lnTo>
                    <a:pt x="6656" y="4357"/>
                  </a:lnTo>
                  <a:lnTo>
                    <a:pt x="7039" y="3812"/>
                  </a:lnTo>
                  <a:lnTo>
                    <a:pt x="7462" y="3308"/>
                  </a:lnTo>
                  <a:lnTo>
                    <a:pt x="7886" y="2804"/>
                  </a:lnTo>
                  <a:lnTo>
                    <a:pt x="8330" y="2340"/>
                  </a:lnTo>
                  <a:lnTo>
                    <a:pt x="8814" y="1896"/>
                  </a:lnTo>
                  <a:lnTo>
                    <a:pt x="9298" y="1473"/>
                  </a:lnTo>
                  <a:lnTo>
                    <a:pt x="9782" y="1069"/>
                  </a:lnTo>
                  <a:lnTo>
                    <a:pt x="10306" y="706"/>
                  </a:lnTo>
                  <a:lnTo>
                    <a:pt x="10831" y="343"/>
                  </a:lnTo>
                  <a:lnTo>
                    <a:pt x="11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5"/>
            <p:cNvSpPr/>
            <p:nvPr/>
          </p:nvSpPr>
          <p:spPr>
            <a:xfrm>
              <a:off x="1145700" y="1958725"/>
              <a:ext cx="379200" cy="552150"/>
            </a:xfrm>
            <a:custGeom>
              <a:rect b="b" l="l" r="r" t="t"/>
              <a:pathLst>
                <a:path extrusionOk="0" h="22086" w="15168">
                  <a:moveTo>
                    <a:pt x="7181" y="0"/>
                  </a:moveTo>
                  <a:lnTo>
                    <a:pt x="6475" y="908"/>
                  </a:lnTo>
                  <a:lnTo>
                    <a:pt x="5749" y="1876"/>
                  </a:lnTo>
                  <a:lnTo>
                    <a:pt x="5043" y="2884"/>
                  </a:lnTo>
                  <a:lnTo>
                    <a:pt x="4337" y="3933"/>
                  </a:lnTo>
                  <a:lnTo>
                    <a:pt x="3671" y="5022"/>
                  </a:lnTo>
                  <a:lnTo>
                    <a:pt x="3349" y="5587"/>
                  </a:lnTo>
                  <a:lnTo>
                    <a:pt x="3046" y="6172"/>
                  </a:lnTo>
                  <a:lnTo>
                    <a:pt x="2723" y="6757"/>
                  </a:lnTo>
                  <a:lnTo>
                    <a:pt x="2441" y="7342"/>
                  </a:lnTo>
                  <a:lnTo>
                    <a:pt x="2159" y="7947"/>
                  </a:lnTo>
                  <a:lnTo>
                    <a:pt x="1897" y="8572"/>
                  </a:lnTo>
                  <a:lnTo>
                    <a:pt x="1634" y="9197"/>
                  </a:lnTo>
                  <a:lnTo>
                    <a:pt x="1392" y="9823"/>
                  </a:lnTo>
                  <a:lnTo>
                    <a:pt x="1170" y="10448"/>
                  </a:lnTo>
                  <a:lnTo>
                    <a:pt x="969" y="11093"/>
                  </a:lnTo>
                  <a:lnTo>
                    <a:pt x="767" y="11759"/>
                  </a:lnTo>
                  <a:lnTo>
                    <a:pt x="606" y="12404"/>
                  </a:lnTo>
                  <a:lnTo>
                    <a:pt x="444" y="13070"/>
                  </a:lnTo>
                  <a:lnTo>
                    <a:pt x="323" y="13755"/>
                  </a:lnTo>
                  <a:lnTo>
                    <a:pt x="202" y="14421"/>
                  </a:lnTo>
                  <a:lnTo>
                    <a:pt x="122" y="15107"/>
                  </a:lnTo>
                  <a:lnTo>
                    <a:pt x="61" y="15813"/>
                  </a:lnTo>
                  <a:lnTo>
                    <a:pt x="21" y="16498"/>
                  </a:lnTo>
                  <a:lnTo>
                    <a:pt x="1" y="17204"/>
                  </a:lnTo>
                  <a:lnTo>
                    <a:pt x="21" y="17910"/>
                  </a:lnTo>
                  <a:lnTo>
                    <a:pt x="61" y="18616"/>
                  </a:lnTo>
                  <a:lnTo>
                    <a:pt x="122" y="19322"/>
                  </a:lnTo>
                  <a:lnTo>
                    <a:pt x="202" y="19745"/>
                  </a:lnTo>
                  <a:lnTo>
                    <a:pt x="303" y="20109"/>
                  </a:lnTo>
                  <a:lnTo>
                    <a:pt x="404" y="20451"/>
                  </a:lnTo>
                  <a:lnTo>
                    <a:pt x="505" y="20774"/>
                  </a:lnTo>
                  <a:lnTo>
                    <a:pt x="606" y="21036"/>
                  </a:lnTo>
                  <a:lnTo>
                    <a:pt x="727" y="21278"/>
                  </a:lnTo>
                  <a:lnTo>
                    <a:pt x="828" y="21480"/>
                  </a:lnTo>
                  <a:lnTo>
                    <a:pt x="949" y="21662"/>
                  </a:lnTo>
                  <a:lnTo>
                    <a:pt x="1070" y="21803"/>
                  </a:lnTo>
                  <a:lnTo>
                    <a:pt x="1211" y="21924"/>
                  </a:lnTo>
                  <a:lnTo>
                    <a:pt x="1332" y="22004"/>
                  </a:lnTo>
                  <a:lnTo>
                    <a:pt x="1453" y="22065"/>
                  </a:lnTo>
                  <a:lnTo>
                    <a:pt x="1574" y="22085"/>
                  </a:lnTo>
                  <a:lnTo>
                    <a:pt x="1715" y="22085"/>
                  </a:lnTo>
                  <a:lnTo>
                    <a:pt x="1836" y="22065"/>
                  </a:lnTo>
                  <a:lnTo>
                    <a:pt x="1957" y="22004"/>
                  </a:lnTo>
                  <a:lnTo>
                    <a:pt x="2078" y="21944"/>
                  </a:lnTo>
                  <a:lnTo>
                    <a:pt x="2199" y="21843"/>
                  </a:lnTo>
                  <a:lnTo>
                    <a:pt x="2320" y="21702"/>
                  </a:lnTo>
                  <a:lnTo>
                    <a:pt x="2421" y="21561"/>
                  </a:lnTo>
                  <a:lnTo>
                    <a:pt x="2542" y="21399"/>
                  </a:lnTo>
                  <a:lnTo>
                    <a:pt x="2623" y="21198"/>
                  </a:lnTo>
                  <a:lnTo>
                    <a:pt x="2723" y="20996"/>
                  </a:lnTo>
                  <a:lnTo>
                    <a:pt x="2804" y="20774"/>
                  </a:lnTo>
                  <a:lnTo>
                    <a:pt x="2885" y="20512"/>
                  </a:lnTo>
                  <a:lnTo>
                    <a:pt x="2965" y="20250"/>
                  </a:lnTo>
                  <a:lnTo>
                    <a:pt x="3026" y="19967"/>
                  </a:lnTo>
                  <a:lnTo>
                    <a:pt x="3066" y="19665"/>
                  </a:lnTo>
                  <a:lnTo>
                    <a:pt x="3107" y="19342"/>
                  </a:lnTo>
                  <a:lnTo>
                    <a:pt x="3147" y="19019"/>
                  </a:lnTo>
                  <a:lnTo>
                    <a:pt x="3167" y="18677"/>
                  </a:lnTo>
                  <a:lnTo>
                    <a:pt x="3167" y="18314"/>
                  </a:lnTo>
                  <a:lnTo>
                    <a:pt x="3167" y="17991"/>
                  </a:lnTo>
                  <a:lnTo>
                    <a:pt x="3207" y="17648"/>
                  </a:lnTo>
                  <a:lnTo>
                    <a:pt x="3248" y="17285"/>
                  </a:lnTo>
                  <a:lnTo>
                    <a:pt x="3308" y="16882"/>
                  </a:lnTo>
                  <a:lnTo>
                    <a:pt x="3409" y="16458"/>
                  </a:lnTo>
                  <a:lnTo>
                    <a:pt x="3510" y="15994"/>
                  </a:lnTo>
                  <a:lnTo>
                    <a:pt x="3651" y="15510"/>
                  </a:lnTo>
                  <a:lnTo>
                    <a:pt x="3792" y="15006"/>
                  </a:lnTo>
                  <a:lnTo>
                    <a:pt x="3974" y="14502"/>
                  </a:lnTo>
                  <a:lnTo>
                    <a:pt x="4176" y="13957"/>
                  </a:lnTo>
                  <a:lnTo>
                    <a:pt x="4397" y="13392"/>
                  </a:lnTo>
                  <a:lnTo>
                    <a:pt x="4639" y="12807"/>
                  </a:lnTo>
                  <a:lnTo>
                    <a:pt x="4902" y="12223"/>
                  </a:lnTo>
                  <a:lnTo>
                    <a:pt x="5204" y="11618"/>
                  </a:lnTo>
                  <a:lnTo>
                    <a:pt x="5507" y="10992"/>
                  </a:lnTo>
                  <a:lnTo>
                    <a:pt x="5850" y="10367"/>
                  </a:lnTo>
                  <a:lnTo>
                    <a:pt x="6233" y="9722"/>
                  </a:lnTo>
                  <a:lnTo>
                    <a:pt x="6616" y="9076"/>
                  </a:lnTo>
                  <a:lnTo>
                    <a:pt x="7040" y="8431"/>
                  </a:lnTo>
                  <a:lnTo>
                    <a:pt x="7503" y="7765"/>
                  </a:lnTo>
                  <a:lnTo>
                    <a:pt x="7967" y="7120"/>
                  </a:lnTo>
                  <a:lnTo>
                    <a:pt x="8471" y="6454"/>
                  </a:lnTo>
                  <a:lnTo>
                    <a:pt x="9016" y="5789"/>
                  </a:lnTo>
                  <a:lnTo>
                    <a:pt x="9581" y="5123"/>
                  </a:lnTo>
                  <a:lnTo>
                    <a:pt x="10166" y="4458"/>
                  </a:lnTo>
                  <a:lnTo>
                    <a:pt x="10791" y="3792"/>
                  </a:lnTo>
                  <a:lnTo>
                    <a:pt x="11436" y="3147"/>
                  </a:lnTo>
                  <a:lnTo>
                    <a:pt x="12122" y="2501"/>
                  </a:lnTo>
                  <a:lnTo>
                    <a:pt x="12848" y="1856"/>
                  </a:lnTo>
                  <a:lnTo>
                    <a:pt x="13574" y="1231"/>
                  </a:lnTo>
                  <a:lnTo>
                    <a:pt x="14361" y="605"/>
                  </a:lnTo>
                  <a:lnTo>
                    <a:pt x="15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6" name="Google Shape;526;p45"/>
          <p:cNvSpPr/>
          <p:nvPr/>
        </p:nvSpPr>
        <p:spPr>
          <a:xfrm>
            <a:off x="-152687" y="4462900"/>
            <a:ext cx="471223" cy="363809"/>
          </a:xfrm>
          <a:custGeom>
            <a:rect b="b" l="l" r="r" t="t"/>
            <a:pathLst>
              <a:path extrusionOk="0" h="4228" w="5476">
                <a:moveTo>
                  <a:pt x="3506" y="1"/>
                </a:moveTo>
                <a:lnTo>
                  <a:pt x="3122" y="97"/>
                </a:lnTo>
                <a:lnTo>
                  <a:pt x="2162" y="481"/>
                </a:lnTo>
                <a:lnTo>
                  <a:pt x="673" y="1105"/>
                </a:lnTo>
                <a:lnTo>
                  <a:pt x="673" y="1153"/>
                </a:lnTo>
                <a:lnTo>
                  <a:pt x="673" y="1346"/>
                </a:lnTo>
                <a:lnTo>
                  <a:pt x="865" y="1778"/>
                </a:lnTo>
                <a:lnTo>
                  <a:pt x="1057" y="2162"/>
                </a:lnTo>
                <a:lnTo>
                  <a:pt x="1105" y="2354"/>
                </a:lnTo>
                <a:lnTo>
                  <a:pt x="625" y="2354"/>
                </a:lnTo>
                <a:lnTo>
                  <a:pt x="289" y="2402"/>
                </a:lnTo>
                <a:lnTo>
                  <a:pt x="145" y="2498"/>
                </a:lnTo>
                <a:lnTo>
                  <a:pt x="97" y="2546"/>
                </a:lnTo>
                <a:lnTo>
                  <a:pt x="0" y="2738"/>
                </a:lnTo>
                <a:lnTo>
                  <a:pt x="0" y="2978"/>
                </a:lnTo>
                <a:lnTo>
                  <a:pt x="49" y="3171"/>
                </a:lnTo>
                <a:lnTo>
                  <a:pt x="193" y="3363"/>
                </a:lnTo>
                <a:lnTo>
                  <a:pt x="337" y="3555"/>
                </a:lnTo>
                <a:lnTo>
                  <a:pt x="481" y="3651"/>
                </a:lnTo>
                <a:lnTo>
                  <a:pt x="625" y="3699"/>
                </a:lnTo>
                <a:lnTo>
                  <a:pt x="769" y="3699"/>
                </a:lnTo>
                <a:lnTo>
                  <a:pt x="913" y="3603"/>
                </a:lnTo>
                <a:lnTo>
                  <a:pt x="1105" y="3459"/>
                </a:lnTo>
                <a:lnTo>
                  <a:pt x="1297" y="3363"/>
                </a:lnTo>
                <a:lnTo>
                  <a:pt x="1345" y="3363"/>
                </a:lnTo>
                <a:lnTo>
                  <a:pt x="1441" y="3459"/>
                </a:lnTo>
                <a:lnTo>
                  <a:pt x="1537" y="3699"/>
                </a:lnTo>
                <a:lnTo>
                  <a:pt x="1585" y="3987"/>
                </a:lnTo>
                <a:lnTo>
                  <a:pt x="1681" y="4227"/>
                </a:lnTo>
                <a:lnTo>
                  <a:pt x="1921" y="4227"/>
                </a:lnTo>
                <a:lnTo>
                  <a:pt x="2306" y="4083"/>
                </a:lnTo>
                <a:lnTo>
                  <a:pt x="2930" y="3747"/>
                </a:lnTo>
                <a:lnTo>
                  <a:pt x="3026" y="3699"/>
                </a:lnTo>
                <a:lnTo>
                  <a:pt x="2978" y="3699"/>
                </a:lnTo>
                <a:lnTo>
                  <a:pt x="2834" y="3603"/>
                </a:lnTo>
                <a:lnTo>
                  <a:pt x="2642" y="3459"/>
                </a:lnTo>
                <a:lnTo>
                  <a:pt x="2594" y="3315"/>
                </a:lnTo>
                <a:lnTo>
                  <a:pt x="2546" y="3171"/>
                </a:lnTo>
                <a:lnTo>
                  <a:pt x="2594" y="3026"/>
                </a:lnTo>
                <a:lnTo>
                  <a:pt x="2642" y="2882"/>
                </a:lnTo>
                <a:lnTo>
                  <a:pt x="2786" y="2786"/>
                </a:lnTo>
                <a:lnTo>
                  <a:pt x="2930" y="2642"/>
                </a:lnTo>
                <a:lnTo>
                  <a:pt x="3074" y="2594"/>
                </a:lnTo>
                <a:lnTo>
                  <a:pt x="3314" y="2546"/>
                </a:lnTo>
                <a:lnTo>
                  <a:pt x="3458" y="2594"/>
                </a:lnTo>
                <a:lnTo>
                  <a:pt x="3554" y="2690"/>
                </a:lnTo>
                <a:lnTo>
                  <a:pt x="3554" y="2834"/>
                </a:lnTo>
                <a:lnTo>
                  <a:pt x="3554" y="3026"/>
                </a:lnTo>
                <a:lnTo>
                  <a:pt x="3506" y="3363"/>
                </a:lnTo>
                <a:lnTo>
                  <a:pt x="3458" y="3507"/>
                </a:lnTo>
                <a:lnTo>
                  <a:pt x="3506" y="3603"/>
                </a:lnTo>
                <a:lnTo>
                  <a:pt x="3698" y="3603"/>
                </a:lnTo>
                <a:lnTo>
                  <a:pt x="4035" y="3507"/>
                </a:lnTo>
                <a:lnTo>
                  <a:pt x="4803" y="3219"/>
                </a:lnTo>
                <a:lnTo>
                  <a:pt x="4899" y="3171"/>
                </a:lnTo>
                <a:lnTo>
                  <a:pt x="4947" y="3026"/>
                </a:lnTo>
                <a:lnTo>
                  <a:pt x="4899" y="2930"/>
                </a:lnTo>
                <a:lnTo>
                  <a:pt x="4803" y="2786"/>
                </a:lnTo>
                <a:lnTo>
                  <a:pt x="4611" y="2546"/>
                </a:lnTo>
                <a:lnTo>
                  <a:pt x="4467" y="2306"/>
                </a:lnTo>
                <a:lnTo>
                  <a:pt x="4371" y="2162"/>
                </a:lnTo>
                <a:lnTo>
                  <a:pt x="4371" y="2114"/>
                </a:lnTo>
                <a:lnTo>
                  <a:pt x="4371" y="2066"/>
                </a:lnTo>
                <a:lnTo>
                  <a:pt x="4563" y="2018"/>
                </a:lnTo>
                <a:lnTo>
                  <a:pt x="4899" y="2018"/>
                </a:lnTo>
                <a:lnTo>
                  <a:pt x="5139" y="1970"/>
                </a:lnTo>
                <a:lnTo>
                  <a:pt x="5331" y="1874"/>
                </a:lnTo>
                <a:lnTo>
                  <a:pt x="5427" y="1730"/>
                </a:lnTo>
                <a:lnTo>
                  <a:pt x="5475" y="1538"/>
                </a:lnTo>
                <a:lnTo>
                  <a:pt x="5475" y="1346"/>
                </a:lnTo>
                <a:lnTo>
                  <a:pt x="5427" y="1202"/>
                </a:lnTo>
                <a:lnTo>
                  <a:pt x="5283" y="1009"/>
                </a:lnTo>
                <a:lnTo>
                  <a:pt x="5091" y="817"/>
                </a:lnTo>
                <a:lnTo>
                  <a:pt x="4899" y="721"/>
                </a:lnTo>
                <a:lnTo>
                  <a:pt x="4755" y="721"/>
                </a:lnTo>
                <a:lnTo>
                  <a:pt x="4659" y="769"/>
                </a:lnTo>
                <a:lnTo>
                  <a:pt x="4563" y="817"/>
                </a:lnTo>
                <a:lnTo>
                  <a:pt x="4419" y="1057"/>
                </a:lnTo>
                <a:lnTo>
                  <a:pt x="4323" y="1153"/>
                </a:lnTo>
                <a:lnTo>
                  <a:pt x="4227" y="1250"/>
                </a:lnTo>
                <a:lnTo>
                  <a:pt x="4131" y="1250"/>
                </a:lnTo>
                <a:lnTo>
                  <a:pt x="4035" y="1153"/>
                </a:lnTo>
                <a:lnTo>
                  <a:pt x="3891" y="721"/>
                </a:lnTo>
                <a:lnTo>
                  <a:pt x="3746" y="289"/>
                </a:lnTo>
                <a:lnTo>
                  <a:pt x="3698" y="97"/>
                </a:lnTo>
                <a:lnTo>
                  <a:pt x="36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7" name="Google Shape;527;p45"/>
          <p:cNvGrpSpPr/>
          <p:nvPr/>
        </p:nvGrpSpPr>
        <p:grpSpPr>
          <a:xfrm>
            <a:off x="-198287" y="1445826"/>
            <a:ext cx="475779" cy="475800"/>
            <a:chOff x="1460350" y="2402425"/>
            <a:chExt cx="208950" cy="208950"/>
          </a:xfrm>
        </p:grpSpPr>
        <p:sp>
          <p:nvSpPr>
            <p:cNvPr id="528" name="Google Shape;528;p45"/>
            <p:cNvSpPr/>
            <p:nvPr/>
          </p:nvSpPr>
          <p:spPr>
            <a:xfrm>
              <a:off x="1460350" y="2402425"/>
              <a:ext cx="208950" cy="208950"/>
            </a:xfrm>
            <a:custGeom>
              <a:rect b="b" l="l" r="r" t="t"/>
              <a:pathLst>
                <a:path extrusionOk="0" h="8358" w="8358">
                  <a:moveTo>
                    <a:pt x="4035" y="1"/>
                  </a:moveTo>
                  <a:lnTo>
                    <a:pt x="3651" y="49"/>
                  </a:lnTo>
                  <a:lnTo>
                    <a:pt x="3218" y="97"/>
                  </a:lnTo>
                  <a:lnTo>
                    <a:pt x="2786" y="241"/>
                  </a:lnTo>
                  <a:lnTo>
                    <a:pt x="2402" y="385"/>
                  </a:lnTo>
                  <a:lnTo>
                    <a:pt x="2066" y="577"/>
                  </a:lnTo>
                  <a:lnTo>
                    <a:pt x="1682" y="817"/>
                  </a:lnTo>
                  <a:lnTo>
                    <a:pt x="1393" y="1058"/>
                  </a:lnTo>
                  <a:lnTo>
                    <a:pt x="1105" y="1346"/>
                  </a:lnTo>
                  <a:lnTo>
                    <a:pt x="865" y="1634"/>
                  </a:lnTo>
                  <a:lnTo>
                    <a:pt x="625" y="1970"/>
                  </a:lnTo>
                  <a:lnTo>
                    <a:pt x="433" y="2354"/>
                  </a:lnTo>
                  <a:lnTo>
                    <a:pt x="241" y="2690"/>
                  </a:lnTo>
                  <a:lnTo>
                    <a:pt x="145" y="3075"/>
                  </a:lnTo>
                  <a:lnTo>
                    <a:pt x="49" y="3459"/>
                  </a:lnTo>
                  <a:lnTo>
                    <a:pt x="1" y="3891"/>
                  </a:lnTo>
                  <a:lnTo>
                    <a:pt x="1" y="4323"/>
                  </a:lnTo>
                  <a:lnTo>
                    <a:pt x="49" y="4707"/>
                  </a:lnTo>
                  <a:lnTo>
                    <a:pt x="97" y="5140"/>
                  </a:lnTo>
                  <a:lnTo>
                    <a:pt x="241" y="5572"/>
                  </a:lnTo>
                  <a:lnTo>
                    <a:pt x="385" y="5956"/>
                  </a:lnTo>
                  <a:lnTo>
                    <a:pt x="577" y="6292"/>
                  </a:lnTo>
                  <a:lnTo>
                    <a:pt x="817" y="6628"/>
                  </a:lnTo>
                  <a:lnTo>
                    <a:pt x="1057" y="6965"/>
                  </a:lnTo>
                  <a:lnTo>
                    <a:pt x="1345" y="7253"/>
                  </a:lnTo>
                  <a:lnTo>
                    <a:pt x="1634" y="7493"/>
                  </a:lnTo>
                  <a:lnTo>
                    <a:pt x="1970" y="7733"/>
                  </a:lnTo>
                  <a:lnTo>
                    <a:pt x="2306" y="7925"/>
                  </a:lnTo>
                  <a:lnTo>
                    <a:pt x="2690" y="8069"/>
                  </a:lnTo>
                  <a:lnTo>
                    <a:pt x="3074" y="8213"/>
                  </a:lnTo>
                  <a:lnTo>
                    <a:pt x="3458" y="8309"/>
                  </a:lnTo>
                  <a:lnTo>
                    <a:pt x="3891" y="8357"/>
                  </a:lnTo>
                  <a:lnTo>
                    <a:pt x="4275" y="8357"/>
                  </a:lnTo>
                  <a:lnTo>
                    <a:pt x="4707" y="8309"/>
                  </a:lnTo>
                  <a:lnTo>
                    <a:pt x="5139" y="8261"/>
                  </a:lnTo>
                  <a:lnTo>
                    <a:pt x="5524" y="8117"/>
                  </a:lnTo>
                  <a:lnTo>
                    <a:pt x="5956" y="7973"/>
                  </a:lnTo>
                  <a:lnTo>
                    <a:pt x="6292" y="7781"/>
                  </a:lnTo>
                  <a:lnTo>
                    <a:pt x="6628" y="7541"/>
                  </a:lnTo>
                  <a:lnTo>
                    <a:pt x="6964" y="7301"/>
                  </a:lnTo>
                  <a:lnTo>
                    <a:pt x="7252" y="7013"/>
                  </a:lnTo>
                  <a:lnTo>
                    <a:pt x="7493" y="6724"/>
                  </a:lnTo>
                  <a:lnTo>
                    <a:pt x="7733" y="6388"/>
                  </a:lnTo>
                  <a:lnTo>
                    <a:pt x="7925" y="6004"/>
                  </a:lnTo>
                  <a:lnTo>
                    <a:pt x="8069" y="5668"/>
                  </a:lnTo>
                  <a:lnTo>
                    <a:pt x="8213" y="5284"/>
                  </a:lnTo>
                  <a:lnTo>
                    <a:pt x="8309" y="4900"/>
                  </a:lnTo>
                  <a:lnTo>
                    <a:pt x="8357" y="4467"/>
                  </a:lnTo>
                  <a:lnTo>
                    <a:pt x="8357" y="4035"/>
                  </a:lnTo>
                  <a:lnTo>
                    <a:pt x="8309" y="3651"/>
                  </a:lnTo>
                  <a:lnTo>
                    <a:pt x="8261" y="3219"/>
                  </a:lnTo>
                  <a:lnTo>
                    <a:pt x="8117" y="2786"/>
                  </a:lnTo>
                  <a:lnTo>
                    <a:pt x="7973" y="2402"/>
                  </a:lnTo>
                  <a:lnTo>
                    <a:pt x="7781" y="2066"/>
                  </a:lnTo>
                  <a:lnTo>
                    <a:pt x="7541" y="1730"/>
                  </a:lnTo>
                  <a:lnTo>
                    <a:pt x="7300" y="1394"/>
                  </a:lnTo>
                  <a:lnTo>
                    <a:pt x="7012" y="1106"/>
                  </a:lnTo>
                  <a:lnTo>
                    <a:pt x="6724" y="865"/>
                  </a:lnTo>
                  <a:lnTo>
                    <a:pt x="6388" y="625"/>
                  </a:lnTo>
                  <a:lnTo>
                    <a:pt x="6004" y="433"/>
                  </a:lnTo>
                  <a:lnTo>
                    <a:pt x="5668" y="289"/>
                  </a:lnTo>
                  <a:lnTo>
                    <a:pt x="5283" y="145"/>
                  </a:lnTo>
                  <a:lnTo>
                    <a:pt x="4851" y="4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5"/>
            <p:cNvSpPr/>
            <p:nvPr/>
          </p:nvSpPr>
          <p:spPr>
            <a:xfrm>
              <a:off x="1460350" y="2402425"/>
              <a:ext cx="208950" cy="208950"/>
            </a:xfrm>
            <a:custGeom>
              <a:rect b="b" l="l" r="r" t="t"/>
              <a:pathLst>
                <a:path extrusionOk="0" fill="none" h="8358" w="8358">
                  <a:moveTo>
                    <a:pt x="8261" y="3219"/>
                  </a:moveTo>
                  <a:lnTo>
                    <a:pt x="8261" y="3219"/>
                  </a:lnTo>
                  <a:lnTo>
                    <a:pt x="8309" y="3651"/>
                  </a:lnTo>
                  <a:lnTo>
                    <a:pt x="8357" y="4035"/>
                  </a:lnTo>
                  <a:lnTo>
                    <a:pt x="8357" y="4467"/>
                  </a:lnTo>
                  <a:lnTo>
                    <a:pt x="8309" y="4900"/>
                  </a:lnTo>
                  <a:lnTo>
                    <a:pt x="8213" y="5284"/>
                  </a:lnTo>
                  <a:lnTo>
                    <a:pt x="8069" y="5668"/>
                  </a:lnTo>
                  <a:lnTo>
                    <a:pt x="7925" y="6004"/>
                  </a:lnTo>
                  <a:lnTo>
                    <a:pt x="7733" y="6388"/>
                  </a:lnTo>
                  <a:lnTo>
                    <a:pt x="7493" y="6724"/>
                  </a:lnTo>
                  <a:lnTo>
                    <a:pt x="7252" y="7013"/>
                  </a:lnTo>
                  <a:lnTo>
                    <a:pt x="6964" y="7301"/>
                  </a:lnTo>
                  <a:lnTo>
                    <a:pt x="6628" y="7541"/>
                  </a:lnTo>
                  <a:lnTo>
                    <a:pt x="6292" y="7781"/>
                  </a:lnTo>
                  <a:lnTo>
                    <a:pt x="5956" y="7973"/>
                  </a:lnTo>
                  <a:lnTo>
                    <a:pt x="5524" y="8117"/>
                  </a:lnTo>
                  <a:lnTo>
                    <a:pt x="5139" y="8261"/>
                  </a:lnTo>
                  <a:lnTo>
                    <a:pt x="5139" y="8261"/>
                  </a:lnTo>
                  <a:lnTo>
                    <a:pt x="4707" y="8309"/>
                  </a:lnTo>
                  <a:lnTo>
                    <a:pt x="4275" y="8357"/>
                  </a:lnTo>
                  <a:lnTo>
                    <a:pt x="3891" y="8357"/>
                  </a:lnTo>
                  <a:lnTo>
                    <a:pt x="3458" y="8309"/>
                  </a:lnTo>
                  <a:lnTo>
                    <a:pt x="3074" y="8213"/>
                  </a:lnTo>
                  <a:lnTo>
                    <a:pt x="2690" y="8069"/>
                  </a:lnTo>
                  <a:lnTo>
                    <a:pt x="2306" y="7925"/>
                  </a:lnTo>
                  <a:lnTo>
                    <a:pt x="1970" y="7733"/>
                  </a:lnTo>
                  <a:lnTo>
                    <a:pt x="1634" y="7493"/>
                  </a:lnTo>
                  <a:lnTo>
                    <a:pt x="1345" y="7253"/>
                  </a:lnTo>
                  <a:lnTo>
                    <a:pt x="1057" y="6965"/>
                  </a:lnTo>
                  <a:lnTo>
                    <a:pt x="817" y="6628"/>
                  </a:lnTo>
                  <a:lnTo>
                    <a:pt x="577" y="6292"/>
                  </a:lnTo>
                  <a:lnTo>
                    <a:pt x="385" y="5956"/>
                  </a:lnTo>
                  <a:lnTo>
                    <a:pt x="241" y="5572"/>
                  </a:lnTo>
                  <a:lnTo>
                    <a:pt x="97" y="5140"/>
                  </a:lnTo>
                  <a:lnTo>
                    <a:pt x="97" y="5140"/>
                  </a:lnTo>
                  <a:lnTo>
                    <a:pt x="49" y="4707"/>
                  </a:lnTo>
                  <a:lnTo>
                    <a:pt x="1" y="4323"/>
                  </a:lnTo>
                  <a:lnTo>
                    <a:pt x="1" y="3891"/>
                  </a:lnTo>
                  <a:lnTo>
                    <a:pt x="49" y="3459"/>
                  </a:lnTo>
                  <a:lnTo>
                    <a:pt x="145" y="3075"/>
                  </a:lnTo>
                  <a:lnTo>
                    <a:pt x="241" y="2690"/>
                  </a:lnTo>
                  <a:lnTo>
                    <a:pt x="433" y="2354"/>
                  </a:lnTo>
                  <a:lnTo>
                    <a:pt x="625" y="1970"/>
                  </a:lnTo>
                  <a:lnTo>
                    <a:pt x="865" y="1634"/>
                  </a:lnTo>
                  <a:lnTo>
                    <a:pt x="1105" y="1346"/>
                  </a:lnTo>
                  <a:lnTo>
                    <a:pt x="1393" y="1058"/>
                  </a:lnTo>
                  <a:lnTo>
                    <a:pt x="1682" y="817"/>
                  </a:lnTo>
                  <a:lnTo>
                    <a:pt x="2066" y="577"/>
                  </a:lnTo>
                  <a:lnTo>
                    <a:pt x="2402" y="385"/>
                  </a:lnTo>
                  <a:lnTo>
                    <a:pt x="2786" y="241"/>
                  </a:lnTo>
                  <a:lnTo>
                    <a:pt x="3218" y="97"/>
                  </a:lnTo>
                  <a:lnTo>
                    <a:pt x="3218" y="97"/>
                  </a:lnTo>
                  <a:lnTo>
                    <a:pt x="3651" y="49"/>
                  </a:lnTo>
                  <a:lnTo>
                    <a:pt x="4035" y="1"/>
                  </a:lnTo>
                  <a:lnTo>
                    <a:pt x="4467" y="1"/>
                  </a:lnTo>
                  <a:lnTo>
                    <a:pt x="4851" y="49"/>
                  </a:lnTo>
                  <a:lnTo>
                    <a:pt x="5283" y="145"/>
                  </a:lnTo>
                  <a:lnTo>
                    <a:pt x="5668" y="289"/>
                  </a:lnTo>
                  <a:lnTo>
                    <a:pt x="6004" y="433"/>
                  </a:lnTo>
                  <a:lnTo>
                    <a:pt x="6388" y="625"/>
                  </a:lnTo>
                  <a:lnTo>
                    <a:pt x="6724" y="865"/>
                  </a:lnTo>
                  <a:lnTo>
                    <a:pt x="7012" y="1106"/>
                  </a:lnTo>
                  <a:lnTo>
                    <a:pt x="7300" y="1394"/>
                  </a:lnTo>
                  <a:lnTo>
                    <a:pt x="7541" y="1730"/>
                  </a:lnTo>
                  <a:lnTo>
                    <a:pt x="7781" y="2066"/>
                  </a:lnTo>
                  <a:lnTo>
                    <a:pt x="7973" y="2402"/>
                  </a:lnTo>
                  <a:lnTo>
                    <a:pt x="8117" y="2786"/>
                  </a:lnTo>
                  <a:lnTo>
                    <a:pt x="8261" y="32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5"/>
            <p:cNvSpPr/>
            <p:nvPr/>
          </p:nvSpPr>
          <p:spPr>
            <a:xfrm>
              <a:off x="1495175" y="2421650"/>
              <a:ext cx="122475" cy="91275"/>
            </a:xfrm>
            <a:custGeom>
              <a:rect b="b" l="l" r="r" t="t"/>
              <a:pathLst>
                <a:path extrusionOk="0" h="3651" w="4899">
                  <a:moveTo>
                    <a:pt x="2546" y="192"/>
                  </a:moveTo>
                  <a:lnTo>
                    <a:pt x="2786" y="240"/>
                  </a:lnTo>
                  <a:lnTo>
                    <a:pt x="3026" y="289"/>
                  </a:lnTo>
                  <a:lnTo>
                    <a:pt x="3266" y="385"/>
                  </a:lnTo>
                  <a:lnTo>
                    <a:pt x="3458" y="529"/>
                  </a:lnTo>
                  <a:lnTo>
                    <a:pt x="3554" y="673"/>
                  </a:lnTo>
                  <a:lnTo>
                    <a:pt x="3650" y="865"/>
                  </a:lnTo>
                  <a:lnTo>
                    <a:pt x="3650" y="1057"/>
                  </a:lnTo>
                  <a:lnTo>
                    <a:pt x="3506" y="1249"/>
                  </a:lnTo>
                  <a:lnTo>
                    <a:pt x="3362" y="1393"/>
                  </a:lnTo>
                  <a:lnTo>
                    <a:pt x="3170" y="1537"/>
                  </a:lnTo>
                  <a:lnTo>
                    <a:pt x="2930" y="1585"/>
                  </a:lnTo>
                  <a:lnTo>
                    <a:pt x="2690" y="1633"/>
                  </a:lnTo>
                  <a:lnTo>
                    <a:pt x="2450" y="1585"/>
                  </a:lnTo>
                  <a:lnTo>
                    <a:pt x="2210" y="1537"/>
                  </a:lnTo>
                  <a:lnTo>
                    <a:pt x="1969" y="1441"/>
                  </a:lnTo>
                  <a:lnTo>
                    <a:pt x="1777" y="1297"/>
                  </a:lnTo>
                  <a:lnTo>
                    <a:pt x="1633" y="1105"/>
                  </a:lnTo>
                  <a:lnTo>
                    <a:pt x="1585" y="961"/>
                  </a:lnTo>
                  <a:lnTo>
                    <a:pt x="1585" y="769"/>
                  </a:lnTo>
                  <a:lnTo>
                    <a:pt x="1681" y="577"/>
                  </a:lnTo>
                  <a:lnTo>
                    <a:pt x="1873" y="385"/>
                  </a:lnTo>
                  <a:lnTo>
                    <a:pt x="2065" y="289"/>
                  </a:lnTo>
                  <a:lnTo>
                    <a:pt x="2306" y="240"/>
                  </a:lnTo>
                  <a:lnTo>
                    <a:pt x="2546" y="192"/>
                  </a:lnTo>
                  <a:close/>
                  <a:moveTo>
                    <a:pt x="2306" y="0"/>
                  </a:move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5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fill="none" h="1442" w="2066">
                  <a:moveTo>
                    <a:pt x="1105" y="1441"/>
                  </a:moveTo>
                  <a:lnTo>
                    <a:pt x="1105" y="1441"/>
                  </a:lnTo>
                  <a:lnTo>
                    <a:pt x="865" y="1393"/>
                  </a:lnTo>
                  <a:lnTo>
                    <a:pt x="625" y="1345"/>
                  </a:lnTo>
                  <a:lnTo>
                    <a:pt x="384" y="1249"/>
                  </a:lnTo>
                  <a:lnTo>
                    <a:pt x="192" y="1105"/>
                  </a:lnTo>
                  <a:lnTo>
                    <a:pt x="48" y="913"/>
                  </a:lnTo>
                  <a:lnTo>
                    <a:pt x="0" y="769"/>
                  </a:lnTo>
                  <a:lnTo>
                    <a:pt x="0" y="577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288" y="193"/>
                  </a:lnTo>
                  <a:lnTo>
                    <a:pt x="480" y="97"/>
                  </a:lnTo>
                  <a:lnTo>
                    <a:pt x="721" y="48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1201" y="48"/>
                  </a:lnTo>
                  <a:lnTo>
                    <a:pt x="1441" y="97"/>
                  </a:lnTo>
                  <a:lnTo>
                    <a:pt x="1681" y="193"/>
                  </a:lnTo>
                  <a:lnTo>
                    <a:pt x="1873" y="337"/>
                  </a:lnTo>
                  <a:lnTo>
                    <a:pt x="1969" y="481"/>
                  </a:lnTo>
                  <a:lnTo>
                    <a:pt x="2065" y="673"/>
                  </a:lnTo>
                  <a:lnTo>
                    <a:pt x="2065" y="865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1777" y="1201"/>
                  </a:lnTo>
                  <a:lnTo>
                    <a:pt x="1585" y="1345"/>
                  </a:lnTo>
                  <a:lnTo>
                    <a:pt x="1345" y="1393"/>
                  </a:lnTo>
                  <a:lnTo>
                    <a:pt x="1105" y="144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5"/>
            <p:cNvSpPr/>
            <p:nvPr/>
          </p:nvSpPr>
          <p:spPr>
            <a:xfrm>
              <a:off x="1495175" y="2421650"/>
              <a:ext cx="122475" cy="91275"/>
            </a:xfrm>
            <a:custGeom>
              <a:rect b="b" l="l" r="r" t="t"/>
              <a:pathLst>
                <a:path extrusionOk="0" fill="none" h="3651" w="4899">
                  <a:moveTo>
                    <a:pt x="2642" y="0"/>
                  </a:moveTo>
                  <a:lnTo>
                    <a:pt x="2642" y="0"/>
                  </a:lnTo>
                  <a:lnTo>
                    <a:pt x="2306" y="0"/>
                  </a:ln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210" y="3650"/>
                  </a:lnTo>
                  <a:lnTo>
                    <a:pt x="2210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lnTo>
                    <a:pt x="2642" y="0"/>
                  </a:lnTo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5"/>
            <p:cNvSpPr/>
            <p:nvPr/>
          </p:nvSpPr>
          <p:spPr>
            <a:xfrm>
              <a:off x="1582825" y="2607750"/>
              <a:ext cx="10825" cy="2425"/>
            </a:xfrm>
            <a:custGeom>
              <a:rect b="b" l="l" r="r" t="t"/>
              <a:pathLst>
                <a:path extrusionOk="0" h="97" w="433"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FA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5"/>
            <p:cNvSpPr/>
            <p:nvPr/>
          </p:nvSpPr>
          <p:spPr>
            <a:xfrm>
              <a:off x="1582825" y="2610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5"/>
            <p:cNvSpPr/>
            <p:nvPr/>
          </p:nvSpPr>
          <p:spPr>
            <a:xfrm>
              <a:off x="1584025" y="2610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5"/>
            <p:cNvSpPr/>
            <p:nvPr/>
          </p:nvSpPr>
          <p:spPr>
            <a:xfrm>
              <a:off x="1584025" y="2608950"/>
              <a:ext cx="4825" cy="1225"/>
            </a:xfrm>
            <a:custGeom>
              <a:rect b="b" l="l" r="r" t="t"/>
              <a:pathLst>
                <a:path extrusionOk="0" fill="none" h="49" w="193">
                  <a:moveTo>
                    <a:pt x="192" y="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5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5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5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5"/>
            <p:cNvSpPr/>
            <p:nvPr/>
          </p:nvSpPr>
          <p:spPr>
            <a:xfrm>
              <a:off x="1590025" y="2607750"/>
              <a:ext cx="25" cy="1225"/>
            </a:xfrm>
            <a:custGeom>
              <a:rect b="b" l="l" r="r" t="t"/>
              <a:pathLst>
                <a:path extrusionOk="0" fill="none" h="49" w="1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5"/>
            <p:cNvSpPr/>
            <p:nvPr/>
          </p:nvSpPr>
          <p:spPr>
            <a:xfrm>
              <a:off x="15900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15900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1590025" y="2607750"/>
              <a:ext cx="1225" cy="25"/>
            </a:xfrm>
            <a:custGeom>
              <a:rect b="b" l="l" r="r" t="t"/>
              <a:pathLst>
                <a:path extrusionOk="0" fill="none" h="1" w="49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5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5"/>
            <p:cNvSpPr/>
            <p:nvPr/>
          </p:nvSpPr>
          <p:spPr>
            <a:xfrm>
              <a:off x="1591225" y="2607750"/>
              <a:ext cx="1225" cy="25"/>
            </a:xfrm>
            <a:custGeom>
              <a:rect b="b" l="l" r="r" t="t"/>
              <a:pathLst>
                <a:path extrusionOk="0" fill="none" h="1" w="49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5"/>
            <p:cNvSpPr/>
            <p:nvPr/>
          </p:nvSpPr>
          <p:spPr>
            <a:xfrm>
              <a:off x="15924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5"/>
            <p:cNvSpPr/>
            <p:nvPr/>
          </p:nvSpPr>
          <p:spPr>
            <a:xfrm>
              <a:off x="15924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5"/>
            <p:cNvSpPr/>
            <p:nvPr/>
          </p:nvSpPr>
          <p:spPr>
            <a:xfrm>
              <a:off x="15936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5"/>
            <p:cNvSpPr/>
            <p:nvPr/>
          </p:nvSpPr>
          <p:spPr>
            <a:xfrm>
              <a:off x="15936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5"/>
            <p:cNvSpPr/>
            <p:nvPr/>
          </p:nvSpPr>
          <p:spPr>
            <a:xfrm>
              <a:off x="1477175" y="2515300"/>
              <a:ext cx="192125" cy="96075"/>
            </a:xfrm>
            <a:custGeom>
              <a:rect b="b" l="l" r="r" t="t"/>
              <a:pathLst>
                <a:path extrusionOk="0" fill="none" h="3843" w="7685">
                  <a:moveTo>
                    <a:pt x="7684" y="0"/>
                  </a:moveTo>
                  <a:lnTo>
                    <a:pt x="7684" y="0"/>
                  </a:ln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3314" y="2738"/>
                  </a:lnTo>
                  <a:lnTo>
                    <a:pt x="3314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5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h="1442" w="2066">
                  <a:moveTo>
                    <a:pt x="961" y="0"/>
                  </a:move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>
                <a:alpha val="2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5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fill="none" h="1442" w="2066">
                  <a:moveTo>
                    <a:pt x="961" y="0"/>
                  </a:moveTo>
                  <a:lnTo>
                    <a:pt x="961" y="0"/>
                  </a:ln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5"/>
            <p:cNvSpPr/>
            <p:nvPr/>
          </p:nvSpPr>
          <p:spPr>
            <a:xfrm>
              <a:off x="1477175" y="2515300"/>
              <a:ext cx="192125" cy="96075"/>
            </a:xfrm>
            <a:custGeom>
              <a:rect b="b" l="l" r="r" t="t"/>
              <a:pathLst>
                <a:path extrusionOk="0" h="3843" w="7685">
                  <a:moveTo>
                    <a:pt x="7684" y="0"/>
                  </a:move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6" name="Google Shape;556;p45"/>
          <p:cNvGrpSpPr/>
          <p:nvPr/>
        </p:nvGrpSpPr>
        <p:grpSpPr>
          <a:xfrm rot="3427705">
            <a:off x="3096892" y="4998977"/>
            <a:ext cx="340783" cy="340829"/>
            <a:chOff x="1460350" y="2402425"/>
            <a:chExt cx="208950" cy="208950"/>
          </a:xfrm>
        </p:grpSpPr>
        <p:sp>
          <p:nvSpPr>
            <p:cNvPr id="557" name="Google Shape;557;p45"/>
            <p:cNvSpPr/>
            <p:nvPr/>
          </p:nvSpPr>
          <p:spPr>
            <a:xfrm>
              <a:off x="1460350" y="2402425"/>
              <a:ext cx="208950" cy="208950"/>
            </a:xfrm>
            <a:custGeom>
              <a:rect b="b" l="l" r="r" t="t"/>
              <a:pathLst>
                <a:path extrusionOk="0" h="8358" w="8358">
                  <a:moveTo>
                    <a:pt x="4035" y="1"/>
                  </a:moveTo>
                  <a:lnTo>
                    <a:pt x="3651" y="49"/>
                  </a:lnTo>
                  <a:lnTo>
                    <a:pt x="3218" y="97"/>
                  </a:lnTo>
                  <a:lnTo>
                    <a:pt x="2786" y="241"/>
                  </a:lnTo>
                  <a:lnTo>
                    <a:pt x="2402" y="385"/>
                  </a:lnTo>
                  <a:lnTo>
                    <a:pt x="2066" y="577"/>
                  </a:lnTo>
                  <a:lnTo>
                    <a:pt x="1682" y="817"/>
                  </a:lnTo>
                  <a:lnTo>
                    <a:pt x="1393" y="1058"/>
                  </a:lnTo>
                  <a:lnTo>
                    <a:pt x="1105" y="1346"/>
                  </a:lnTo>
                  <a:lnTo>
                    <a:pt x="865" y="1634"/>
                  </a:lnTo>
                  <a:lnTo>
                    <a:pt x="625" y="1970"/>
                  </a:lnTo>
                  <a:lnTo>
                    <a:pt x="433" y="2354"/>
                  </a:lnTo>
                  <a:lnTo>
                    <a:pt x="241" y="2690"/>
                  </a:lnTo>
                  <a:lnTo>
                    <a:pt x="145" y="3075"/>
                  </a:lnTo>
                  <a:lnTo>
                    <a:pt x="49" y="3459"/>
                  </a:lnTo>
                  <a:lnTo>
                    <a:pt x="1" y="3891"/>
                  </a:lnTo>
                  <a:lnTo>
                    <a:pt x="1" y="4323"/>
                  </a:lnTo>
                  <a:lnTo>
                    <a:pt x="49" y="4707"/>
                  </a:lnTo>
                  <a:lnTo>
                    <a:pt x="97" y="5140"/>
                  </a:lnTo>
                  <a:lnTo>
                    <a:pt x="241" y="5572"/>
                  </a:lnTo>
                  <a:lnTo>
                    <a:pt x="385" y="5956"/>
                  </a:lnTo>
                  <a:lnTo>
                    <a:pt x="577" y="6292"/>
                  </a:lnTo>
                  <a:lnTo>
                    <a:pt x="817" y="6628"/>
                  </a:lnTo>
                  <a:lnTo>
                    <a:pt x="1057" y="6965"/>
                  </a:lnTo>
                  <a:lnTo>
                    <a:pt x="1345" y="7253"/>
                  </a:lnTo>
                  <a:lnTo>
                    <a:pt x="1634" y="7493"/>
                  </a:lnTo>
                  <a:lnTo>
                    <a:pt x="1970" y="7733"/>
                  </a:lnTo>
                  <a:lnTo>
                    <a:pt x="2306" y="7925"/>
                  </a:lnTo>
                  <a:lnTo>
                    <a:pt x="2690" y="8069"/>
                  </a:lnTo>
                  <a:lnTo>
                    <a:pt x="3074" y="8213"/>
                  </a:lnTo>
                  <a:lnTo>
                    <a:pt x="3458" y="8309"/>
                  </a:lnTo>
                  <a:lnTo>
                    <a:pt x="3891" y="8357"/>
                  </a:lnTo>
                  <a:lnTo>
                    <a:pt x="4275" y="8357"/>
                  </a:lnTo>
                  <a:lnTo>
                    <a:pt x="4707" y="8309"/>
                  </a:lnTo>
                  <a:lnTo>
                    <a:pt x="5139" y="8261"/>
                  </a:lnTo>
                  <a:lnTo>
                    <a:pt x="5524" y="8117"/>
                  </a:lnTo>
                  <a:lnTo>
                    <a:pt x="5956" y="7973"/>
                  </a:lnTo>
                  <a:lnTo>
                    <a:pt x="6292" y="7781"/>
                  </a:lnTo>
                  <a:lnTo>
                    <a:pt x="6628" y="7541"/>
                  </a:lnTo>
                  <a:lnTo>
                    <a:pt x="6964" y="7301"/>
                  </a:lnTo>
                  <a:lnTo>
                    <a:pt x="7252" y="7013"/>
                  </a:lnTo>
                  <a:lnTo>
                    <a:pt x="7493" y="6724"/>
                  </a:lnTo>
                  <a:lnTo>
                    <a:pt x="7733" y="6388"/>
                  </a:lnTo>
                  <a:lnTo>
                    <a:pt x="7925" y="6004"/>
                  </a:lnTo>
                  <a:lnTo>
                    <a:pt x="8069" y="5668"/>
                  </a:lnTo>
                  <a:lnTo>
                    <a:pt x="8213" y="5284"/>
                  </a:lnTo>
                  <a:lnTo>
                    <a:pt x="8309" y="4900"/>
                  </a:lnTo>
                  <a:lnTo>
                    <a:pt x="8357" y="4467"/>
                  </a:lnTo>
                  <a:lnTo>
                    <a:pt x="8357" y="4035"/>
                  </a:lnTo>
                  <a:lnTo>
                    <a:pt x="8309" y="3651"/>
                  </a:lnTo>
                  <a:lnTo>
                    <a:pt x="8261" y="3219"/>
                  </a:lnTo>
                  <a:lnTo>
                    <a:pt x="8117" y="2786"/>
                  </a:lnTo>
                  <a:lnTo>
                    <a:pt x="7973" y="2402"/>
                  </a:lnTo>
                  <a:lnTo>
                    <a:pt x="7781" y="2066"/>
                  </a:lnTo>
                  <a:lnTo>
                    <a:pt x="7541" y="1730"/>
                  </a:lnTo>
                  <a:lnTo>
                    <a:pt x="7300" y="1394"/>
                  </a:lnTo>
                  <a:lnTo>
                    <a:pt x="7012" y="1106"/>
                  </a:lnTo>
                  <a:lnTo>
                    <a:pt x="6724" y="865"/>
                  </a:lnTo>
                  <a:lnTo>
                    <a:pt x="6388" y="625"/>
                  </a:lnTo>
                  <a:lnTo>
                    <a:pt x="6004" y="433"/>
                  </a:lnTo>
                  <a:lnTo>
                    <a:pt x="5668" y="289"/>
                  </a:lnTo>
                  <a:lnTo>
                    <a:pt x="5283" y="145"/>
                  </a:lnTo>
                  <a:lnTo>
                    <a:pt x="4851" y="4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5"/>
            <p:cNvSpPr/>
            <p:nvPr/>
          </p:nvSpPr>
          <p:spPr>
            <a:xfrm>
              <a:off x="1460350" y="2402425"/>
              <a:ext cx="208950" cy="208950"/>
            </a:xfrm>
            <a:custGeom>
              <a:rect b="b" l="l" r="r" t="t"/>
              <a:pathLst>
                <a:path extrusionOk="0" fill="none" h="8358" w="8358">
                  <a:moveTo>
                    <a:pt x="8261" y="3219"/>
                  </a:moveTo>
                  <a:lnTo>
                    <a:pt x="8261" y="3219"/>
                  </a:lnTo>
                  <a:lnTo>
                    <a:pt x="8309" y="3651"/>
                  </a:lnTo>
                  <a:lnTo>
                    <a:pt x="8357" y="4035"/>
                  </a:lnTo>
                  <a:lnTo>
                    <a:pt x="8357" y="4467"/>
                  </a:lnTo>
                  <a:lnTo>
                    <a:pt x="8309" y="4900"/>
                  </a:lnTo>
                  <a:lnTo>
                    <a:pt x="8213" y="5284"/>
                  </a:lnTo>
                  <a:lnTo>
                    <a:pt x="8069" y="5668"/>
                  </a:lnTo>
                  <a:lnTo>
                    <a:pt x="7925" y="6004"/>
                  </a:lnTo>
                  <a:lnTo>
                    <a:pt x="7733" y="6388"/>
                  </a:lnTo>
                  <a:lnTo>
                    <a:pt x="7493" y="6724"/>
                  </a:lnTo>
                  <a:lnTo>
                    <a:pt x="7252" y="7013"/>
                  </a:lnTo>
                  <a:lnTo>
                    <a:pt x="6964" y="7301"/>
                  </a:lnTo>
                  <a:lnTo>
                    <a:pt x="6628" y="7541"/>
                  </a:lnTo>
                  <a:lnTo>
                    <a:pt x="6292" y="7781"/>
                  </a:lnTo>
                  <a:lnTo>
                    <a:pt x="5956" y="7973"/>
                  </a:lnTo>
                  <a:lnTo>
                    <a:pt x="5524" y="8117"/>
                  </a:lnTo>
                  <a:lnTo>
                    <a:pt x="5139" y="8261"/>
                  </a:lnTo>
                  <a:lnTo>
                    <a:pt x="5139" y="8261"/>
                  </a:lnTo>
                  <a:lnTo>
                    <a:pt x="4707" y="8309"/>
                  </a:lnTo>
                  <a:lnTo>
                    <a:pt x="4275" y="8357"/>
                  </a:lnTo>
                  <a:lnTo>
                    <a:pt x="3891" y="8357"/>
                  </a:lnTo>
                  <a:lnTo>
                    <a:pt x="3458" y="8309"/>
                  </a:lnTo>
                  <a:lnTo>
                    <a:pt x="3074" y="8213"/>
                  </a:lnTo>
                  <a:lnTo>
                    <a:pt x="2690" y="8069"/>
                  </a:lnTo>
                  <a:lnTo>
                    <a:pt x="2306" y="7925"/>
                  </a:lnTo>
                  <a:lnTo>
                    <a:pt x="1970" y="7733"/>
                  </a:lnTo>
                  <a:lnTo>
                    <a:pt x="1634" y="7493"/>
                  </a:lnTo>
                  <a:lnTo>
                    <a:pt x="1345" y="7253"/>
                  </a:lnTo>
                  <a:lnTo>
                    <a:pt x="1057" y="6965"/>
                  </a:lnTo>
                  <a:lnTo>
                    <a:pt x="817" y="6628"/>
                  </a:lnTo>
                  <a:lnTo>
                    <a:pt x="577" y="6292"/>
                  </a:lnTo>
                  <a:lnTo>
                    <a:pt x="385" y="5956"/>
                  </a:lnTo>
                  <a:lnTo>
                    <a:pt x="241" y="5572"/>
                  </a:lnTo>
                  <a:lnTo>
                    <a:pt x="97" y="5140"/>
                  </a:lnTo>
                  <a:lnTo>
                    <a:pt x="97" y="5140"/>
                  </a:lnTo>
                  <a:lnTo>
                    <a:pt x="49" y="4707"/>
                  </a:lnTo>
                  <a:lnTo>
                    <a:pt x="1" y="4323"/>
                  </a:lnTo>
                  <a:lnTo>
                    <a:pt x="1" y="3891"/>
                  </a:lnTo>
                  <a:lnTo>
                    <a:pt x="49" y="3459"/>
                  </a:lnTo>
                  <a:lnTo>
                    <a:pt x="145" y="3075"/>
                  </a:lnTo>
                  <a:lnTo>
                    <a:pt x="241" y="2690"/>
                  </a:lnTo>
                  <a:lnTo>
                    <a:pt x="433" y="2354"/>
                  </a:lnTo>
                  <a:lnTo>
                    <a:pt x="625" y="1970"/>
                  </a:lnTo>
                  <a:lnTo>
                    <a:pt x="865" y="1634"/>
                  </a:lnTo>
                  <a:lnTo>
                    <a:pt x="1105" y="1346"/>
                  </a:lnTo>
                  <a:lnTo>
                    <a:pt x="1393" y="1058"/>
                  </a:lnTo>
                  <a:lnTo>
                    <a:pt x="1682" y="817"/>
                  </a:lnTo>
                  <a:lnTo>
                    <a:pt x="2066" y="577"/>
                  </a:lnTo>
                  <a:lnTo>
                    <a:pt x="2402" y="385"/>
                  </a:lnTo>
                  <a:lnTo>
                    <a:pt x="2786" y="241"/>
                  </a:lnTo>
                  <a:lnTo>
                    <a:pt x="3218" y="97"/>
                  </a:lnTo>
                  <a:lnTo>
                    <a:pt x="3218" y="97"/>
                  </a:lnTo>
                  <a:lnTo>
                    <a:pt x="3651" y="49"/>
                  </a:lnTo>
                  <a:lnTo>
                    <a:pt x="4035" y="1"/>
                  </a:lnTo>
                  <a:lnTo>
                    <a:pt x="4467" y="1"/>
                  </a:lnTo>
                  <a:lnTo>
                    <a:pt x="4851" y="49"/>
                  </a:lnTo>
                  <a:lnTo>
                    <a:pt x="5283" y="145"/>
                  </a:lnTo>
                  <a:lnTo>
                    <a:pt x="5668" y="289"/>
                  </a:lnTo>
                  <a:lnTo>
                    <a:pt x="6004" y="433"/>
                  </a:lnTo>
                  <a:lnTo>
                    <a:pt x="6388" y="625"/>
                  </a:lnTo>
                  <a:lnTo>
                    <a:pt x="6724" y="865"/>
                  </a:lnTo>
                  <a:lnTo>
                    <a:pt x="7012" y="1106"/>
                  </a:lnTo>
                  <a:lnTo>
                    <a:pt x="7300" y="1394"/>
                  </a:lnTo>
                  <a:lnTo>
                    <a:pt x="7541" y="1730"/>
                  </a:lnTo>
                  <a:lnTo>
                    <a:pt x="7781" y="2066"/>
                  </a:lnTo>
                  <a:lnTo>
                    <a:pt x="7973" y="2402"/>
                  </a:lnTo>
                  <a:lnTo>
                    <a:pt x="8117" y="2786"/>
                  </a:lnTo>
                  <a:lnTo>
                    <a:pt x="8261" y="32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5"/>
            <p:cNvSpPr/>
            <p:nvPr/>
          </p:nvSpPr>
          <p:spPr>
            <a:xfrm>
              <a:off x="1495175" y="2421650"/>
              <a:ext cx="122475" cy="91275"/>
            </a:xfrm>
            <a:custGeom>
              <a:rect b="b" l="l" r="r" t="t"/>
              <a:pathLst>
                <a:path extrusionOk="0" h="3651" w="4899">
                  <a:moveTo>
                    <a:pt x="2546" y="192"/>
                  </a:moveTo>
                  <a:lnTo>
                    <a:pt x="2786" y="240"/>
                  </a:lnTo>
                  <a:lnTo>
                    <a:pt x="3026" y="289"/>
                  </a:lnTo>
                  <a:lnTo>
                    <a:pt x="3266" y="385"/>
                  </a:lnTo>
                  <a:lnTo>
                    <a:pt x="3458" y="529"/>
                  </a:lnTo>
                  <a:lnTo>
                    <a:pt x="3554" y="673"/>
                  </a:lnTo>
                  <a:lnTo>
                    <a:pt x="3650" y="865"/>
                  </a:lnTo>
                  <a:lnTo>
                    <a:pt x="3650" y="1057"/>
                  </a:lnTo>
                  <a:lnTo>
                    <a:pt x="3506" y="1249"/>
                  </a:lnTo>
                  <a:lnTo>
                    <a:pt x="3362" y="1393"/>
                  </a:lnTo>
                  <a:lnTo>
                    <a:pt x="3170" y="1537"/>
                  </a:lnTo>
                  <a:lnTo>
                    <a:pt x="2930" y="1585"/>
                  </a:lnTo>
                  <a:lnTo>
                    <a:pt x="2690" y="1633"/>
                  </a:lnTo>
                  <a:lnTo>
                    <a:pt x="2450" y="1585"/>
                  </a:lnTo>
                  <a:lnTo>
                    <a:pt x="2210" y="1537"/>
                  </a:lnTo>
                  <a:lnTo>
                    <a:pt x="1969" y="1441"/>
                  </a:lnTo>
                  <a:lnTo>
                    <a:pt x="1777" y="1297"/>
                  </a:lnTo>
                  <a:lnTo>
                    <a:pt x="1633" y="1105"/>
                  </a:lnTo>
                  <a:lnTo>
                    <a:pt x="1585" y="961"/>
                  </a:lnTo>
                  <a:lnTo>
                    <a:pt x="1585" y="769"/>
                  </a:lnTo>
                  <a:lnTo>
                    <a:pt x="1681" y="577"/>
                  </a:lnTo>
                  <a:lnTo>
                    <a:pt x="1873" y="385"/>
                  </a:lnTo>
                  <a:lnTo>
                    <a:pt x="2065" y="289"/>
                  </a:lnTo>
                  <a:lnTo>
                    <a:pt x="2306" y="240"/>
                  </a:lnTo>
                  <a:lnTo>
                    <a:pt x="2546" y="192"/>
                  </a:lnTo>
                  <a:close/>
                  <a:moveTo>
                    <a:pt x="2306" y="0"/>
                  </a:move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5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fill="none" h="1442" w="2066">
                  <a:moveTo>
                    <a:pt x="1105" y="1441"/>
                  </a:moveTo>
                  <a:lnTo>
                    <a:pt x="1105" y="1441"/>
                  </a:lnTo>
                  <a:lnTo>
                    <a:pt x="865" y="1393"/>
                  </a:lnTo>
                  <a:lnTo>
                    <a:pt x="625" y="1345"/>
                  </a:lnTo>
                  <a:lnTo>
                    <a:pt x="384" y="1249"/>
                  </a:lnTo>
                  <a:lnTo>
                    <a:pt x="192" y="1105"/>
                  </a:lnTo>
                  <a:lnTo>
                    <a:pt x="48" y="913"/>
                  </a:lnTo>
                  <a:lnTo>
                    <a:pt x="0" y="769"/>
                  </a:lnTo>
                  <a:lnTo>
                    <a:pt x="0" y="577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288" y="193"/>
                  </a:lnTo>
                  <a:lnTo>
                    <a:pt x="480" y="97"/>
                  </a:lnTo>
                  <a:lnTo>
                    <a:pt x="721" y="48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1201" y="48"/>
                  </a:lnTo>
                  <a:lnTo>
                    <a:pt x="1441" y="97"/>
                  </a:lnTo>
                  <a:lnTo>
                    <a:pt x="1681" y="193"/>
                  </a:lnTo>
                  <a:lnTo>
                    <a:pt x="1873" y="337"/>
                  </a:lnTo>
                  <a:lnTo>
                    <a:pt x="1969" y="481"/>
                  </a:lnTo>
                  <a:lnTo>
                    <a:pt x="2065" y="673"/>
                  </a:lnTo>
                  <a:lnTo>
                    <a:pt x="2065" y="865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1777" y="1201"/>
                  </a:lnTo>
                  <a:lnTo>
                    <a:pt x="1585" y="1345"/>
                  </a:lnTo>
                  <a:lnTo>
                    <a:pt x="1345" y="1393"/>
                  </a:lnTo>
                  <a:lnTo>
                    <a:pt x="1105" y="144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5"/>
            <p:cNvSpPr/>
            <p:nvPr/>
          </p:nvSpPr>
          <p:spPr>
            <a:xfrm>
              <a:off x="1495175" y="2421650"/>
              <a:ext cx="122475" cy="91275"/>
            </a:xfrm>
            <a:custGeom>
              <a:rect b="b" l="l" r="r" t="t"/>
              <a:pathLst>
                <a:path extrusionOk="0" fill="none" h="3651" w="4899">
                  <a:moveTo>
                    <a:pt x="2642" y="0"/>
                  </a:moveTo>
                  <a:lnTo>
                    <a:pt x="2642" y="0"/>
                  </a:lnTo>
                  <a:lnTo>
                    <a:pt x="2306" y="0"/>
                  </a:ln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210" y="3650"/>
                  </a:lnTo>
                  <a:lnTo>
                    <a:pt x="2210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lnTo>
                    <a:pt x="2642" y="0"/>
                  </a:lnTo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5"/>
            <p:cNvSpPr/>
            <p:nvPr/>
          </p:nvSpPr>
          <p:spPr>
            <a:xfrm>
              <a:off x="1582825" y="2607750"/>
              <a:ext cx="10825" cy="2425"/>
            </a:xfrm>
            <a:custGeom>
              <a:rect b="b" l="l" r="r" t="t"/>
              <a:pathLst>
                <a:path extrusionOk="0" h="97" w="433"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FA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5"/>
            <p:cNvSpPr/>
            <p:nvPr/>
          </p:nvSpPr>
          <p:spPr>
            <a:xfrm>
              <a:off x="1582825" y="2610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5"/>
            <p:cNvSpPr/>
            <p:nvPr/>
          </p:nvSpPr>
          <p:spPr>
            <a:xfrm>
              <a:off x="1584025" y="2610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5"/>
            <p:cNvSpPr/>
            <p:nvPr/>
          </p:nvSpPr>
          <p:spPr>
            <a:xfrm>
              <a:off x="1584025" y="2608950"/>
              <a:ext cx="4825" cy="1225"/>
            </a:xfrm>
            <a:custGeom>
              <a:rect b="b" l="l" r="r" t="t"/>
              <a:pathLst>
                <a:path extrusionOk="0" fill="none" h="49" w="193">
                  <a:moveTo>
                    <a:pt x="192" y="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5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5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5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5"/>
            <p:cNvSpPr/>
            <p:nvPr/>
          </p:nvSpPr>
          <p:spPr>
            <a:xfrm>
              <a:off x="1590025" y="2607750"/>
              <a:ext cx="25" cy="1225"/>
            </a:xfrm>
            <a:custGeom>
              <a:rect b="b" l="l" r="r" t="t"/>
              <a:pathLst>
                <a:path extrusionOk="0" fill="none" h="49" w="1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5"/>
            <p:cNvSpPr/>
            <p:nvPr/>
          </p:nvSpPr>
          <p:spPr>
            <a:xfrm>
              <a:off x="15900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5"/>
            <p:cNvSpPr/>
            <p:nvPr/>
          </p:nvSpPr>
          <p:spPr>
            <a:xfrm>
              <a:off x="15900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5"/>
            <p:cNvSpPr/>
            <p:nvPr/>
          </p:nvSpPr>
          <p:spPr>
            <a:xfrm>
              <a:off x="1590025" y="2607750"/>
              <a:ext cx="1225" cy="25"/>
            </a:xfrm>
            <a:custGeom>
              <a:rect b="b" l="l" r="r" t="t"/>
              <a:pathLst>
                <a:path extrusionOk="0" fill="none" h="1" w="49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5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5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5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5"/>
            <p:cNvSpPr/>
            <p:nvPr/>
          </p:nvSpPr>
          <p:spPr>
            <a:xfrm>
              <a:off x="1591225" y="2607750"/>
              <a:ext cx="1225" cy="25"/>
            </a:xfrm>
            <a:custGeom>
              <a:rect b="b" l="l" r="r" t="t"/>
              <a:pathLst>
                <a:path extrusionOk="0" fill="none" h="1" w="49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5"/>
            <p:cNvSpPr/>
            <p:nvPr/>
          </p:nvSpPr>
          <p:spPr>
            <a:xfrm>
              <a:off x="15924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5"/>
            <p:cNvSpPr/>
            <p:nvPr/>
          </p:nvSpPr>
          <p:spPr>
            <a:xfrm>
              <a:off x="15924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5"/>
            <p:cNvSpPr/>
            <p:nvPr/>
          </p:nvSpPr>
          <p:spPr>
            <a:xfrm>
              <a:off x="15936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15936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5"/>
            <p:cNvSpPr/>
            <p:nvPr/>
          </p:nvSpPr>
          <p:spPr>
            <a:xfrm>
              <a:off x="1477175" y="2515300"/>
              <a:ext cx="192125" cy="96075"/>
            </a:xfrm>
            <a:custGeom>
              <a:rect b="b" l="l" r="r" t="t"/>
              <a:pathLst>
                <a:path extrusionOk="0" fill="none" h="3843" w="7685">
                  <a:moveTo>
                    <a:pt x="7684" y="0"/>
                  </a:moveTo>
                  <a:lnTo>
                    <a:pt x="7684" y="0"/>
                  </a:ln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3314" y="2738"/>
                  </a:lnTo>
                  <a:lnTo>
                    <a:pt x="3314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5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h="1442" w="2066">
                  <a:moveTo>
                    <a:pt x="961" y="0"/>
                  </a:move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>
                <a:alpha val="2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5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fill="none" h="1442" w="2066">
                  <a:moveTo>
                    <a:pt x="961" y="0"/>
                  </a:moveTo>
                  <a:lnTo>
                    <a:pt x="961" y="0"/>
                  </a:ln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5"/>
            <p:cNvSpPr/>
            <p:nvPr/>
          </p:nvSpPr>
          <p:spPr>
            <a:xfrm>
              <a:off x="1477175" y="2515300"/>
              <a:ext cx="192125" cy="96075"/>
            </a:xfrm>
            <a:custGeom>
              <a:rect b="b" l="l" r="r" t="t"/>
              <a:pathLst>
                <a:path extrusionOk="0" h="3843" w="7685">
                  <a:moveTo>
                    <a:pt x="7684" y="0"/>
                  </a:move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5" name="Google Shape;585;p45"/>
          <p:cNvSpPr/>
          <p:nvPr/>
        </p:nvSpPr>
        <p:spPr>
          <a:xfrm>
            <a:off x="8850715" y="934032"/>
            <a:ext cx="475354" cy="442198"/>
          </a:xfrm>
          <a:custGeom>
            <a:rect b="b" l="l" r="r" t="t"/>
            <a:pathLst>
              <a:path extrusionOk="0" h="5139" w="5524">
                <a:moveTo>
                  <a:pt x="3122" y="0"/>
                </a:moveTo>
                <a:lnTo>
                  <a:pt x="2978" y="48"/>
                </a:lnTo>
                <a:lnTo>
                  <a:pt x="2594" y="288"/>
                </a:lnTo>
                <a:lnTo>
                  <a:pt x="2258" y="576"/>
                </a:lnTo>
                <a:lnTo>
                  <a:pt x="2018" y="817"/>
                </a:lnTo>
                <a:lnTo>
                  <a:pt x="2018" y="865"/>
                </a:lnTo>
                <a:lnTo>
                  <a:pt x="2066" y="913"/>
                </a:lnTo>
                <a:lnTo>
                  <a:pt x="2210" y="1057"/>
                </a:lnTo>
                <a:lnTo>
                  <a:pt x="2594" y="1345"/>
                </a:lnTo>
                <a:lnTo>
                  <a:pt x="2738" y="1489"/>
                </a:lnTo>
                <a:lnTo>
                  <a:pt x="2786" y="1585"/>
                </a:lnTo>
                <a:lnTo>
                  <a:pt x="2786" y="1681"/>
                </a:lnTo>
                <a:lnTo>
                  <a:pt x="2786" y="1777"/>
                </a:lnTo>
                <a:lnTo>
                  <a:pt x="2738" y="1873"/>
                </a:lnTo>
                <a:lnTo>
                  <a:pt x="2642" y="1969"/>
                </a:lnTo>
                <a:lnTo>
                  <a:pt x="2498" y="2065"/>
                </a:lnTo>
                <a:lnTo>
                  <a:pt x="2162" y="2209"/>
                </a:lnTo>
                <a:lnTo>
                  <a:pt x="1921" y="2209"/>
                </a:lnTo>
                <a:lnTo>
                  <a:pt x="1777" y="2113"/>
                </a:lnTo>
                <a:lnTo>
                  <a:pt x="1633" y="1969"/>
                </a:lnTo>
                <a:lnTo>
                  <a:pt x="1585" y="1777"/>
                </a:lnTo>
                <a:lnTo>
                  <a:pt x="1537" y="1585"/>
                </a:lnTo>
                <a:lnTo>
                  <a:pt x="1489" y="1393"/>
                </a:lnTo>
                <a:lnTo>
                  <a:pt x="1393" y="1297"/>
                </a:lnTo>
                <a:lnTo>
                  <a:pt x="1297" y="1249"/>
                </a:lnTo>
                <a:lnTo>
                  <a:pt x="1201" y="1249"/>
                </a:lnTo>
                <a:lnTo>
                  <a:pt x="1009" y="1297"/>
                </a:lnTo>
                <a:lnTo>
                  <a:pt x="865" y="1393"/>
                </a:lnTo>
                <a:lnTo>
                  <a:pt x="481" y="1681"/>
                </a:lnTo>
                <a:lnTo>
                  <a:pt x="337" y="1825"/>
                </a:lnTo>
                <a:lnTo>
                  <a:pt x="241" y="1969"/>
                </a:lnTo>
                <a:lnTo>
                  <a:pt x="193" y="2065"/>
                </a:lnTo>
                <a:lnTo>
                  <a:pt x="241" y="2113"/>
                </a:lnTo>
                <a:lnTo>
                  <a:pt x="289" y="2305"/>
                </a:lnTo>
                <a:lnTo>
                  <a:pt x="481" y="2546"/>
                </a:lnTo>
                <a:lnTo>
                  <a:pt x="673" y="2738"/>
                </a:lnTo>
                <a:lnTo>
                  <a:pt x="961" y="3074"/>
                </a:lnTo>
                <a:lnTo>
                  <a:pt x="1009" y="3170"/>
                </a:lnTo>
                <a:lnTo>
                  <a:pt x="961" y="3218"/>
                </a:lnTo>
                <a:lnTo>
                  <a:pt x="913" y="3218"/>
                </a:lnTo>
                <a:lnTo>
                  <a:pt x="529" y="3314"/>
                </a:lnTo>
                <a:lnTo>
                  <a:pt x="337" y="3362"/>
                </a:lnTo>
                <a:lnTo>
                  <a:pt x="193" y="3458"/>
                </a:lnTo>
                <a:lnTo>
                  <a:pt x="49" y="3602"/>
                </a:lnTo>
                <a:lnTo>
                  <a:pt x="0" y="3746"/>
                </a:lnTo>
                <a:lnTo>
                  <a:pt x="49" y="3890"/>
                </a:lnTo>
                <a:lnTo>
                  <a:pt x="145" y="4130"/>
                </a:lnTo>
                <a:lnTo>
                  <a:pt x="385" y="4370"/>
                </a:lnTo>
                <a:lnTo>
                  <a:pt x="625" y="4467"/>
                </a:lnTo>
                <a:lnTo>
                  <a:pt x="817" y="4467"/>
                </a:lnTo>
                <a:lnTo>
                  <a:pt x="1009" y="4370"/>
                </a:lnTo>
                <a:lnTo>
                  <a:pt x="1153" y="4274"/>
                </a:lnTo>
                <a:lnTo>
                  <a:pt x="1249" y="4130"/>
                </a:lnTo>
                <a:lnTo>
                  <a:pt x="1441" y="3890"/>
                </a:lnTo>
                <a:lnTo>
                  <a:pt x="1537" y="3938"/>
                </a:lnTo>
                <a:lnTo>
                  <a:pt x="1585" y="4034"/>
                </a:lnTo>
                <a:lnTo>
                  <a:pt x="1777" y="4418"/>
                </a:lnTo>
                <a:lnTo>
                  <a:pt x="1970" y="4851"/>
                </a:lnTo>
                <a:lnTo>
                  <a:pt x="2066" y="5043"/>
                </a:lnTo>
                <a:lnTo>
                  <a:pt x="2162" y="5139"/>
                </a:lnTo>
                <a:lnTo>
                  <a:pt x="2258" y="5139"/>
                </a:lnTo>
                <a:lnTo>
                  <a:pt x="2402" y="5043"/>
                </a:lnTo>
                <a:lnTo>
                  <a:pt x="2738" y="4803"/>
                </a:lnTo>
                <a:lnTo>
                  <a:pt x="3074" y="4515"/>
                </a:lnTo>
                <a:lnTo>
                  <a:pt x="3266" y="4322"/>
                </a:lnTo>
                <a:lnTo>
                  <a:pt x="3314" y="4226"/>
                </a:lnTo>
                <a:lnTo>
                  <a:pt x="3266" y="4178"/>
                </a:lnTo>
                <a:lnTo>
                  <a:pt x="3170" y="4034"/>
                </a:lnTo>
                <a:lnTo>
                  <a:pt x="3026" y="3890"/>
                </a:lnTo>
                <a:lnTo>
                  <a:pt x="2834" y="3650"/>
                </a:lnTo>
                <a:lnTo>
                  <a:pt x="2786" y="3506"/>
                </a:lnTo>
                <a:lnTo>
                  <a:pt x="2786" y="3362"/>
                </a:lnTo>
                <a:lnTo>
                  <a:pt x="2882" y="3218"/>
                </a:lnTo>
                <a:lnTo>
                  <a:pt x="3026" y="3122"/>
                </a:lnTo>
                <a:lnTo>
                  <a:pt x="3170" y="3074"/>
                </a:lnTo>
                <a:lnTo>
                  <a:pt x="3314" y="3026"/>
                </a:lnTo>
                <a:lnTo>
                  <a:pt x="3458" y="3026"/>
                </a:lnTo>
                <a:lnTo>
                  <a:pt x="3602" y="3074"/>
                </a:lnTo>
                <a:lnTo>
                  <a:pt x="3698" y="3170"/>
                </a:lnTo>
                <a:lnTo>
                  <a:pt x="3746" y="3266"/>
                </a:lnTo>
                <a:lnTo>
                  <a:pt x="3843" y="3506"/>
                </a:lnTo>
                <a:lnTo>
                  <a:pt x="3891" y="3746"/>
                </a:lnTo>
                <a:lnTo>
                  <a:pt x="3987" y="3938"/>
                </a:lnTo>
                <a:lnTo>
                  <a:pt x="4227" y="3938"/>
                </a:lnTo>
                <a:lnTo>
                  <a:pt x="4611" y="3698"/>
                </a:lnTo>
                <a:lnTo>
                  <a:pt x="5043" y="3410"/>
                </a:lnTo>
                <a:lnTo>
                  <a:pt x="5235" y="3218"/>
                </a:lnTo>
                <a:lnTo>
                  <a:pt x="5283" y="3170"/>
                </a:lnTo>
                <a:lnTo>
                  <a:pt x="5235" y="3074"/>
                </a:lnTo>
                <a:lnTo>
                  <a:pt x="5139" y="2834"/>
                </a:lnTo>
                <a:lnTo>
                  <a:pt x="4707" y="2257"/>
                </a:lnTo>
                <a:lnTo>
                  <a:pt x="4563" y="2017"/>
                </a:lnTo>
                <a:lnTo>
                  <a:pt x="4515" y="1969"/>
                </a:lnTo>
                <a:lnTo>
                  <a:pt x="4563" y="1921"/>
                </a:lnTo>
                <a:lnTo>
                  <a:pt x="4755" y="1873"/>
                </a:lnTo>
                <a:lnTo>
                  <a:pt x="5139" y="1729"/>
                </a:lnTo>
                <a:lnTo>
                  <a:pt x="5331" y="1585"/>
                </a:lnTo>
                <a:lnTo>
                  <a:pt x="5475" y="1393"/>
                </a:lnTo>
                <a:lnTo>
                  <a:pt x="5523" y="1249"/>
                </a:lnTo>
                <a:lnTo>
                  <a:pt x="5523" y="1057"/>
                </a:lnTo>
                <a:lnTo>
                  <a:pt x="5427" y="865"/>
                </a:lnTo>
                <a:lnTo>
                  <a:pt x="5283" y="673"/>
                </a:lnTo>
                <a:lnTo>
                  <a:pt x="5139" y="528"/>
                </a:lnTo>
                <a:lnTo>
                  <a:pt x="4947" y="432"/>
                </a:lnTo>
                <a:lnTo>
                  <a:pt x="4755" y="432"/>
                </a:lnTo>
                <a:lnTo>
                  <a:pt x="4611" y="480"/>
                </a:lnTo>
                <a:lnTo>
                  <a:pt x="4515" y="576"/>
                </a:lnTo>
                <a:lnTo>
                  <a:pt x="4419" y="673"/>
                </a:lnTo>
                <a:lnTo>
                  <a:pt x="4227" y="913"/>
                </a:lnTo>
                <a:lnTo>
                  <a:pt x="4131" y="1057"/>
                </a:lnTo>
                <a:lnTo>
                  <a:pt x="4035" y="1105"/>
                </a:lnTo>
                <a:lnTo>
                  <a:pt x="3939" y="1105"/>
                </a:lnTo>
                <a:lnTo>
                  <a:pt x="3843" y="1009"/>
                </a:lnTo>
                <a:lnTo>
                  <a:pt x="3602" y="625"/>
                </a:lnTo>
                <a:lnTo>
                  <a:pt x="3410" y="240"/>
                </a:lnTo>
                <a:lnTo>
                  <a:pt x="3314" y="96"/>
                </a:lnTo>
                <a:lnTo>
                  <a:pt x="321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45"/>
          <p:cNvSpPr/>
          <p:nvPr/>
        </p:nvSpPr>
        <p:spPr>
          <a:xfrm>
            <a:off x="5433965" y="-189818"/>
            <a:ext cx="475354" cy="442198"/>
          </a:xfrm>
          <a:custGeom>
            <a:rect b="b" l="l" r="r" t="t"/>
            <a:pathLst>
              <a:path extrusionOk="0" h="5139" w="5524">
                <a:moveTo>
                  <a:pt x="3122" y="0"/>
                </a:moveTo>
                <a:lnTo>
                  <a:pt x="2978" y="48"/>
                </a:lnTo>
                <a:lnTo>
                  <a:pt x="2594" y="288"/>
                </a:lnTo>
                <a:lnTo>
                  <a:pt x="2258" y="576"/>
                </a:lnTo>
                <a:lnTo>
                  <a:pt x="2018" y="817"/>
                </a:lnTo>
                <a:lnTo>
                  <a:pt x="2018" y="865"/>
                </a:lnTo>
                <a:lnTo>
                  <a:pt x="2066" y="913"/>
                </a:lnTo>
                <a:lnTo>
                  <a:pt x="2210" y="1057"/>
                </a:lnTo>
                <a:lnTo>
                  <a:pt x="2594" y="1345"/>
                </a:lnTo>
                <a:lnTo>
                  <a:pt x="2738" y="1489"/>
                </a:lnTo>
                <a:lnTo>
                  <a:pt x="2786" y="1585"/>
                </a:lnTo>
                <a:lnTo>
                  <a:pt x="2786" y="1681"/>
                </a:lnTo>
                <a:lnTo>
                  <a:pt x="2786" y="1777"/>
                </a:lnTo>
                <a:lnTo>
                  <a:pt x="2738" y="1873"/>
                </a:lnTo>
                <a:lnTo>
                  <a:pt x="2642" y="1969"/>
                </a:lnTo>
                <a:lnTo>
                  <a:pt x="2498" y="2065"/>
                </a:lnTo>
                <a:lnTo>
                  <a:pt x="2162" y="2209"/>
                </a:lnTo>
                <a:lnTo>
                  <a:pt x="1921" y="2209"/>
                </a:lnTo>
                <a:lnTo>
                  <a:pt x="1777" y="2113"/>
                </a:lnTo>
                <a:lnTo>
                  <a:pt x="1633" y="1969"/>
                </a:lnTo>
                <a:lnTo>
                  <a:pt x="1585" y="1777"/>
                </a:lnTo>
                <a:lnTo>
                  <a:pt x="1537" y="1585"/>
                </a:lnTo>
                <a:lnTo>
                  <a:pt x="1489" y="1393"/>
                </a:lnTo>
                <a:lnTo>
                  <a:pt x="1393" y="1297"/>
                </a:lnTo>
                <a:lnTo>
                  <a:pt x="1297" y="1249"/>
                </a:lnTo>
                <a:lnTo>
                  <a:pt x="1201" y="1249"/>
                </a:lnTo>
                <a:lnTo>
                  <a:pt x="1009" y="1297"/>
                </a:lnTo>
                <a:lnTo>
                  <a:pt x="865" y="1393"/>
                </a:lnTo>
                <a:lnTo>
                  <a:pt x="481" y="1681"/>
                </a:lnTo>
                <a:lnTo>
                  <a:pt x="337" y="1825"/>
                </a:lnTo>
                <a:lnTo>
                  <a:pt x="241" y="1969"/>
                </a:lnTo>
                <a:lnTo>
                  <a:pt x="193" y="2065"/>
                </a:lnTo>
                <a:lnTo>
                  <a:pt x="241" y="2113"/>
                </a:lnTo>
                <a:lnTo>
                  <a:pt x="289" y="2305"/>
                </a:lnTo>
                <a:lnTo>
                  <a:pt x="481" y="2546"/>
                </a:lnTo>
                <a:lnTo>
                  <a:pt x="673" y="2738"/>
                </a:lnTo>
                <a:lnTo>
                  <a:pt x="961" y="3074"/>
                </a:lnTo>
                <a:lnTo>
                  <a:pt x="1009" y="3170"/>
                </a:lnTo>
                <a:lnTo>
                  <a:pt x="961" y="3218"/>
                </a:lnTo>
                <a:lnTo>
                  <a:pt x="913" y="3218"/>
                </a:lnTo>
                <a:lnTo>
                  <a:pt x="529" y="3314"/>
                </a:lnTo>
                <a:lnTo>
                  <a:pt x="337" y="3362"/>
                </a:lnTo>
                <a:lnTo>
                  <a:pt x="193" y="3458"/>
                </a:lnTo>
                <a:lnTo>
                  <a:pt x="49" y="3602"/>
                </a:lnTo>
                <a:lnTo>
                  <a:pt x="0" y="3746"/>
                </a:lnTo>
                <a:lnTo>
                  <a:pt x="49" y="3890"/>
                </a:lnTo>
                <a:lnTo>
                  <a:pt x="145" y="4130"/>
                </a:lnTo>
                <a:lnTo>
                  <a:pt x="385" y="4370"/>
                </a:lnTo>
                <a:lnTo>
                  <a:pt x="625" y="4467"/>
                </a:lnTo>
                <a:lnTo>
                  <a:pt x="817" y="4467"/>
                </a:lnTo>
                <a:lnTo>
                  <a:pt x="1009" y="4370"/>
                </a:lnTo>
                <a:lnTo>
                  <a:pt x="1153" y="4274"/>
                </a:lnTo>
                <a:lnTo>
                  <a:pt x="1249" y="4130"/>
                </a:lnTo>
                <a:lnTo>
                  <a:pt x="1441" y="3890"/>
                </a:lnTo>
                <a:lnTo>
                  <a:pt x="1537" y="3938"/>
                </a:lnTo>
                <a:lnTo>
                  <a:pt x="1585" y="4034"/>
                </a:lnTo>
                <a:lnTo>
                  <a:pt x="1777" y="4418"/>
                </a:lnTo>
                <a:lnTo>
                  <a:pt x="1970" y="4851"/>
                </a:lnTo>
                <a:lnTo>
                  <a:pt x="2066" y="5043"/>
                </a:lnTo>
                <a:lnTo>
                  <a:pt x="2162" y="5139"/>
                </a:lnTo>
                <a:lnTo>
                  <a:pt x="2258" y="5139"/>
                </a:lnTo>
                <a:lnTo>
                  <a:pt x="2402" y="5043"/>
                </a:lnTo>
                <a:lnTo>
                  <a:pt x="2738" y="4803"/>
                </a:lnTo>
                <a:lnTo>
                  <a:pt x="3074" y="4515"/>
                </a:lnTo>
                <a:lnTo>
                  <a:pt x="3266" y="4322"/>
                </a:lnTo>
                <a:lnTo>
                  <a:pt x="3314" y="4226"/>
                </a:lnTo>
                <a:lnTo>
                  <a:pt x="3266" y="4178"/>
                </a:lnTo>
                <a:lnTo>
                  <a:pt x="3170" y="4034"/>
                </a:lnTo>
                <a:lnTo>
                  <a:pt x="3026" y="3890"/>
                </a:lnTo>
                <a:lnTo>
                  <a:pt x="2834" y="3650"/>
                </a:lnTo>
                <a:lnTo>
                  <a:pt x="2786" y="3506"/>
                </a:lnTo>
                <a:lnTo>
                  <a:pt x="2786" y="3362"/>
                </a:lnTo>
                <a:lnTo>
                  <a:pt x="2882" y="3218"/>
                </a:lnTo>
                <a:lnTo>
                  <a:pt x="3026" y="3122"/>
                </a:lnTo>
                <a:lnTo>
                  <a:pt x="3170" y="3074"/>
                </a:lnTo>
                <a:lnTo>
                  <a:pt x="3314" y="3026"/>
                </a:lnTo>
                <a:lnTo>
                  <a:pt x="3458" y="3026"/>
                </a:lnTo>
                <a:lnTo>
                  <a:pt x="3602" y="3074"/>
                </a:lnTo>
                <a:lnTo>
                  <a:pt x="3698" y="3170"/>
                </a:lnTo>
                <a:lnTo>
                  <a:pt x="3746" y="3266"/>
                </a:lnTo>
                <a:lnTo>
                  <a:pt x="3843" y="3506"/>
                </a:lnTo>
                <a:lnTo>
                  <a:pt x="3891" y="3746"/>
                </a:lnTo>
                <a:lnTo>
                  <a:pt x="3987" y="3938"/>
                </a:lnTo>
                <a:lnTo>
                  <a:pt x="4227" y="3938"/>
                </a:lnTo>
                <a:lnTo>
                  <a:pt x="4611" y="3698"/>
                </a:lnTo>
                <a:lnTo>
                  <a:pt x="5043" y="3410"/>
                </a:lnTo>
                <a:lnTo>
                  <a:pt x="5235" y="3218"/>
                </a:lnTo>
                <a:lnTo>
                  <a:pt x="5283" y="3170"/>
                </a:lnTo>
                <a:lnTo>
                  <a:pt x="5235" y="3074"/>
                </a:lnTo>
                <a:lnTo>
                  <a:pt x="5139" y="2834"/>
                </a:lnTo>
                <a:lnTo>
                  <a:pt x="4707" y="2257"/>
                </a:lnTo>
                <a:lnTo>
                  <a:pt x="4563" y="2017"/>
                </a:lnTo>
                <a:lnTo>
                  <a:pt x="4515" y="1969"/>
                </a:lnTo>
                <a:lnTo>
                  <a:pt x="4563" y="1921"/>
                </a:lnTo>
                <a:lnTo>
                  <a:pt x="4755" y="1873"/>
                </a:lnTo>
                <a:lnTo>
                  <a:pt x="5139" y="1729"/>
                </a:lnTo>
                <a:lnTo>
                  <a:pt x="5331" y="1585"/>
                </a:lnTo>
                <a:lnTo>
                  <a:pt x="5475" y="1393"/>
                </a:lnTo>
                <a:lnTo>
                  <a:pt x="5523" y="1249"/>
                </a:lnTo>
                <a:lnTo>
                  <a:pt x="5523" y="1057"/>
                </a:lnTo>
                <a:lnTo>
                  <a:pt x="5427" y="865"/>
                </a:lnTo>
                <a:lnTo>
                  <a:pt x="5283" y="673"/>
                </a:lnTo>
                <a:lnTo>
                  <a:pt x="5139" y="528"/>
                </a:lnTo>
                <a:lnTo>
                  <a:pt x="4947" y="432"/>
                </a:lnTo>
                <a:lnTo>
                  <a:pt x="4755" y="432"/>
                </a:lnTo>
                <a:lnTo>
                  <a:pt x="4611" y="480"/>
                </a:lnTo>
                <a:lnTo>
                  <a:pt x="4515" y="576"/>
                </a:lnTo>
                <a:lnTo>
                  <a:pt x="4419" y="673"/>
                </a:lnTo>
                <a:lnTo>
                  <a:pt x="4227" y="913"/>
                </a:lnTo>
                <a:lnTo>
                  <a:pt x="4131" y="1057"/>
                </a:lnTo>
                <a:lnTo>
                  <a:pt x="4035" y="1105"/>
                </a:lnTo>
                <a:lnTo>
                  <a:pt x="3939" y="1105"/>
                </a:lnTo>
                <a:lnTo>
                  <a:pt x="3843" y="1009"/>
                </a:lnTo>
                <a:lnTo>
                  <a:pt x="3602" y="625"/>
                </a:lnTo>
                <a:lnTo>
                  <a:pt x="3410" y="240"/>
                </a:lnTo>
                <a:lnTo>
                  <a:pt x="3314" y="96"/>
                </a:lnTo>
                <a:lnTo>
                  <a:pt x="32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5"/>
          <p:cNvGrpSpPr/>
          <p:nvPr/>
        </p:nvGrpSpPr>
        <p:grpSpPr>
          <a:xfrm rot="10800000">
            <a:off x="821351" y="244533"/>
            <a:ext cx="7501308" cy="4621155"/>
            <a:chOff x="1569548" y="629994"/>
            <a:chExt cx="5900038" cy="3634698"/>
          </a:xfrm>
        </p:grpSpPr>
        <p:grpSp>
          <p:nvGrpSpPr>
            <p:cNvPr id="13" name="Google Shape;13;p35"/>
            <p:cNvGrpSpPr/>
            <p:nvPr/>
          </p:nvGrpSpPr>
          <p:grpSpPr>
            <a:xfrm>
              <a:off x="1569548" y="629994"/>
              <a:ext cx="5900038" cy="3634698"/>
              <a:chOff x="6012925" y="2964625"/>
              <a:chExt cx="1368950" cy="1009975"/>
            </a:xfrm>
          </p:grpSpPr>
          <p:sp>
            <p:nvSpPr>
              <p:cNvPr id="14" name="Google Shape;14;p35"/>
              <p:cNvSpPr/>
              <p:nvPr/>
            </p:nvSpPr>
            <p:spPr>
              <a:xfrm>
                <a:off x="6057275" y="3010525"/>
                <a:ext cx="1324600" cy="885925"/>
              </a:xfrm>
              <a:custGeom>
                <a:rect b="b" l="l" r="r" t="t"/>
                <a:pathLst>
                  <a:path extrusionOk="0" h="35437" w="52984">
                    <a:moveTo>
                      <a:pt x="38866" y="0"/>
                    </a:moveTo>
                    <a:lnTo>
                      <a:pt x="38261" y="20"/>
                    </a:lnTo>
                    <a:lnTo>
                      <a:pt x="37656" y="81"/>
                    </a:lnTo>
                    <a:lnTo>
                      <a:pt x="37071" y="182"/>
                    </a:lnTo>
                    <a:lnTo>
                      <a:pt x="36466" y="323"/>
                    </a:lnTo>
                    <a:lnTo>
                      <a:pt x="35861" y="525"/>
                    </a:lnTo>
                    <a:lnTo>
                      <a:pt x="35276" y="767"/>
                    </a:lnTo>
                    <a:lnTo>
                      <a:pt x="34691" y="1089"/>
                    </a:lnTo>
                    <a:lnTo>
                      <a:pt x="34146" y="1412"/>
                    </a:lnTo>
                    <a:lnTo>
                      <a:pt x="33602" y="1694"/>
                    </a:lnTo>
                    <a:lnTo>
                      <a:pt x="33057" y="1936"/>
                    </a:lnTo>
                    <a:lnTo>
                      <a:pt x="32553" y="2158"/>
                    </a:lnTo>
                    <a:lnTo>
                      <a:pt x="32029" y="2360"/>
                    </a:lnTo>
                    <a:lnTo>
                      <a:pt x="31525" y="2541"/>
                    </a:lnTo>
                    <a:lnTo>
                      <a:pt x="31040" y="2683"/>
                    </a:lnTo>
                    <a:lnTo>
                      <a:pt x="30536" y="2804"/>
                    </a:lnTo>
                    <a:lnTo>
                      <a:pt x="30052" y="2904"/>
                    </a:lnTo>
                    <a:lnTo>
                      <a:pt x="29568" y="2985"/>
                    </a:lnTo>
                    <a:lnTo>
                      <a:pt x="29084" y="3046"/>
                    </a:lnTo>
                    <a:lnTo>
                      <a:pt x="28600" y="3086"/>
                    </a:lnTo>
                    <a:lnTo>
                      <a:pt x="28116" y="3126"/>
                    </a:lnTo>
                    <a:lnTo>
                      <a:pt x="27148" y="3126"/>
                    </a:lnTo>
                    <a:lnTo>
                      <a:pt x="26644" y="3106"/>
                    </a:lnTo>
                    <a:lnTo>
                      <a:pt x="26139" y="3066"/>
                    </a:lnTo>
                    <a:lnTo>
                      <a:pt x="25091" y="2945"/>
                    </a:lnTo>
                    <a:lnTo>
                      <a:pt x="24022" y="2804"/>
                    </a:lnTo>
                    <a:lnTo>
                      <a:pt x="22872" y="2622"/>
                    </a:lnTo>
                    <a:lnTo>
                      <a:pt x="20371" y="2199"/>
                    </a:lnTo>
                    <a:lnTo>
                      <a:pt x="19000" y="1957"/>
                    </a:lnTo>
                    <a:lnTo>
                      <a:pt x="17507" y="1735"/>
                    </a:lnTo>
                    <a:lnTo>
                      <a:pt x="16741" y="1654"/>
                    </a:lnTo>
                    <a:lnTo>
                      <a:pt x="15974" y="1594"/>
                    </a:lnTo>
                    <a:lnTo>
                      <a:pt x="15208" y="1594"/>
                    </a:lnTo>
                    <a:lnTo>
                      <a:pt x="14442" y="1634"/>
                    </a:lnTo>
                    <a:lnTo>
                      <a:pt x="13675" y="1694"/>
                    </a:lnTo>
                    <a:lnTo>
                      <a:pt x="12929" y="1815"/>
                    </a:lnTo>
                    <a:lnTo>
                      <a:pt x="12183" y="1957"/>
                    </a:lnTo>
                    <a:lnTo>
                      <a:pt x="11437" y="2158"/>
                    </a:lnTo>
                    <a:lnTo>
                      <a:pt x="10710" y="2380"/>
                    </a:lnTo>
                    <a:lnTo>
                      <a:pt x="10005" y="2642"/>
                    </a:lnTo>
                    <a:lnTo>
                      <a:pt x="9299" y="2945"/>
                    </a:lnTo>
                    <a:lnTo>
                      <a:pt x="8613" y="3288"/>
                    </a:lnTo>
                    <a:lnTo>
                      <a:pt x="7947" y="3651"/>
                    </a:lnTo>
                    <a:lnTo>
                      <a:pt x="7302" y="4054"/>
                    </a:lnTo>
                    <a:lnTo>
                      <a:pt x="6657" y="4498"/>
                    </a:lnTo>
                    <a:lnTo>
                      <a:pt x="6051" y="4962"/>
                    </a:lnTo>
                    <a:lnTo>
                      <a:pt x="5446" y="5466"/>
                    </a:lnTo>
                    <a:lnTo>
                      <a:pt x="4882" y="6010"/>
                    </a:lnTo>
                    <a:lnTo>
                      <a:pt x="4337" y="6575"/>
                    </a:lnTo>
                    <a:lnTo>
                      <a:pt x="3813" y="7180"/>
                    </a:lnTo>
                    <a:lnTo>
                      <a:pt x="3329" y="7805"/>
                    </a:lnTo>
                    <a:lnTo>
                      <a:pt x="2865" y="8471"/>
                    </a:lnTo>
                    <a:lnTo>
                      <a:pt x="2441" y="9157"/>
                    </a:lnTo>
                    <a:lnTo>
                      <a:pt x="2038" y="9883"/>
                    </a:lnTo>
                    <a:lnTo>
                      <a:pt x="1675" y="10629"/>
                    </a:lnTo>
                    <a:lnTo>
                      <a:pt x="1332" y="11416"/>
                    </a:lnTo>
                    <a:lnTo>
                      <a:pt x="1050" y="12202"/>
                    </a:lnTo>
                    <a:lnTo>
                      <a:pt x="787" y="13049"/>
                    </a:lnTo>
                    <a:lnTo>
                      <a:pt x="566" y="13896"/>
                    </a:lnTo>
                    <a:lnTo>
                      <a:pt x="384" y="14784"/>
                    </a:lnTo>
                    <a:lnTo>
                      <a:pt x="243" y="15691"/>
                    </a:lnTo>
                    <a:lnTo>
                      <a:pt x="142" y="16619"/>
                    </a:lnTo>
                    <a:lnTo>
                      <a:pt x="82" y="17547"/>
                    </a:lnTo>
                    <a:lnTo>
                      <a:pt x="41" y="18434"/>
                    </a:lnTo>
                    <a:lnTo>
                      <a:pt x="21" y="19302"/>
                    </a:lnTo>
                    <a:lnTo>
                      <a:pt x="1" y="20129"/>
                    </a:lnTo>
                    <a:lnTo>
                      <a:pt x="21" y="20915"/>
                    </a:lnTo>
                    <a:lnTo>
                      <a:pt x="61" y="21682"/>
                    </a:lnTo>
                    <a:lnTo>
                      <a:pt x="122" y="22408"/>
                    </a:lnTo>
                    <a:lnTo>
                      <a:pt x="203" y="23113"/>
                    </a:lnTo>
                    <a:lnTo>
                      <a:pt x="324" y="23799"/>
                    </a:lnTo>
                    <a:lnTo>
                      <a:pt x="465" y="24465"/>
                    </a:lnTo>
                    <a:lnTo>
                      <a:pt x="646" y="25090"/>
                    </a:lnTo>
                    <a:lnTo>
                      <a:pt x="848" y="25675"/>
                    </a:lnTo>
                    <a:lnTo>
                      <a:pt x="1070" y="26260"/>
                    </a:lnTo>
                    <a:lnTo>
                      <a:pt x="1332" y="26804"/>
                    </a:lnTo>
                    <a:lnTo>
                      <a:pt x="1635" y="27349"/>
                    </a:lnTo>
                    <a:lnTo>
                      <a:pt x="1977" y="27853"/>
                    </a:lnTo>
                    <a:lnTo>
                      <a:pt x="2340" y="28337"/>
                    </a:lnTo>
                    <a:lnTo>
                      <a:pt x="2744" y="28801"/>
                    </a:lnTo>
                    <a:lnTo>
                      <a:pt x="3208" y="29265"/>
                    </a:lnTo>
                    <a:lnTo>
                      <a:pt x="3692" y="29688"/>
                    </a:lnTo>
                    <a:lnTo>
                      <a:pt x="4216" y="30092"/>
                    </a:lnTo>
                    <a:lnTo>
                      <a:pt x="4781" y="30495"/>
                    </a:lnTo>
                    <a:lnTo>
                      <a:pt x="5406" y="30878"/>
                    </a:lnTo>
                    <a:lnTo>
                      <a:pt x="6072" y="31241"/>
                    </a:lnTo>
                    <a:lnTo>
                      <a:pt x="6757" y="31584"/>
                    </a:lnTo>
                    <a:lnTo>
                      <a:pt x="7524" y="31927"/>
                    </a:lnTo>
                    <a:lnTo>
                      <a:pt x="8331" y="32250"/>
                    </a:lnTo>
                    <a:lnTo>
                      <a:pt x="9178" y="32552"/>
                    </a:lnTo>
                    <a:lnTo>
                      <a:pt x="10085" y="32855"/>
                    </a:lnTo>
                    <a:lnTo>
                      <a:pt x="11033" y="33157"/>
                    </a:lnTo>
                    <a:lnTo>
                      <a:pt x="12042" y="33440"/>
                    </a:lnTo>
                    <a:lnTo>
                      <a:pt x="13111" y="33702"/>
                    </a:lnTo>
                    <a:lnTo>
                      <a:pt x="14200" y="33964"/>
                    </a:lnTo>
                    <a:lnTo>
                      <a:pt x="15309" y="34206"/>
                    </a:lnTo>
                    <a:lnTo>
                      <a:pt x="16438" y="34408"/>
                    </a:lnTo>
                    <a:lnTo>
                      <a:pt x="17568" y="34610"/>
                    </a:lnTo>
                    <a:lnTo>
                      <a:pt x="18697" y="34771"/>
                    </a:lnTo>
                    <a:lnTo>
                      <a:pt x="19847" y="34932"/>
                    </a:lnTo>
                    <a:lnTo>
                      <a:pt x="21017" y="35053"/>
                    </a:lnTo>
                    <a:lnTo>
                      <a:pt x="22166" y="35174"/>
                    </a:lnTo>
                    <a:lnTo>
                      <a:pt x="23316" y="35255"/>
                    </a:lnTo>
                    <a:lnTo>
                      <a:pt x="24486" y="35336"/>
                    </a:lnTo>
                    <a:lnTo>
                      <a:pt x="25635" y="35396"/>
                    </a:lnTo>
                    <a:lnTo>
                      <a:pt x="26785" y="35416"/>
                    </a:lnTo>
                    <a:lnTo>
                      <a:pt x="27935" y="35437"/>
                    </a:lnTo>
                    <a:lnTo>
                      <a:pt x="29064" y="35437"/>
                    </a:lnTo>
                    <a:lnTo>
                      <a:pt x="30193" y="35416"/>
                    </a:lnTo>
                    <a:lnTo>
                      <a:pt x="31323" y="35376"/>
                    </a:lnTo>
                    <a:lnTo>
                      <a:pt x="32432" y="35316"/>
                    </a:lnTo>
                    <a:lnTo>
                      <a:pt x="33521" y="35255"/>
                    </a:lnTo>
                    <a:lnTo>
                      <a:pt x="34610" y="35154"/>
                    </a:lnTo>
                    <a:lnTo>
                      <a:pt x="35659" y="35053"/>
                    </a:lnTo>
                    <a:lnTo>
                      <a:pt x="36708" y="34932"/>
                    </a:lnTo>
                    <a:lnTo>
                      <a:pt x="37716" y="34811"/>
                    </a:lnTo>
                    <a:lnTo>
                      <a:pt x="38725" y="34650"/>
                    </a:lnTo>
                    <a:lnTo>
                      <a:pt x="39693" y="34489"/>
                    </a:lnTo>
                    <a:lnTo>
                      <a:pt x="40641" y="34307"/>
                    </a:lnTo>
                    <a:lnTo>
                      <a:pt x="41569" y="34105"/>
                    </a:lnTo>
                    <a:lnTo>
                      <a:pt x="42456" y="33904"/>
                    </a:lnTo>
                    <a:lnTo>
                      <a:pt x="43303" y="33682"/>
                    </a:lnTo>
                    <a:lnTo>
                      <a:pt x="44130" y="33460"/>
                    </a:lnTo>
                    <a:lnTo>
                      <a:pt x="44917" y="33198"/>
                    </a:lnTo>
                    <a:lnTo>
                      <a:pt x="45683" y="32936"/>
                    </a:lnTo>
                    <a:lnTo>
                      <a:pt x="46389" y="32673"/>
                    </a:lnTo>
                    <a:lnTo>
                      <a:pt x="46732" y="32532"/>
                    </a:lnTo>
                    <a:lnTo>
                      <a:pt x="47075" y="32371"/>
                    </a:lnTo>
                    <a:lnTo>
                      <a:pt x="47397" y="32210"/>
                    </a:lnTo>
                    <a:lnTo>
                      <a:pt x="47700" y="32048"/>
                    </a:lnTo>
                    <a:lnTo>
                      <a:pt x="48002" y="31867"/>
                    </a:lnTo>
                    <a:lnTo>
                      <a:pt x="48305" y="31685"/>
                    </a:lnTo>
                    <a:lnTo>
                      <a:pt x="48849" y="31282"/>
                    </a:lnTo>
                    <a:lnTo>
                      <a:pt x="49374" y="30858"/>
                    </a:lnTo>
                    <a:lnTo>
                      <a:pt x="49858" y="30415"/>
                    </a:lnTo>
                    <a:lnTo>
                      <a:pt x="50281" y="29930"/>
                    </a:lnTo>
                    <a:lnTo>
                      <a:pt x="50705" y="29406"/>
                    </a:lnTo>
                    <a:lnTo>
                      <a:pt x="51068" y="28882"/>
                    </a:lnTo>
                    <a:lnTo>
                      <a:pt x="51391" y="28317"/>
                    </a:lnTo>
                    <a:lnTo>
                      <a:pt x="51693" y="27732"/>
                    </a:lnTo>
                    <a:lnTo>
                      <a:pt x="51976" y="27107"/>
                    </a:lnTo>
                    <a:lnTo>
                      <a:pt x="52197" y="26482"/>
                    </a:lnTo>
                    <a:lnTo>
                      <a:pt x="52399" y="25836"/>
                    </a:lnTo>
                    <a:lnTo>
                      <a:pt x="52581" y="25171"/>
                    </a:lnTo>
                    <a:lnTo>
                      <a:pt x="52722" y="24485"/>
                    </a:lnTo>
                    <a:lnTo>
                      <a:pt x="52823" y="23779"/>
                    </a:lnTo>
                    <a:lnTo>
                      <a:pt x="52903" y="23053"/>
                    </a:lnTo>
                    <a:lnTo>
                      <a:pt x="52964" y="22327"/>
                    </a:lnTo>
                    <a:lnTo>
                      <a:pt x="52984" y="21581"/>
                    </a:lnTo>
                    <a:lnTo>
                      <a:pt x="52984" y="20814"/>
                    </a:lnTo>
                    <a:lnTo>
                      <a:pt x="52964" y="20048"/>
                    </a:lnTo>
                    <a:lnTo>
                      <a:pt x="52903" y="19261"/>
                    </a:lnTo>
                    <a:lnTo>
                      <a:pt x="52823" y="18475"/>
                    </a:lnTo>
                    <a:lnTo>
                      <a:pt x="52722" y="17688"/>
                    </a:lnTo>
                    <a:lnTo>
                      <a:pt x="52601" y="16881"/>
                    </a:lnTo>
                    <a:lnTo>
                      <a:pt x="52460" y="16075"/>
                    </a:lnTo>
                    <a:lnTo>
                      <a:pt x="52278" y="15268"/>
                    </a:lnTo>
                    <a:lnTo>
                      <a:pt x="52097" y="14461"/>
                    </a:lnTo>
                    <a:lnTo>
                      <a:pt x="51895" y="13634"/>
                    </a:lnTo>
                    <a:lnTo>
                      <a:pt x="51653" y="12827"/>
                    </a:lnTo>
                    <a:lnTo>
                      <a:pt x="51411" y="12001"/>
                    </a:lnTo>
                    <a:lnTo>
                      <a:pt x="51149" y="11214"/>
                    </a:lnTo>
                    <a:lnTo>
                      <a:pt x="50846" y="10427"/>
                    </a:lnTo>
                    <a:lnTo>
                      <a:pt x="50523" y="9661"/>
                    </a:lnTo>
                    <a:lnTo>
                      <a:pt x="50181" y="8915"/>
                    </a:lnTo>
                    <a:lnTo>
                      <a:pt x="49818" y="8209"/>
                    </a:lnTo>
                    <a:lnTo>
                      <a:pt x="49434" y="7503"/>
                    </a:lnTo>
                    <a:lnTo>
                      <a:pt x="49031" y="6837"/>
                    </a:lnTo>
                    <a:lnTo>
                      <a:pt x="48607" y="6192"/>
                    </a:lnTo>
                    <a:lnTo>
                      <a:pt x="48184" y="5567"/>
                    </a:lnTo>
                    <a:lnTo>
                      <a:pt x="47720" y="4982"/>
                    </a:lnTo>
                    <a:lnTo>
                      <a:pt x="47256" y="4417"/>
                    </a:lnTo>
                    <a:lnTo>
                      <a:pt x="46752" y="3893"/>
                    </a:lnTo>
                    <a:lnTo>
                      <a:pt x="46268" y="3389"/>
                    </a:lnTo>
                    <a:lnTo>
                      <a:pt x="45743" y="2925"/>
                    </a:lnTo>
                    <a:lnTo>
                      <a:pt x="45219" y="2481"/>
                    </a:lnTo>
                    <a:lnTo>
                      <a:pt x="44675" y="2078"/>
                    </a:lnTo>
                    <a:lnTo>
                      <a:pt x="44130" y="1694"/>
                    </a:lnTo>
                    <a:lnTo>
                      <a:pt x="43565" y="1351"/>
                    </a:lnTo>
                    <a:lnTo>
                      <a:pt x="43001" y="1049"/>
                    </a:lnTo>
                    <a:lnTo>
                      <a:pt x="42436" y="787"/>
                    </a:lnTo>
                    <a:lnTo>
                      <a:pt x="41851" y="565"/>
                    </a:lnTo>
                    <a:lnTo>
                      <a:pt x="41266" y="363"/>
                    </a:lnTo>
                    <a:lnTo>
                      <a:pt x="40661" y="222"/>
                    </a:lnTo>
                    <a:lnTo>
                      <a:pt x="40076" y="101"/>
                    </a:lnTo>
                    <a:lnTo>
                      <a:pt x="39471" y="41"/>
                    </a:lnTo>
                    <a:lnTo>
                      <a:pt x="388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35"/>
              <p:cNvSpPr/>
              <p:nvPr/>
            </p:nvSpPr>
            <p:spPr>
              <a:xfrm>
                <a:off x="7165050" y="2964625"/>
                <a:ext cx="189600" cy="218350"/>
              </a:xfrm>
              <a:custGeom>
                <a:rect b="b" l="l" r="r" t="t"/>
                <a:pathLst>
                  <a:path extrusionOk="0" h="8734" w="7584">
                    <a:moveTo>
                      <a:pt x="545" y="1"/>
                    </a:moveTo>
                    <a:lnTo>
                      <a:pt x="424" y="41"/>
                    </a:lnTo>
                    <a:lnTo>
                      <a:pt x="323" y="102"/>
                    </a:lnTo>
                    <a:lnTo>
                      <a:pt x="243" y="182"/>
                    </a:lnTo>
                    <a:lnTo>
                      <a:pt x="162" y="283"/>
                    </a:lnTo>
                    <a:lnTo>
                      <a:pt x="101" y="384"/>
                    </a:lnTo>
                    <a:lnTo>
                      <a:pt x="41" y="505"/>
                    </a:lnTo>
                    <a:lnTo>
                      <a:pt x="21" y="626"/>
                    </a:lnTo>
                    <a:lnTo>
                      <a:pt x="0" y="787"/>
                    </a:lnTo>
                    <a:lnTo>
                      <a:pt x="41" y="969"/>
                    </a:lnTo>
                    <a:lnTo>
                      <a:pt x="121" y="1150"/>
                    </a:lnTo>
                    <a:lnTo>
                      <a:pt x="222" y="1372"/>
                    </a:lnTo>
                    <a:lnTo>
                      <a:pt x="404" y="1635"/>
                    </a:lnTo>
                    <a:lnTo>
                      <a:pt x="626" y="1917"/>
                    </a:lnTo>
                    <a:lnTo>
                      <a:pt x="908" y="2219"/>
                    </a:lnTo>
                    <a:lnTo>
                      <a:pt x="1251" y="2582"/>
                    </a:lnTo>
                    <a:lnTo>
                      <a:pt x="1695" y="2966"/>
                    </a:lnTo>
                    <a:lnTo>
                      <a:pt x="2199" y="3389"/>
                    </a:lnTo>
                    <a:lnTo>
                      <a:pt x="2784" y="3853"/>
                    </a:lnTo>
                    <a:lnTo>
                      <a:pt x="3207" y="4236"/>
                    </a:lnTo>
                    <a:lnTo>
                      <a:pt x="3631" y="4660"/>
                    </a:lnTo>
                    <a:lnTo>
                      <a:pt x="4034" y="5104"/>
                    </a:lnTo>
                    <a:lnTo>
                      <a:pt x="4438" y="5567"/>
                    </a:lnTo>
                    <a:lnTo>
                      <a:pt x="5184" y="6475"/>
                    </a:lnTo>
                    <a:lnTo>
                      <a:pt x="5849" y="7322"/>
                    </a:lnTo>
                    <a:lnTo>
                      <a:pt x="6434" y="8028"/>
                    </a:lnTo>
                    <a:lnTo>
                      <a:pt x="6676" y="8310"/>
                    </a:lnTo>
                    <a:lnTo>
                      <a:pt x="6918" y="8532"/>
                    </a:lnTo>
                    <a:lnTo>
                      <a:pt x="7120" y="8673"/>
                    </a:lnTo>
                    <a:lnTo>
                      <a:pt x="7201" y="8714"/>
                    </a:lnTo>
                    <a:lnTo>
                      <a:pt x="7281" y="8734"/>
                    </a:lnTo>
                    <a:lnTo>
                      <a:pt x="7362" y="8734"/>
                    </a:lnTo>
                    <a:lnTo>
                      <a:pt x="7423" y="8714"/>
                    </a:lnTo>
                    <a:lnTo>
                      <a:pt x="7483" y="8653"/>
                    </a:lnTo>
                    <a:lnTo>
                      <a:pt x="7523" y="8573"/>
                    </a:lnTo>
                    <a:lnTo>
                      <a:pt x="7564" y="8472"/>
                    </a:lnTo>
                    <a:lnTo>
                      <a:pt x="7584" y="8351"/>
                    </a:lnTo>
                    <a:lnTo>
                      <a:pt x="7584" y="8230"/>
                    </a:lnTo>
                    <a:lnTo>
                      <a:pt x="7564" y="8088"/>
                    </a:lnTo>
                    <a:lnTo>
                      <a:pt x="7483" y="7766"/>
                    </a:lnTo>
                    <a:lnTo>
                      <a:pt x="7342" y="7403"/>
                    </a:lnTo>
                    <a:lnTo>
                      <a:pt x="7160" y="6999"/>
                    </a:lnTo>
                    <a:lnTo>
                      <a:pt x="6939" y="6576"/>
                    </a:lnTo>
                    <a:lnTo>
                      <a:pt x="6676" y="6132"/>
                    </a:lnTo>
                    <a:lnTo>
                      <a:pt x="6374" y="5668"/>
                    </a:lnTo>
                    <a:lnTo>
                      <a:pt x="6071" y="5184"/>
                    </a:lnTo>
                    <a:lnTo>
                      <a:pt x="5749" y="4700"/>
                    </a:lnTo>
                    <a:lnTo>
                      <a:pt x="5063" y="3772"/>
                    </a:lnTo>
                    <a:lnTo>
                      <a:pt x="4397" y="2925"/>
                    </a:lnTo>
                    <a:lnTo>
                      <a:pt x="3812" y="2199"/>
                    </a:lnTo>
                    <a:lnTo>
                      <a:pt x="3550" y="1897"/>
                    </a:lnTo>
                    <a:lnTo>
                      <a:pt x="3288" y="1594"/>
                    </a:lnTo>
                    <a:lnTo>
                      <a:pt x="3006" y="1332"/>
                    </a:lnTo>
                    <a:lnTo>
                      <a:pt x="2743" y="1090"/>
                    </a:lnTo>
                    <a:lnTo>
                      <a:pt x="2481" y="868"/>
                    </a:lnTo>
                    <a:lnTo>
                      <a:pt x="2219" y="687"/>
                    </a:lnTo>
                    <a:lnTo>
                      <a:pt x="1957" y="505"/>
                    </a:lnTo>
                    <a:lnTo>
                      <a:pt x="1715" y="364"/>
                    </a:lnTo>
                    <a:lnTo>
                      <a:pt x="1473" y="243"/>
                    </a:lnTo>
                    <a:lnTo>
                      <a:pt x="1271" y="142"/>
                    </a:lnTo>
                    <a:lnTo>
                      <a:pt x="1049" y="61"/>
                    </a:lnTo>
                    <a:lnTo>
                      <a:pt x="868" y="21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35"/>
              <p:cNvSpPr/>
              <p:nvPr/>
            </p:nvSpPr>
            <p:spPr>
              <a:xfrm>
                <a:off x="6116275" y="3023125"/>
                <a:ext cx="172475" cy="132125"/>
              </a:xfrm>
              <a:custGeom>
                <a:rect b="b" l="l" r="r" t="t"/>
                <a:pathLst>
                  <a:path extrusionOk="0" h="5285" w="6899">
                    <a:moveTo>
                      <a:pt x="5386" y="0"/>
                    </a:moveTo>
                    <a:lnTo>
                      <a:pt x="5063" y="21"/>
                    </a:lnTo>
                    <a:lnTo>
                      <a:pt x="4720" y="81"/>
                    </a:lnTo>
                    <a:lnTo>
                      <a:pt x="4357" y="162"/>
                    </a:lnTo>
                    <a:lnTo>
                      <a:pt x="3974" y="283"/>
                    </a:lnTo>
                    <a:lnTo>
                      <a:pt x="3591" y="444"/>
                    </a:lnTo>
                    <a:lnTo>
                      <a:pt x="3207" y="626"/>
                    </a:lnTo>
                    <a:lnTo>
                      <a:pt x="2804" y="827"/>
                    </a:lnTo>
                    <a:lnTo>
                      <a:pt x="2401" y="1090"/>
                    </a:lnTo>
                    <a:lnTo>
                      <a:pt x="1997" y="1372"/>
                    </a:lnTo>
                    <a:lnTo>
                      <a:pt x="1796" y="1533"/>
                    </a:lnTo>
                    <a:lnTo>
                      <a:pt x="1614" y="1695"/>
                    </a:lnTo>
                    <a:lnTo>
                      <a:pt x="1271" y="2017"/>
                    </a:lnTo>
                    <a:lnTo>
                      <a:pt x="969" y="2380"/>
                    </a:lnTo>
                    <a:lnTo>
                      <a:pt x="707" y="2743"/>
                    </a:lnTo>
                    <a:lnTo>
                      <a:pt x="485" y="3106"/>
                    </a:lnTo>
                    <a:lnTo>
                      <a:pt x="323" y="3469"/>
                    </a:lnTo>
                    <a:lnTo>
                      <a:pt x="182" y="3812"/>
                    </a:lnTo>
                    <a:lnTo>
                      <a:pt x="81" y="4135"/>
                    </a:lnTo>
                    <a:lnTo>
                      <a:pt x="21" y="4438"/>
                    </a:lnTo>
                    <a:lnTo>
                      <a:pt x="1" y="4700"/>
                    </a:lnTo>
                    <a:lnTo>
                      <a:pt x="1" y="4922"/>
                    </a:lnTo>
                    <a:lnTo>
                      <a:pt x="61" y="5103"/>
                    </a:lnTo>
                    <a:lnTo>
                      <a:pt x="81" y="5164"/>
                    </a:lnTo>
                    <a:lnTo>
                      <a:pt x="122" y="5224"/>
                    </a:lnTo>
                    <a:lnTo>
                      <a:pt x="182" y="5264"/>
                    </a:lnTo>
                    <a:lnTo>
                      <a:pt x="243" y="5285"/>
                    </a:lnTo>
                    <a:lnTo>
                      <a:pt x="384" y="5285"/>
                    </a:lnTo>
                    <a:lnTo>
                      <a:pt x="485" y="5244"/>
                    </a:lnTo>
                    <a:lnTo>
                      <a:pt x="565" y="5184"/>
                    </a:lnTo>
                    <a:lnTo>
                      <a:pt x="767" y="5043"/>
                    </a:lnTo>
                    <a:lnTo>
                      <a:pt x="989" y="4861"/>
                    </a:lnTo>
                    <a:lnTo>
                      <a:pt x="1493" y="4377"/>
                    </a:lnTo>
                    <a:lnTo>
                      <a:pt x="2078" y="3792"/>
                    </a:lnTo>
                    <a:lnTo>
                      <a:pt x="2401" y="3469"/>
                    </a:lnTo>
                    <a:lnTo>
                      <a:pt x="2764" y="3127"/>
                    </a:lnTo>
                    <a:lnTo>
                      <a:pt x="3167" y="2804"/>
                    </a:lnTo>
                    <a:lnTo>
                      <a:pt x="3591" y="2461"/>
                    </a:lnTo>
                    <a:lnTo>
                      <a:pt x="4034" y="2118"/>
                    </a:lnTo>
                    <a:lnTo>
                      <a:pt x="4539" y="1795"/>
                    </a:lnTo>
                    <a:lnTo>
                      <a:pt x="5063" y="1493"/>
                    </a:lnTo>
                    <a:lnTo>
                      <a:pt x="5628" y="1190"/>
                    </a:lnTo>
                    <a:lnTo>
                      <a:pt x="6253" y="928"/>
                    </a:lnTo>
                    <a:lnTo>
                      <a:pt x="6898" y="686"/>
                    </a:lnTo>
                    <a:lnTo>
                      <a:pt x="6838" y="585"/>
                    </a:lnTo>
                    <a:lnTo>
                      <a:pt x="6777" y="505"/>
                    </a:lnTo>
                    <a:lnTo>
                      <a:pt x="6616" y="343"/>
                    </a:lnTo>
                    <a:lnTo>
                      <a:pt x="6434" y="202"/>
                    </a:lnTo>
                    <a:lnTo>
                      <a:pt x="6213" y="101"/>
                    </a:lnTo>
                    <a:lnTo>
                      <a:pt x="5971" y="41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35"/>
              <p:cNvSpPr/>
              <p:nvPr/>
            </p:nvSpPr>
            <p:spPr>
              <a:xfrm>
                <a:off x="6524700" y="3909025"/>
                <a:ext cx="511300" cy="65575"/>
              </a:xfrm>
              <a:custGeom>
                <a:rect b="b" l="l" r="r" t="t"/>
                <a:pathLst>
                  <a:path extrusionOk="0" h="2623" w="20452">
                    <a:moveTo>
                      <a:pt x="19806" y="1"/>
                    </a:moveTo>
                    <a:lnTo>
                      <a:pt x="19342" y="41"/>
                    </a:lnTo>
                    <a:lnTo>
                      <a:pt x="18757" y="142"/>
                    </a:lnTo>
                    <a:lnTo>
                      <a:pt x="18051" y="283"/>
                    </a:lnTo>
                    <a:lnTo>
                      <a:pt x="17325" y="384"/>
                    </a:lnTo>
                    <a:lnTo>
                      <a:pt x="16539" y="505"/>
                    </a:lnTo>
                    <a:lnTo>
                      <a:pt x="15712" y="586"/>
                    </a:lnTo>
                    <a:lnTo>
                      <a:pt x="14824" y="666"/>
                    </a:lnTo>
                    <a:lnTo>
                      <a:pt x="13896" y="727"/>
                    </a:lnTo>
                    <a:lnTo>
                      <a:pt x="12928" y="787"/>
                    </a:lnTo>
                    <a:lnTo>
                      <a:pt x="11920" y="807"/>
                    </a:lnTo>
                    <a:lnTo>
                      <a:pt x="10851" y="828"/>
                    </a:lnTo>
                    <a:lnTo>
                      <a:pt x="9742" y="828"/>
                    </a:lnTo>
                    <a:lnTo>
                      <a:pt x="8592" y="807"/>
                    </a:lnTo>
                    <a:lnTo>
                      <a:pt x="7382" y="767"/>
                    </a:lnTo>
                    <a:lnTo>
                      <a:pt x="6152" y="707"/>
                    </a:lnTo>
                    <a:lnTo>
                      <a:pt x="4861" y="606"/>
                    </a:lnTo>
                    <a:lnTo>
                      <a:pt x="3530" y="505"/>
                    </a:lnTo>
                    <a:lnTo>
                      <a:pt x="2158" y="384"/>
                    </a:lnTo>
                    <a:lnTo>
                      <a:pt x="1614" y="344"/>
                    </a:lnTo>
                    <a:lnTo>
                      <a:pt x="1150" y="344"/>
                    </a:lnTo>
                    <a:lnTo>
                      <a:pt x="767" y="384"/>
                    </a:lnTo>
                    <a:lnTo>
                      <a:pt x="444" y="444"/>
                    </a:lnTo>
                    <a:lnTo>
                      <a:pt x="323" y="505"/>
                    </a:lnTo>
                    <a:lnTo>
                      <a:pt x="222" y="545"/>
                    </a:lnTo>
                    <a:lnTo>
                      <a:pt x="141" y="606"/>
                    </a:lnTo>
                    <a:lnTo>
                      <a:pt x="61" y="666"/>
                    </a:lnTo>
                    <a:lnTo>
                      <a:pt x="20" y="747"/>
                    </a:lnTo>
                    <a:lnTo>
                      <a:pt x="0" y="807"/>
                    </a:lnTo>
                    <a:lnTo>
                      <a:pt x="0" y="888"/>
                    </a:lnTo>
                    <a:lnTo>
                      <a:pt x="20" y="969"/>
                    </a:lnTo>
                    <a:lnTo>
                      <a:pt x="41" y="1050"/>
                    </a:lnTo>
                    <a:lnTo>
                      <a:pt x="101" y="1130"/>
                    </a:lnTo>
                    <a:lnTo>
                      <a:pt x="182" y="1211"/>
                    </a:lnTo>
                    <a:lnTo>
                      <a:pt x="283" y="1292"/>
                    </a:lnTo>
                    <a:lnTo>
                      <a:pt x="404" y="1372"/>
                    </a:lnTo>
                    <a:lnTo>
                      <a:pt x="545" y="1453"/>
                    </a:lnTo>
                    <a:lnTo>
                      <a:pt x="888" y="1614"/>
                    </a:lnTo>
                    <a:lnTo>
                      <a:pt x="1331" y="1776"/>
                    </a:lnTo>
                    <a:lnTo>
                      <a:pt x="1856" y="1897"/>
                    </a:lnTo>
                    <a:lnTo>
                      <a:pt x="2461" y="2018"/>
                    </a:lnTo>
                    <a:lnTo>
                      <a:pt x="3167" y="2098"/>
                    </a:lnTo>
                    <a:lnTo>
                      <a:pt x="4659" y="2260"/>
                    </a:lnTo>
                    <a:lnTo>
                      <a:pt x="6172" y="2401"/>
                    </a:lnTo>
                    <a:lnTo>
                      <a:pt x="7685" y="2522"/>
                    </a:lnTo>
                    <a:lnTo>
                      <a:pt x="9197" y="2603"/>
                    </a:lnTo>
                    <a:lnTo>
                      <a:pt x="9964" y="2623"/>
                    </a:lnTo>
                    <a:lnTo>
                      <a:pt x="11517" y="2623"/>
                    </a:lnTo>
                    <a:lnTo>
                      <a:pt x="12303" y="2582"/>
                    </a:lnTo>
                    <a:lnTo>
                      <a:pt x="13090" y="2542"/>
                    </a:lnTo>
                    <a:lnTo>
                      <a:pt x="13876" y="2481"/>
                    </a:lnTo>
                    <a:lnTo>
                      <a:pt x="14683" y="2381"/>
                    </a:lnTo>
                    <a:lnTo>
                      <a:pt x="15490" y="2280"/>
                    </a:lnTo>
                    <a:lnTo>
                      <a:pt x="16276" y="2139"/>
                    </a:lnTo>
                    <a:lnTo>
                      <a:pt x="17023" y="1957"/>
                    </a:lnTo>
                    <a:lnTo>
                      <a:pt x="17708" y="1776"/>
                    </a:lnTo>
                    <a:lnTo>
                      <a:pt x="18334" y="1554"/>
                    </a:lnTo>
                    <a:lnTo>
                      <a:pt x="18898" y="1332"/>
                    </a:lnTo>
                    <a:lnTo>
                      <a:pt x="19362" y="1110"/>
                    </a:lnTo>
                    <a:lnTo>
                      <a:pt x="19766" y="888"/>
                    </a:lnTo>
                    <a:lnTo>
                      <a:pt x="20088" y="686"/>
                    </a:lnTo>
                    <a:lnTo>
                      <a:pt x="20310" y="485"/>
                    </a:lnTo>
                    <a:lnTo>
                      <a:pt x="20371" y="404"/>
                    </a:lnTo>
                    <a:lnTo>
                      <a:pt x="20431" y="323"/>
                    </a:lnTo>
                    <a:lnTo>
                      <a:pt x="20451" y="243"/>
                    </a:lnTo>
                    <a:lnTo>
                      <a:pt x="20451" y="182"/>
                    </a:lnTo>
                    <a:lnTo>
                      <a:pt x="20411" y="122"/>
                    </a:lnTo>
                    <a:lnTo>
                      <a:pt x="20350" y="81"/>
                    </a:lnTo>
                    <a:lnTo>
                      <a:pt x="20270" y="41"/>
                    </a:lnTo>
                    <a:lnTo>
                      <a:pt x="20149" y="21"/>
                    </a:lnTo>
                    <a:lnTo>
                      <a:pt x="1998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35"/>
              <p:cNvSpPr/>
              <p:nvPr/>
            </p:nvSpPr>
            <p:spPr>
              <a:xfrm>
                <a:off x="6012925" y="3613050"/>
                <a:ext cx="210775" cy="250125"/>
              </a:xfrm>
              <a:custGeom>
                <a:rect b="b" l="l" r="r" t="t"/>
                <a:pathLst>
                  <a:path extrusionOk="0" h="10005" w="8431">
                    <a:moveTo>
                      <a:pt x="101" y="1"/>
                    </a:moveTo>
                    <a:lnTo>
                      <a:pt x="61" y="485"/>
                    </a:lnTo>
                    <a:lnTo>
                      <a:pt x="20" y="949"/>
                    </a:lnTo>
                    <a:lnTo>
                      <a:pt x="0" y="1413"/>
                    </a:lnTo>
                    <a:lnTo>
                      <a:pt x="20" y="1876"/>
                    </a:lnTo>
                    <a:lnTo>
                      <a:pt x="40" y="2320"/>
                    </a:lnTo>
                    <a:lnTo>
                      <a:pt x="81" y="2744"/>
                    </a:lnTo>
                    <a:lnTo>
                      <a:pt x="141" y="3167"/>
                    </a:lnTo>
                    <a:lnTo>
                      <a:pt x="202" y="3591"/>
                    </a:lnTo>
                    <a:lnTo>
                      <a:pt x="303" y="3994"/>
                    </a:lnTo>
                    <a:lnTo>
                      <a:pt x="424" y="4377"/>
                    </a:lnTo>
                    <a:lnTo>
                      <a:pt x="565" y="4761"/>
                    </a:lnTo>
                    <a:lnTo>
                      <a:pt x="706" y="5144"/>
                    </a:lnTo>
                    <a:lnTo>
                      <a:pt x="887" y="5507"/>
                    </a:lnTo>
                    <a:lnTo>
                      <a:pt x="1089" y="5850"/>
                    </a:lnTo>
                    <a:lnTo>
                      <a:pt x="1311" y="6193"/>
                    </a:lnTo>
                    <a:lnTo>
                      <a:pt x="1553" y="6515"/>
                    </a:lnTo>
                    <a:lnTo>
                      <a:pt x="1795" y="6818"/>
                    </a:lnTo>
                    <a:lnTo>
                      <a:pt x="2077" y="7120"/>
                    </a:lnTo>
                    <a:lnTo>
                      <a:pt x="2380" y="7423"/>
                    </a:lnTo>
                    <a:lnTo>
                      <a:pt x="2723" y="7705"/>
                    </a:lnTo>
                    <a:lnTo>
                      <a:pt x="3066" y="7967"/>
                    </a:lnTo>
                    <a:lnTo>
                      <a:pt x="3429" y="8209"/>
                    </a:lnTo>
                    <a:lnTo>
                      <a:pt x="3832" y="8451"/>
                    </a:lnTo>
                    <a:lnTo>
                      <a:pt x="4235" y="8673"/>
                    </a:lnTo>
                    <a:lnTo>
                      <a:pt x="4679" y="8895"/>
                    </a:lnTo>
                    <a:lnTo>
                      <a:pt x="5143" y="9097"/>
                    </a:lnTo>
                    <a:lnTo>
                      <a:pt x="5627" y="9278"/>
                    </a:lnTo>
                    <a:lnTo>
                      <a:pt x="6131" y="9440"/>
                    </a:lnTo>
                    <a:lnTo>
                      <a:pt x="6676" y="9601"/>
                    </a:lnTo>
                    <a:lnTo>
                      <a:pt x="7241" y="9742"/>
                    </a:lnTo>
                    <a:lnTo>
                      <a:pt x="7825" y="9883"/>
                    </a:lnTo>
                    <a:lnTo>
                      <a:pt x="8431" y="10004"/>
                    </a:lnTo>
                    <a:lnTo>
                      <a:pt x="7785" y="9641"/>
                    </a:lnTo>
                    <a:lnTo>
                      <a:pt x="7180" y="9278"/>
                    </a:lnTo>
                    <a:lnTo>
                      <a:pt x="6595" y="8895"/>
                    </a:lnTo>
                    <a:lnTo>
                      <a:pt x="6051" y="8512"/>
                    </a:lnTo>
                    <a:lnTo>
                      <a:pt x="5526" y="8109"/>
                    </a:lnTo>
                    <a:lnTo>
                      <a:pt x="5042" y="7705"/>
                    </a:lnTo>
                    <a:lnTo>
                      <a:pt x="4598" y="7282"/>
                    </a:lnTo>
                    <a:lnTo>
                      <a:pt x="4155" y="6878"/>
                    </a:lnTo>
                    <a:lnTo>
                      <a:pt x="3751" y="6455"/>
                    </a:lnTo>
                    <a:lnTo>
                      <a:pt x="3388" y="6031"/>
                    </a:lnTo>
                    <a:lnTo>
                      <a:pt x="3025" y="5608"/>
                    </a:lnTo>
                    <a:lnTo>
                      <a:pt x="2703" y="5204"/>
                    </a:lnTo>
                    <a:lnTo>
                      <a:pt x="2400" y="4801"/>
                    </a:lnTo>
                    <a:lnTo>
                      <a:pt x="2118" y="4398"/>
                    </a:lnTo>
                    <a:lnTo>
                      <a:pt x="1856" y="3994"/>
                    </a:lnTo>
                    <a:lnTo>
                      <a:pt x="1634" y="3611"/>
                    </a:lnTo>
                    <a:lnTo>
                      <a:pt x="1210" y="2865"/>
                    </a:lnTo>
                    <a:lnTo>
                      <a:pt x="887" y="2179"/>
                    </a:lnTo>
                    <a:lnTo>
                      <a:pt x="605" y="1574"/>
                    </a:lnTo>
                    <a:lnTo>
                      <a:pt x="403" y="1029"/>
                    </a:lnTo>
                    <a:lnTo>
                      <a:pt x="262" y="606"/>
                    </a:lnTo>
                    <a:lnTo>
                      <a:pt x="161" y="2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" name="Google Shape;19;p35"/>
            <p:cNvSpPr/>
            <p:nvPr/>
          </p:nvSpPr>
          <p:spPr>
            <a:xfrm rot="6334360">
              <a:off x="5988775" y="729164"/>
              <a:ext cx="242061" cy="765879"/>
            </a:xfrm>
            <a:custGeom>
              <a:rect b="b" l="l" r="r" t="t"/>
              <a:pathLst>
                <a:path extrusionOk="0" h="12546" w="4660">
                  <a:moveTo>
                    <a:pt x="2985" y="0"/>
                  </a:moveTo>
                  <a:lnTo>
                    <a:pt x="2824" y="21"/>
                  </a:lnTo>
                  <a:lnTo>
                    <a:pt x="2642" y="61"/>
                  </a:lnTo>
                  <a:lnTo>
                    <a:pt x="2481" y="101"/>
                  </a:lnTo>
                  <a:lnTo>
                    <a:pt x="2320" y="162"/>
                  </a:lnTo>
                  <a:lnTo>
                    <a:pt x="2158" y="242"/>
                  </a:lnTo>
                  <a:lnTo>
                    <a:pt x="2017" y="323"/>
                  </a:lnTo>
                  <a:lnTo>
                    <a:pt x="1896" y="404"/>
                  </a:lnTo>
                  <a:lnTo>
                    <a:pt x="1775" y="505"/>
                  </a:lnTo>
                  <a:lnTo>
                    <a:pt x="1634" y="646"/>
                  </a:lnTo>
                  <a:lnTo>
                    <a:pt x="1493" y="787"/>
                  </a:lnTo>
                  <a:lnTo>
                    <a:pt x="1251" y="1110"/>
                  </a:lnTo>
                  <a:lnTo>
                    <a:pt x="1049" y="1473"/>
                  </a:lnTo>
                  <a:lnTo>
                    <a:pt x="847" y="1856"/>
                  </a:lnTo>
                  <a:lnTo>
                    <a:pt x="686" y="2259"/>
                  </a:lnTo>
                  <a:lnTo>
                    <a:pt x="525" y="2642"/>
                  </a:lnTo>
                  <a:lnTo>
                    <a:pt x="404" y="3046"/>
                  </a:lnTo>
                  <a:lnTo>
                    <a:pt x="303" y="3409"/>
                  </a:lnTo>
                  <a:lnTo>
                    <a:pt x="182" y="3893"/>
                  </a:lnTo>
                  <a:lnTo>
                    <a:pt x="101" y="4397"/>
                  </a:lnTo>
                  <a:lnTo>
                    <a:pt x="41" y="4901"/>
                  </a:lnTo>
                  <a:lnTo>
                    <a:pt x="0" y="5426"/>
                  </a:lnTo>
                  <a:lnTo>
                    <a:pt x="0" y="5970"/>
                  </a:lnTo>
                  <a:lnTo>
                    <a:pt x="21" y="6495"/>
                  </a:lnTo>
                  <a:lnTo>
                    <a:pt x="61" y="7039"/>
                  </a:lnTo>
                  <a:lnTo>
                    <a:pt x="142" y="7564"/>
                  </a:lnTo>
                  <a:lnTo>
                    <a:pt x="242" y="8108"/>
                  </a:lnTo>
                  <a:lnTo>
                    <a:pt x="384" y="8612"/>
                  </a:lnTo>
                  <a:lnTo>
                    <a:pt x="545" y="9137"/>
                  </a:lnTo>
                  <a:lnTo>
                    <a:pt x="726" y="9621"/>
                  </a:lnTo>
                  <a:lnTo>
                    <a:pt x="948" y="10105"/>
                  </a:lnTo>
                  <a:lnTo>
                    <a:pt x="1190" y="10569"/>
                  </a:lnTo>
                  <a:lnTo>
                    <a:pt x="1453" y="10992"/>
                  </a:lnTo>
                  <a:lnTo>
                    <a:pt x="1755" y="11396"/>
                  </a:lnTo>
                  <a:lnTo>
                    <a:pt x="1957" y="11638"/>
                  </a:lnTo>
                  <a:lnTo>
                    <a:pt x="2179" y="11860"/>
                  </a:lnTo>
                  <a:lnTo>
                    <a:pt x="2441" y="12041"/>
                  </a:lnTo>
                  <a:lnTo>
                    <a:pt x="2703" y="12223"/>
                  </a:lnTo>
                  <a:lnTo>
                    <a:pt x="2965" y="12364"/>
                  </a:lnTo>
                  <a:lnTo>
                    <a:pt x="3227" y="12465"/>
                  </a:lnTo>
                  <a:lnTo>
                    <a:pt x="3510" y="12525"/>
                  </a:lnTo>
                  <a:lnTo>
                    <a:pt x="3752" y="12545"/>
                  </a:lnTo>
                  <a:lnTo>
                    <a:pt x="3994" y="12525"/>
                  </a:lnTo>
                  <a:lnTo>
                    <a:pt x="4095" y="12505"/>
                  </a:lnTo>
                  <a:lnTo>
                    <a:pt x="4195" y="12465"/>
                  </a:lnTo>
                  <a:lnTo>
                    <a:pt x="4276" y="12424"/>
                  </a:lnTo>
                  <a:lnTo>
                    <a:pt x="4377" y="12344"/>
                  </a:lnTo>
                  <a:lnTo>
                    <a:pt x="4437" y="12283"/>
                  </a:lnTo>
                  <a:lnTo>
                    <a:pt x="4498" y="12182"/>
                  </a:lnTo>
                  <a:lnTo>
                    <a:pt x="4558" y="12081"/>
                  </a:lnTo>
                  <a:lnTo>
                    <a:pt x="4599" y="11960"/>
                  </a:lnTo>
                  <a:lnTo>
                    <a:pt x="4639" y="11819"/>
                  </a:lnTo>
                  <a:lnTo>
                    <a:pt x="4639" y="11658"/>
                  </a:lnTo>
                  <a:lnTo>
                    <a:pt x="4659" y="11496"/>
                  </a:lnTo>
                  <a:lnTo>
                    <a:pt x="4639" y="11315"/>
                  </a:lnTo>
                  <a:lnTo>
                    <a:pt x="4619" y="11113"/>
                  </a:lnTo>
                  <a:lnTo>
                    <a:pt x="4558" y="10891"/>
                  </a:lnTo>
                  <a:lnTo>
                    <a:pt x="4377" y="10629"/>
                  </a:lnTo>
                  <a:lnTo>
                    <a:pt x="4216" y="10367"/>
                  </a:lnTo>
                  <a:lnTo>
                    <a:pt x="4054" y="10105"/>
                  </a:lnTo>
                  <a:lnTo>
                    <a:pt x="3913" y="9822"/>
                  </a:lnTo>
                  <a:lnTo>
                    <a:pt x="3792" y="9540"/>
                  </a:lnTo>
                  <a:lnTo>
                    <a:pt x="3671" y="9258"/>
                  </a:lnTo>
                  <a:lnTo>
                    <a:pt x="3550" y="8955"/>
                  </a:lnTo>
                  <a:lnTo>
                    <a:pt x="3449" y="8653"/>
                  </a:lnTo>
                  <a:lnTo>
                    <a:pt x="3288" y="8027"/>
                  </a:lnTo>
                  <a:lnTo>
                    <a:pt x="3167" y="7402"/>
                  </a:lnTo>
                  <a:lnTo>
                    <a:pt x="3086" y="6777"/>
                  </a:lnTo>
                  <a:lnTo>
                    <a:pt x="3066" y="6132"/>
                  </a:lnTo>
                  <a:lnTo>
                    <a:pt x="3046" y="5769"/>
                  </a:lnTo>
                  <a:lnTo>
                    <a:pt x="3066" y="5406"/>
                  </a:lnTo>
                  <a:lnTo>
                    <a:pt x="3086" y="5043"/>
                  </a:lnTo>
                  <a:lnTo>
                    <a:pt x="3106" y="4679"/>
                  </a:lnTo>
                  <a:lnTo>
                    <a:pt x="3147" y="4437"/>
                  </a:lnTo>
                  <a:lnTo>
                    <a:pt x="3187" y="4175"/>
                  </a:lnTo>
                  <a:lnTo>
                    <a:pt x="3348" y="3691"/>
                  </a:lnTo>
                  <a:lnTo>
                    <a:pt x="3530" y="3187"/>
                  </a:lnTo>
                  <a:lnTo>
                    <a:pt x="3711" y="2703"/>
                  </a:lnTo>
                  <a:lnTo>
                    <a:pt x="3873" y="2199"/>
                  </a:lnTo>
                  <a:lnTo>
                    <a:pt x="3933" y="1957"/>
                  </a:lnTo>
                  <a:lnTo>
                    <a:pt x="3974" y="1695"/>
                  </a:lnTo>
                  <a:lnTo>
                    <a:pt x="4014" y="1452"/>
                  </a:lnTo>
                  <a:lnTo>
                    <a:pt x="4014" y="1190"/>
                  </a:lnTo>
                  <a:lnTo>
                    <a:pt x="3994" y="948"/>
                  </a:lnTo>
                  <a:lnTo>
                    <a:pt x="3953" y="686"/>
                  </a:lnTo>
                  <a:lnTo>
                    <a:pt x="3893" y="505"/>
                  </a:lnTo>
                  <a:lnTo>
                    <a:pt x="3812" y="363"/>
                  </a:lnTo>
                  <a:lnTo>
                    <a:pt x="3711" y="242"/>
                  </a:lnTo>
                  <a:lnTo>
                    <a:pt x="3590" y="142"/>
                  </a:lnTo>
                  <a:lnTo>
                    <a:pt x="3449" y="81"/>
                  </a:lnTo>
                  <a:lnTo>
                    <a:pt x="3308" y="21"/>
                  </a:lnTo>
                  <a:lnTo>
                    <a:pt x="31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" type="body"/>
          </p:nvPr>
        </p:nvSpPr>
        <p:spPr>
          <a:xfrm>
            <a:off x="1335200" y="1533675"/>
            <a:ext cx="64737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4" name="Google Shape;24;p36"/>
          <p:cNvSpPr/>
          <p:nvPr/>
        </p:nvSpPr>
        <p:spPr>
          <a:xfrm rot="10800000">
            <a:off x="8044890" y="-606633"/>
            <a:ext cx="2475662" cy="3341798"/>
          </a:xfrm>
          <a:custGeom>
            <a:rect b="b" l="l" r="r" t="t"/>
            <a:pathLst>
              <a:path extrusionOk="0" h="57037" w="42254">
                <a:moveTo>
                  <a:pt x="6515" y="0"/>
                </a:moveTo>
                <a:lnTo>
                  <a:pt x="5507" y="20"/>
                </a:lnTo>
                <a:lnTo>
                  <a:pt x="4498" y="61"/>
                </a:lnTo>
                <a:lnTo>
                  <a:pt x="3470" y="141"/>
                </a:lnTo>
                <a:lnTo>
                  <a:pt x="2441" y="262"/>
                </a:lnTo>
                <a:lnTo>
                  <a:pt x="1432" y="383"/>
                </a:lnTo>
                <a:lnTo>
                  <a:pt x="1291" y="5869"/>
                </a:lnTo>
                <a:lnTo>
                  <a:pt x="1110" y="11375"/>
                </a:lnTo>
                <a:lnTo>
                  <a:pt x="747" y="22347"/>
                </a:lnTo>
                <a:lnTo>
                  <a:pt x="626" y="25957"/>
                </a:lnTo>
                <a:lnTo>
                  <a:pt x="525" y="29547"/>
                </a:lnTo>
                <a:lnTo>
                  <a:pt x="444" y="33137"/>
                </a:lnTo>
                <a:lnTo>
                  <a:pt x="404" y="36747"/>
                </a:lnTo>
                <a:lnTo>
                  <a:pt x="364" y="40257"/>
                </a:lnTo>
                <a:lnTo>
                  <a:pt x="343" y="43746"/>
                </a:lnTo>
                <a:lnTo>
                  <a:pt x="303" y="47255"/>
                </a:lnTo>
                <a:lnTo>
                  <a:pt x="222" y="50765"/>
                </a:lnTo>
                <a:lnTo>
                  <a:pt x="182" y="51672"/>
                </a:lnTo>
                <a:lnTo>
                  <a:pt x="122" y="52600"/>
                </a:lnTo>
                <a:lnTo>
                  <a:pt x="41" y="53507"/>
                </a:lnTo>
                <a:lnTo>
                  <a:pt x="0" y="54415"/>
                </a:lnTo>
                <a:lnTo>
                  <a:pt x="0" y="54859"/>
                </a:lnTo>
                <a:lnTo>
                  <a:pt x="0" y="55303"/>
                </a:lnTo>
                <a:lnTo>
                  <a:pt x="21" y="55524"/>
                </a:lnTo>
                <a:lnTo>
                  <a:pt x="41" y="55746"/>
                </a:lnTo>
                <a:lnTo>
                  <a:pt x="101" y="55968"/>
                </a:lnTo>
                <a:lnTo>
                  <a:pt x="142" y="56170"/>
                </a:lnTo>
                <a:lnTo>
                  <a:pt x="182" y="56271"/>
                </a:lnTo>
                <a:lnTo>
                  <a:pt x="243" y="56351"/>
                </a:lnTo>
                <a:lnTo>
                  <a:pt x="303" y="56432"/>
                </a:lnTo>
                <a:lnTo>
                  <a:pt x="384" y="56492"/>
                </a:lnTo>
                <a:lnTo>
                  <a:pt x="565" y="56593"/>
                </a:lnTo>
                <a:lnTo>
                  <a:pt x="807" y="56674"/>
                </a:lnTo>
                <a:lnTo>
                  <a:pt x="1231" y="56815"/>
                </a:lnTo>
                <a:lnTo>
                  <a:pt x="1674" y="56896"/>
                </a:lnTo>
                <a:lnTo>
                  <a:pt x="2118" y="56977"/>
                </a:lnTo>
                <a:lnTo>
                  <a:pt x="2582" y="57017"/>
                </a:lnTo>
                <a:lnTo>
                  <a:pt x="3046" y="57017"/>
                </a:lnTo>
                <a:lnTo>
                  <a:pt x="3490" y="57037"/>
                </a:lnTo>
                <a:lnTo>
                  <a:pt x="4397" y="57017"/>
                </a:lnTo>
                <a:lnTo>
                  <a:pt x="5446" y="56977"/>
                </a:lnTo>
                <a:lnTo>
                  <a:pt x="6495" y="56916"/>
                </a:lnTo>
                <a:lnTo>
                  <a:pt x="7544" y="56835"/>
                </a:lnTo>
                <a:lnTo>
                  <a:pt x="8613" y="56755"/>
                </a:lnTo>
                <a:lnTo>
                  <a:pt x="10125" y="56593"/>
                </a:lnTo>
                <a:lnTo>
                  <a:pt x="10892" y="56533"/>
                </a:lnTo>
                <a:lnTo>
                  <a:pt x="11638" y="56513"/>
                </a:lnTo>
                <a:lnTo>
                  <a:pt x="42254" y="56513"/>
                </a:lnTo>
                <a:lnTo>
                  <a:pt x="42214" y="55988"/>
                </a:lnTo>
                <a:lnTo>
                  <a:pt x="42133" y="55484"/>
                </a:lnTo>
                <a:lnTo>
                  <a:pt x="42052" y="54960"/>
                </a:lnTo>
                <a:lnTo>
                  <a:pt x="41911" y="54455"/>
                </a:lnTo>
                <a:lnTo>
                  <a:pt x="41750" y="53971"/>
                </a:lnTo>
                <a:lnTo>
                  <a:pt x="41568" y="53467"/>
                </a:lnTo>
                <a:lnTo>
                  <a:pt x="41346" y="52983"/>
                </a:lnTo>
                <a:lnTo>
                  <a:pt x="41104" y="52499"/>
                </a:lnTo>
                <a:lnTo>
                  <a:pt x="40741" y="51914"/>
                </a:lnTo>
                <a:lnTo>
                  <a:pt x="40338" y="51329"/>
                </a:lnTo>
                <a:lnTo>
                  <a:pt x="39914" y="50765"/>
                </a:lnTo>
                <a:lnTo>
                  <a:pt x="39471" y="50220"/>
                </a:lnTo>
                <a:lnTo>
                  <a:pt x="38523" y="49131"/>
                </a:lnTo>
                <a:lnTo>
                  <a:pt x="37595" y="48062"/>
                </a:lnTo>
                <a:lnTo>
                  <a:pt x="37151" y="47517"/>
                </a:lnTo>
                <a:lnTo>
                  <a:pt x="36728" y="46953"/>
                </a:lnTo>
                <a:lnTo>
                  <a:pt x="36344" y="46388"/>
                </a:lnTo>
                <a:lnTo>
                  <a:pt x="36163" y="46106"/>
                </a:lnTo>
                <a:lnTo>
                  <a:pt x="36002" y="45803"/>
                </a:lnTo>
                <a:lnTo>
                  <a:pt x="35860" y="45501"/>
                </a:lnTo>
                <a:lnTo>
                  <a:pt x="35719" y="45198"/>
                </a:lnTo>
                <a:lnTo>
                  <a:pt x="35598" y="44895"/>
                </a:lnTo>
                <a:lnTo>
                  <a:pt x="35477" y="44593"/>
                </a:lnTo>
                <a:lnTo>
                  <a:pt x="35376" y="44270"/>
                </a:lnTo>
                <a:lnTo>
                  <a:pt x="35316" y="43927"/>
                </a:lnTo>
                <a:lnTo>
                  <a:pt x="35255" y="43605"/>
                </a:lnTo>
                <a:lnTo>
                  <a:pt x="35215" y="43262"/>
                </a:lnTo>
                <a:lnTo>
                  <a:pt x="35195" y="42979"/>
                </a:lnTo>
                <a:lnTo>
                  <a:pt x="35195" y="42717"/>
                </a:lnTo>
                <a:lnTo>
                  <a:pt x="35215" y="42173"/>
                </a:lnTo>
                <a:lnTo>
                  <a:pt x="35296" y="41628"/>
                </a:lnTo>
                <a:lnTo>
                  <a:pt x="35397" y="41084"/>
                </a:lnTo>
                <a:lnTo>
                  <a:pt x="35538" y="40539"/>
                </a:lnTo>
                <a:lnTo>
                  <a:pt x="35679" y="40015"/>
                </a:lnTo>
                <a:lnTo>
                  <a:pt x="36022" y="38946"/>
                </a:lnTo>
                <a:lnTo>
                  <a:pt x="36344" y="37857"/>
                </a:lnTo>
                <a:lnTo>
                  <a:pt x="36486" y="37332"/>
                </a:lnTo>
                <a:lnTo>
                  <a:pt x="36607" y="36788"/>
                </a:lnTo>
                <a:lnTo>
                  <a:pt x="36687" y="36263"/>
                </a:lnTo>
                <a:lnTo>
                  <a:pt x="36728" y="35719"/>
                </a:lnTo>
                <a:lnTo>
                  <a:pt x="36748" y="35436"/>
                </a:lnTo>
                <a:lnTo>
                  <a:pt x="36748" y="35174"/>
                </a:lnTo>
                <a:lnTo>
                  <a:pt x="36728" y="34892"/>
                </a:lnTo>
                <a:lnTo>
                  <a:pt x="36687" y="34630"/>
                </a:lnTo>
                <a:lnTo>
                  <a:pt x="36647" y="34367"/>
                </a:lnTo>
                <a:lnTo>
                  <a:pt x="36586" y="34085"/>
                </a:lnTo>
                <a:lnTo>
                  <a:pt x="36526" y="33843"/>
                </a:lnTo>
                <a:lnTo>
                  <a:pt x="36445" y="33581"/>
                </a:lnTo>
                <a:lnTo>
                  <a:pt x="36344" y="33339"/>
                </a:lnTo>
                <a:lnTo>
                  <a:pt x="36244" y="33097"/>
                </a:lnTo>
                <a:lnTo>
                  <a:pt x="36002" y="32633"/>
                </a:lnTo>
                <a:lnTo>
                  <a:pt x="35719" y="32169"/>
                </a:lnTo>
                <a:lnTo>
                  <a:pt x="35397" y="31746"/>
                </a:lnTo>
                <a:lnTo>
                  <a:pt x="35034" y="31342"/>
                </a:lnTo>
                <a:lnTo>
                  <a:pt x="34650" y="30959"/>
                </a:lnTo>
                <a:lnTo>
                  <a:pt x="34227" y="30596"/>
                </a:lnTo>
                <a:lnTo>
                  <a:pt x="33803" y="30253"/>
                </a:lnTo>
                <a:lnTo>
                  <a:pt x="33339" y="29930"/>
                </a:lnTo>
                <a:lnTo>
                  <a:pt x="32875" y="29608"/>
                </a:lnTo>
                <a:lnTo>
                  <a:pt x="32371" y="29325"/>
                </a:lnTo>
                <a:lnTo>
                  <a:pt x="31887" y="29063"/>
                </a:lnTo>
                <a:lnTo>
                  <a:pt x="31383" y="28821"/>
                </a:lnTo>
                <a:lnTo>
                  <a:pt x="30879" y="28599"/>
                </a:lnTo>
                <a:lnTo>
                  <a:pt x="29870" y="28176"/>
                </a:lnTo>
                <a:lnTo>
                  <a:pt x="28842" y="27772"/>
                </a:lnTo>
                <a:lnTo>
                  <a:pt x="27793" y="27369"/>
                </a:lnTo>
                <a:lnTo>
                  <a:pt x="26785" y="26925"/>
                </a:lnTo>
                <a:lnTo>
                  <a:pt x="26280" y="26703"/>
                </a:lnTo>
                <a:lnTo>
                  <a:pt x="25796" y="26461"/>
                </a:lnTo>
                <a:lnTo>
                  <a:pt x="25312" y="26199"/>
                </a:lnTo>
                <a:lnTo>
                  <a:pt x="24848" y="25937"/>
                </a:lnTo>
                <a:lnTo>
                  <a:pt x="24384" y="25634"/>
                </a:lnTo>
                <a:lnTo>
                  <a:pt x="23941" y="25332"/>
                </a:lnTo>
                <a:lnTo>
                  <a:pt x="23517" y="24989"/>
                </a:lnTo>
                <a:lnTo>
                  <a:pt x="23114" y="24626"/>
                </a:lnTo>
                <a:lnTo>
                  <a:pt x="22872" y="24364"/>
                </a:lnTo>
                <a:lnTo>
                  <a:pt x="22650" y="24122"/>
                </a:lnTo>
                <a:lnTo>
                  <a:pt x="22408" y="23860"/>
                </a:lnTo>
                <a:lnTo>
                  <a:pt x="22206" y="23577"/>
                </a:lnTo>
                <a:lnTo>
                  <a:pt x="22005" y="23315"/>
                </a:lnTo>
                <a:lnTo>
                  <a:pt x="21823" y="23033"/>
                </a:lnTo>
                <a:lnTo>
                  <a:pt x="21480" y="22448"/>
                </a:lnTo>
                <a:lnTo>
                  <a:pt x="21157" y="21843"/>
                </a:lnTo>
                <a:lnTo>
                  <a:pt x="20895" y="21217"/>
                </a:lnTo>
                <a:lnTo>
                  <a:pt x="20653" y="20592"/>
                </a:lnTo>
                <a:lnTo>
                  <a:pt x="20431" y="19927"/>
                </a:lnTo>
                <a:lnTo>
                  <a:pt x="20250" y="19261"/>
                </a:lnTo>
                <a:lnTo>
                  <a:pt x="20089" y="18575"/>
                </a:lnTo>
                <a:lnTo>
                  <a:pt x="19947" y="17869"/>
                </a:lnTo>
                <a:lnTo>
                  <a:pt x="19826" y="17164"/>
                </a:lnTo>
                <a:lnTo>
                  <a:pt x="19725" y="16458"/>
                </a:lnTo>
                <a:lnTo>
                  <a:pt x="19625" y="15732"/>
                </a:lnTo>
                <a:lnTo>
                  <a:pt x="19443" y="14279"/>
                </a:lnTo>
                <a:lnTo>
                  <a:pt x="19282" y="12807"/>
                </a:lnTo>
                <a:lnTo>
                  <a:pt x="19080" y="11375"/>
                </a:lnTo>
                <a:lnTo>
                  <a:pt x="18979" y="10649"/>
                </a:lnTo>
                <a:lnTo>
                  <a:pt x="18838" y="9943"/>
                </a:lnTo>
                <a:lnTo>
                  <a:pt x="18697" y="9237"/>
                </a:lnTo>
                <a:lnTo>
                  <a:pt x="18536" y="8552"/>
                </a:lnTo>
                <a:lnTo>
                  <a:pt x="18354" y="7866"/>
                </a:lnTo>
                <a:lnTo>
                  <a:pt x="18132" y="7200"/>
                </a:lnTo>
                <a:lnTo>
                  <a:pt x="17890" y="6555"/>
                </a:lnTo>
                <a:lnTo>
                  <a:pt x="17608" y="5930"/>
                </a:lnTo>
                <a:lnTo>
                  <a:pt x="17305" y="5304"/>
                </a:lnTo>
                <a:lnTo>
                  <a:pt x="16942" y="4720"/>
                </a:lnTo>
                <a:lnTo>
                  <a:pt x="16761" y="4437"/>
                </a:lnTo>
                <a:lnTo>
                  <a:pt x="16559" y="4155"/>
                </a:lnTo>
                <a:lnTo>
                  <a:pt x="16337" y="3872"/>
                </a:lnTo>
                <a:lnTo>
                  <a:pt x="16115" y="3610"/>
                </a:lnTo>
                <a:lnTo>
                  <a:pt x="15772" y="3247"/>
                </a:lnTo>
                <a:lnTo>
                  <a:pt x="15430" y="2904"/>
                </a:lnTo>
                <a:lnTo>
                  <a:pt x="15067" y="2602"/>
                </a:lnTo>
                <a:lnTo>
                  <a:pt x="14703" y="2299"/>
                </a:lnTo>
                <a:lnTo>
                  <a:pt x="14320" y="2037"/>
                </a:lnTo>
                <a:lnTo>
                  <a:pt x="13937" y="1775"/>
                </a:lnTo>
                <a:lnTo>
                  <a:pt x="13534" y="1553"/>
                </a:lnTo>
                <a:lnTo>
                  <a:pt x="13110" y="1331"/>
                </a:lnTo>
                <a:lnTo>
                  <a:pt x="12687" y="1129"/>
                </a:lnTo>
                <a:lnTo>
                  <a:pt x="12263" y="948"/>
                </a:lnTo>
                <a:lnTo>
                  <a:pt x="11819" y="807"/>
                </a:lnTo>
                <a:lnTo>
                  <a:pt x="11355" y="645"/>
                </a:lnTo>
                <a:lnTo>
                  <a:pt x="10912" y="524"/>
                </a:lnTo>
                <a:lnTo>
                  <a:pt x="10448" y="403"/>
                </a:lnTo>
                <a:lnTo>
                  <a:pt x="9964" y="323"/>
                </a:lnTo>
                <a:lnTo>
                  <a:pt x="9500" y="222"/>
                </a:lnTo>
                <a:lnTo>
                  <a:pt x="9016" y="161"/>
                </a:lnTo>
                <a:lnTo>
                  <a:pt x="8512" y="101"/>
                </a:lnTo>
                <a:lnTo>
                  <a:pt x="8028" y="61"/>
                </a:lnTo>
                <a:lnTo>
                  <a:pt x="7523" y="40"/>
                </a:lnTo>
                <a:lnTo>
                  <a:pt x="6515" y="0"/>
                </a:lnTo>
                <a:close/>
              </a:path>
            </a:pathLst>
          </a:custGeom>
          <a:solidFill>
            <a:srgbClr val="FFE2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36"/>
          <p:cNvGrpSpPr/>
          <p:nvPr/>
        </p:nvGrpSpPr>
        <p:grpSpPr>
          <a:xfrm flipH="1" rot="10800000">
            <a:off x="7400919" y="4112417"/>
            <a:ext cx="1838299" cy="1089040"/>
            <a:chOff x="238125" y="3383650"/>
            <a:chExt cx="1287775" cy="762900"/>
          </a:xfrm>
        </p:grpSpPr>
        <p:sp>
          <p:nvSpPr>
            <p:cNvPr id="26" name="Google Shape;26;p36"/>
            <p:cNvSpPr/>
            <p:nvPr/>
          </p:nvSpPr>
          <p:spPr>
            <a:xfrm>
              <a:off x="598125" y="3383650"/>
              <a:ext cx="927775" cy="557175"/>
            </a:xfrm>
            <a:custGeom>
              <a:rect b="b" l="l" r="r" t="t"/>
              <a:pathLst>
                <a:path extrusionOk="0" h="22287" w="37111">
                  <a:moveTo>
                    <a:pt x="37050" y="0"/>
                  </a:moveTo>
                  <a:lnTo>
                    <a:pt x="0" y="101"/>
                  </a:lnTo>
                  <a:lnTo>
                    <a:pt x="1090" y="161"/>
                  </a:lnTo>
                  <a:lnTo>
                    <a:pt x="2118" y="242"/>
                  </a:lnTo>
                  <a:lnTo>
                    <a:pt x="3127" y="343"/>
                  </a:lnTo>
                  <a:lnTo>
                    <a:pt x="4095" y="464"/>
                  </a:lnTo>
                  <a:lnTo>
                    <a:pt x="5002" y="585"/>
                  </a:lnTo>
                  <a:lnTo>
                    <a:pt x="5890" y="726"/>
                  </a:lnTo>
                  <a:lnTo>
                    <a:pt x="6737" y="867"/>
                  </a:lnTo>
                  <a:lnTo>
                    <a:pt x="7523" y="1029"/>
                  </a:lnTo>
                  <a:lnTo>
                    <a:pt x="8310" y="1210"/>
                  </a:lnTo>
                  <a:lnTo>
                    <a:pt x="9036" y="1412"/>
                  </a:lnTo>
                  <a:lnTo>
                    <a:pt x="9742" y="1613"/>
                  </a:lnTo>
                  <a:lnTo>
                    <a:pt x="10407" y="1835"/>
                  </a:lnTo>
                  <a:lnTo>
                    <a:pt x="11033" y="2077"/>
                  </a:lnTo>
                  <a:lnTo>
                    <a:pt x="11658" y="2340"/>
                  </a:lnTo>
                  <a:lnTo>
                    <a:pt x="12223" y="2602"/>
                  </a:lnTo>
                  <a:lnTo>
                    <a:pt x="12767" y="2884"/>
                  </a:lnTo>
                  <a:lnTo>
                    <a:pt x="13292" y="3187"/>
                  </a:lnTo>
                  <a:lnTo>
                    <a:pt x="13796" y="3509"/>
                  </a:lnTo>
                  <a:lnTo>
                    <a:pt x="14260" y="3852"/>
                  </a:lnTo>
                  <a:lnTo>
                    <a:pt x="14724" y="4195"/>
                  </a:lnTo>
                  <a:lnTo>
                    <a:pt x="15147" y="4558"/>
                  </a:lnTo>
                  <a:lnTo>
                    <a:pt x="15551" y="4941"/>
                  </a:lnTo>
                  <a:lnTo>
                    <a:pt x="15934" y="5345"/>
                  </a:lnTo>
                  <a:lnTo>
                    <a:pt x="16297" y="5768"/>
                  </a:lnTo>
                  <a:lnTo>
                    <a:pt x="16660" y="6192"/>
                  </a:lnTo>
                  <a:lnTo>
                    <a:pt x="16982" y="6656"/>
                  </a:lnTo>
                  <a:lnTo>
                    <a:pt x="17305" y="7120"/>
                  </a:lnTo>
                  <a:lnTo>
                    <a:pt x="17608" y="7624"/>
                  </a:lnTo>
                  <a:lnTo>
                    <a:pt x="17910" y="8128"/>
                  </a:lnTo>
                  <a:lnTo>
                    <a:pt x="18172" y="8652"/>
                  </a:lnTo>
                  <a:lnTo>
                    <a:pt x="18455" y="9197"/>
                  </a:lnTo>
                  <a:lnTo>
                    <a:pt x="18717" y="9762"/>
                  </a:lnTo>
                  <a:lnTo>
                    <a:pt x="19241" y="11032"/>
                  </a:lnTo>
                  <a:lnTo>
                    <a:pt x="19786" y="12343"/>
                  </a:lnTo>
                  <a:lnTo>
                    <a:pt x="20351" y="13695"/>
                  </a:lnTo>
                  <a:lnTo>
                    <a:pt x="20653" y="14360"/>
                  </a:lnTo>
                  <a:lnTo>
                    <a:pt x="20956" y="15026"/>
                  </a:lnTo>
                  <a:lnTo>
                    <a:pt x="21258" y="15671"/>
                  </a:lnTo>
                  <a:lnTo>
                    <a:pt x="21601" y="16316"/>
                  </a:lnTo>
                  <a:lnTo>
                    <a:pt x="21944" y="16962"/>
                  </a:lnTo>
                  <a:lnTo>
                    <a:pt x="22327" y="17567"/>
                  </a:lnTo>
                  <a:lnTo>
                    <a:pt x="22710" y="18152"/>
                  </a:lnTo>
                  <a:lnTo>
                    <a:pt x="23134" y="18717"/>
                  </a:lnTo>
                  <a:lnTo>
                    <a:pt x="23578" y="19261"/>
                  </a:lnTo>
                  <a:lnTo>
                    <a:pt x="24042" y="19765"/>
                  </a:lnTo>
                  <a:lnTo>
                    <a:pt x="24284" y="20007"/>
                  </a:lnTo>
                  <a:lnTo>
                    <a:pt x="24546" y="20229"/>
                  </a:lnTo>
                  <a:lnTo>
                    <a:pt x="24808" y="20451"/>
                  </a:lnTo>
                  <a:lnTo>
                    <a:pt x="25070" y="20653"/>
                  </a:lnTo>
                  <a:lnTo>
                    <a:pt x="25352" y="20854"/>
                  </a:lnTo>
                  <a:lnTo>
                    <a:pt x="25635" y="21036"/>
                  </a:lnTo>
                  <a:lnTo>
                    <a:pt x="25937" y="21217"/>
                  </a:lnTo>
                  <a:lnTo>
                    <a:pt x="26240" y="21379"/>
                  </a:lnTo>
                  <a:lnTo>
                    <a:pt x="26563" y="21540"/>
                  </a:lnTo>
                  <a:lnTo>
                    <a:pt x="26885" y="21681"/>
                  </a:lnTo>
                  <a:lnTo>
                    <a:pt x="27228" y="21802"/>
                  </a:lnTo>
                  <a:lnTo>
                    <a:pt x="27571" y="21923"/>
                  </a:lnTo>
                  <a:lnTo>
                    <a:pt x="27934" y="22024"/>
                  </a:lnTo>
                  <a:lnTo>
                    <a:pt x="28297" y="22105"/>
                  </a:lnTo>
                  <a:lnTo>
                    <a:pt x="28680" y="22165"/>
                  </a:lnTo>
                  <a:lnTo>
                    <a:pt x="29064" y="22226"/>
                  </a:lnTo>
                  <a:lnTo>
                    <a:pt x="29467" y="22266"/>
                  </a:lnTo>
                  <a:lnTo>
                    <a:pt x="29890" y="22286"/>
                  </a:lnTo>
                  <a:lnTo>
                    <a:pt x="30758" y="22286"/>
                  </a:lnTo>
                  <a:lnTo>
                    <a:pt x="31201" y="22266"/>
                  </a:lnTo>
                  <a:lnTo>
                    <a:pt x="31665" y="22206"/>
                  </a:lnTo>
                  <a:lnTo>
                    <a:pt x="32149" y="22145"/>
                  </a:lnTo>
                  <a:lnTo>
                    <a:pt x="32654" y="22065"/>
                  </a:lnTo>
                  <a:lnTo>
                    <a:pt x="33158" y="21964"/>
                  </a:lnTo>
                  <a:lnTo>
                    <a:pt x="33682" y="21843"/>
                  </a:lnTo>
                  <a:lnTo>
                    <a:pt x="34207" y="21701"/>
                  </a:lnTo>
                  <a:lnTo>
                    <a:pt x="34751" y="21540"/>
                  </a:lnTo>
                  <a:lnTo>
                    <a:pt x="35316" y="21359"/>
                  </a:lnTo>
                  <a:lnTo>
                    <a:pt x="35901" y="21157"/>
                  </a:lnTo>
                  <a:lnTo>
                    <a:pt x="36506" y="20935"/>
                  </a:lnTo>
                  <a:lnTo>
                    <a:pt x="37111" y="20673"/>
                  </a:lnTo>
                  <a:lnTo>
                    <a:pt x="37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6"/>
            <p:cNvSpPr/>
            <p:nvPr/>
          </p:nvSpPr>
          <p:spPr>
            <a:xfrm>
              <a:off x="238125" y="3425500"/>
              <a:ext cx="780025" cy="218350"/>
            </a:xfrm>
            <a:custGeom>
              <a:rect b="b" l="l" r="r" t="t"/>
              <a:pathLst>
                <a:path extrusionOk="0" h="8734" w="31201">
                  <a:moveTo>
                    <a:pt x="13453" y="0"/>
                  </a:moveTo>
                  <a:lnTo>
                    <a:pt x="12787" y="20"/>
                  </a:lnTo>
                  <a:lnTo>
                    <a:pt x="12121" y="40"/>
                  </a:lnTo>
                  <a:lnTo>
                    <a:pt x="11456" y="81"/>
                  </a:lnTo>
                  <a:lnTo>
                    <a:pt x="10790" y="141"/>
                  </a:lnTo>
                  <a:lnTo>
                    <a:pt x="10125" y="202"/>
                  </a:lnTo>
                  <a:lnTo>
                    <a:pt x="9459" y="303"/>
                  </a:lnTo>
                  <a:lnTo>
                    <a:pt x="8794" y="383"/>
                  </a:lnTo>
                  <a:lnTo>
                    <a:pt x="8128" y="504"/>
                  </a:lnTo>
                  <a:lnTo>
                    <a:pt x="7462" y="625"/>
                  </a:lnTo>
                  <a:lnTo>
                    <a:pt x="6111" y="908"/>
                  </a:lnTo>
                  <a:lnTo>
                    <a:pt x="4760" y="1230"/>
                  </a:lnTo>
                  <a:lnTo>
                    <a:pt x="3388" y="1613"/>
                  </a:lnTo>
                  <a:lnTo>
                    <a:pt x="2924" y="1755"/>
                  </a:lnTo>
                  <a:lnTo>
                    <a:pt x="2481" y="1936"/>
                  </a:lnTo>
                  <a:lnTo>
                    <a:pt x="2077" y="2138"/>
                  </a:lnTo>
                  <a:lnTo>
                    <a:pt x="1714" y="2340"/>
                  </a:lnTo>
                  <a:lnTo>
                    <a:pt x="1392" y="2561"/>
                  </a:lnTo>
                  <a:lnTo>
                    <a:pt x="1109" y="2803"/>
                  </a:lnTo>
                  <a:lnTo>
                    <a:pt x="847" y="3045"/>
                  </a:lnTo>
                  <a:lnTo>
                    <a:pt x="625" y="3308"/>
                  </a:lnTo>
                  <a:lnTo>
                    <a:pt x="444" y="3570"/>
                  </a:lnTo>
                  <a:lnTo>
                    <a:pt x="282" y="3832"/>
                  </a:lnTo>
                  <a:lnTo>
                    <a:pt x="161" y="4114"/>
                  </a:lnTo>
                  <a:lnTo>
                    <a:pt x="81" y="4377"/>
                  </a:lnTo>
                  <a:lnTo>
                    <a:pt x="20" y="4659"/>
                  </a:lnTo>
                  <a:lnTo>
                    <a:pt x="0" y="4921"/>
                  </a:lnTo>
                  <a:lnTo>
                    <a:pt x="20" y="5183"/>
                  </a:lnTo>
                  <a:lnTo>
                    <a:pt x="40" y="5425"/>
                  </a:lnTo>
                  <a:lnTo>
                    <a:pt x="121" y="5667"/>
                  </a:lnTo>
                  <a:lnTo>
                    <a:pt x="222" y="5909"/>
                  </a:lnTo>
                  <a:lnTo>
                    <a:pt x="343" y="6111"/>
                  </a:lnTo>
                  <a:lnTo>
                    <a:pt x="484" y="6313"/>
                  </a:lnTo>
                  <a:lnTo>
                    <a:pt x="666" y="6494"/>
                  </a:lnTo>
                  <a:lnTo>
                    <a:pt x="887" y="6656"/>
                  </a:lnTo>
                  <a:lnTo>
                    <a:pt x="1109" y="6797"/>
                  </a:lnTo>
                  <a:lnTo>
                    <a:pt x="1371" y="6918"/>
                  </a:lnTo>
                  <a:lnTo>
                    <a:pt x="1654" y="6999"/>
                  </a:lnTo>
                  <a:lnTo>
                    <a:pt x="1977" y="7059"/>
                  </a:lnTo>
                  <a:lnTo>
                    <a:pt x="2299" y="7099"/>
                  </a:lnTo>
                  <a:lnTo>
                    <a:pt x="2662" y="7079"/>
                  </a:lnTo>
                  <a:lnTo>
                    <a:pt x="3045" y="7059"/>
                  </a:lnTo>
                  <a:lnTo>
                    <a:pt x="3449" y="6978"/>
                  </a:lnTo>
                  <a:lnTo>
                    <a:pt x="3872" y="6857"/>
                  </a:lnTo>
                  <a:lnTo>
                    <a:pt x="4316" y="6716"/>
                  </a:lnTo>
                  <a:lnTo>
                    <a:pt x="5224" y="6373"/>
                  </a:lnTo>
                  <a:lnTo>
                    <a:pt x="6131" y="6051"/>
                  </a:lnTo>
                  <a:lnTo>
                    <a:pt x="7019" y="5748"/>
                  </a:lnTo>
                  <a:lnTo>
                    <a:pt x="7886" y="5466"/>
                  </a:lnTo>
                  <a:lnTo>
                    <a:pt x="8773" y="5224"/>
                  </a:lnTo>
                  <a:lnTo>
                    <a:pt x="9641" y="5002"/>
                  </a:lnTo>
                  <a:lnTo>
                    <a:pt x="10508" y="4800"/>
                  </a:lnTo>
                  <a:lnTo>
                    <a:pt x="11395" y="4619"/>
                  </a:lnTo>
                  <a:lnTo>
                    <a:pt x="12283" y="4477"/>
                  </a:lnTo>
                  <a:lnTo>
                    <a:pt x="13170" y="4356"/>
                  </a:lnTo>
                  <a:lnTo>
                    <a:pt x="14078" y="4256"/>
                  </a:lnTo>
                  <a:lnTo>
                    <a:pt x="15006" y="4195"/>
                  </a:lnTo>
                  <a:lnTo>
                    <a:pt x="15933" y="4175"/>
                  </a:lnTo>
                  <a:lnTo>
                    <a:pt x="16901" y="4175"/>
                  </a:lnTo>
                  <a:lnTo>
                    <a:pt x="17890" y="4215"/>
                  </a:lnTo>
                  <a:lnTo>
                    <a:pt x="18898" y="4296"/>
                  </a:lnTo>
                  <a:lnTo>
                    <a:pt x="19422" y="4356"/>
                  </a:lnTo>
                  <a:lnTo>
                    <a:pt x="19906" y="4437"/>
                  </a:lnTo>
                  <a:lnTo>
                    <a:pt x="20391" y="4538"/>
                  </a:lnTo>
                  <a:lnTo>
                    <a:pt x="20875" y="4659"/>
                  </a:lnTo>
                  <a:lnTo>
                    <a:pt x="21338" y="4800"/>
                  </a:lnTo>
                  <a:lnTo>
                    <a:pt x="21802" y="4961"/>
                  </a:lnTo>
                  <a:lnTo>
                    <a:pt x="22246" y="5123"/>
                  </a:lnTo>
                  <a:lnTo>
                    <a:pt x="22670" y="5304"/>
                  </a:lnTo>
                  <a:lnTo>
                    <a:pt x="23093" y="5506"/>
                  </a:lnTo>
                  <a:lnTo>
                    <a:pt x="23517" y="5708"/>
                  </a:lnTo>
                  <a:lnTo>
                    <a:pt x="24323" y="6131"/>
                  </a:lnTo>
                  <a:lnTo>
                    <a:pt x="25090" y="6555"/>
                  </a:lnTo>
                  <a:lnTo>
                    <a:pt x="25816" y="6999"/>
                  </a:lnTo>
                  <a:lnTo>
                    <a:pt x="26502" y="7422"/>
                  </a:lnTo>
                  <a:lnTo>
                    <a:pt x="27147" y="7805"/>
                  </a:lnTo>
                  <a:lnTo>
                    <a:pt x="27772" y="8128"/>
                  </a:lnTo>
                  <a:lnTo>
                    <a:pt x="28075" y="8289"/>
                  </a:lnTo>
                  <a:lnTo>
                    <a:pt x="28357" y="8410"/>
                  </a:lnTo>
                  <a:lnTo>
                    <a:pt x="28640" y="8511"/>
                  </a:lnTo>
                  <a:lnTo>
                    <a:pt x="28902" y="8612"/>
                  </a:lnTo>
                  <a:lnTo>
                    <a:pt x="29164" y="8673"/>
                  </a:lnTo>
                  <a:lnTo>
                    <a:pt x="29426" y="8713"/>
                  </a:lnTo>
                  <a:lnTo>
                    <a:pt x="29668" y="8733"/>
                  </a:lnTo>
                  <a:lnTo>
                    <a:pt x="29910" y="8713"/>
                  </a:lnTo>
                  <a:lnTo>
                    <a:pt x="30152" y="8673"/>
                  </a:lnTo>
                  <a:lnTo>
                    <a:pt x="30374" y="8592"/>
                  </a:lnTo>
                  <a:lnTo>
                    <a:pt x="30576" y="8511"/>
                  </a:lnTo>
                  <a:lnTo>
                    <a:pt x="30757" y="8390"/>
                  </a:lnTo>
                  <a:lnTo>
                    <a:pt x="30898" y="8269"/>
                  </a:lnTo>
                  <a:lnTo>
                    <a:pt x="31019" y="8128"/>
                  </a:lnTo>
                  <a:lnTo>
                    <a:pt x="31100" y="7987"/>
                  </a:lnTo>
                  <a:lnTo>
                    <a:pt x="31161" y="7825"/>
                  </a:lnTo>
                  <a:lnTo>
                    <a:pt x="31201" y="7664"/>
                  </a:lnTo>
                  <a:lnTo>
                    <a:pt x="31201" y="7483"/>
                  </a:lnTo>
                  <a:lnTo>
                    <a:pt x="31201" y="7301"/>
                  </a:lnTo>
                  <a:lnTo>
                    <a:pt x="31140" y="7120"/>
                  </a:lnTo>
                  <a:lnTo>
                    <a:pt x="31080" y="6918"/>
                  </a:lnTo>
                  <a:lnTo>
                    <a:pt x="30999" y="6716"/>
                  </a:lnTo>
                  <a:lnTo>
                    <a:pt x="30878" y="6514"/>
                  </a:lnTo>
                  <a:lnTo>
                    <a:pt x="30737" y="6293"/>
                  </a:lnTo>
                  <a:lnTo>
                    <a:pt x="30576" y="6071"/>
                  </a:lnTo>
                  <a:lnTo>
                    <a:pt x="30394" y="5849"/>
                  </a:lnTo>
                  <a:lnTo>
                    <a:pt x="30213" y="5627"/>
                  </a:lnTo>
                  <a:lnTo>
                    <a:pt x="29991" y="5405"/>
                  </a:lnTo>
                  <a:lnTo>
                    <a:pt x="29487" y="4961"/>
                  </a:lnTo>
                  <a:lnTo>
                    <a:pt x="28922" y="4498"/>
                  </a:lnTo>
                  <a:lnTo>
                    <a:pt x="28297" y="4054"/>
                  </a:lnTo>
                  <a:lnTo>
                    <a:pt x="27611" y="3610"/>
                  </a:lnTo>
                  <a:lnTo>
                    <a:pt x="26865" y="3207"/>
                  </a:lnTo>
                  <a:lnTo>
                    <a:pt x="26078" y="2803"/>
                  </a:lnTo>
                  <a:lnTo>
                    <a:pt x="25251" y="2420"/>
                  </a:lnTo>
                  <a:lnTo>
                    <a:pt x="24505" y="2138"/>
                  </a:lnTo>
                  <a:lnTo>
                    <a:pt x="23779" y="1856"/>
                  </a:lnTo>
                  <a:lnTo>
                    <a:pt x="23053" y="1593"/>
                  </a:lnTo>
                  <a:lnTo>
                    <a:pt x="22347" y="1371"/>
                  </a:lnTo>
                  <a:lnTo>
                    <a:pt x="21641" y="1150"/>
                  </a:lnTo>
                  <a:lnTo>
                    <a:pt x="20935" y="948"/>
                  </a:lnTo>
                  <a:lnTo>
                    <a:pt x="20229" y="787"/>
                  </a:lnTo>
                  <a:lnTo>
                    <a:pt x="19543" y="625"/>
                  </a:lnTo>
                  <a:lnTo>
                    <a:pt x="18858" y="484"/>
                  </a:lnTo>
                  <a:lnTo>
                    <a:pt x="18172" y="363"/>
                  </a:lnTo>
                  <a:lnTo>
                    <a:pt x="17486" y="262"/>
                  </a:lnTo>
                  <a:lnTo>
                    <a:pt x="16801" y="182"/>
                  </a:lnTo>
                  <a:lnTo>
                    <a:pt x="16135" y="101"/>
                  </a:lnTo>
                  <a:lnTo>
                    <a:pt x="15469" y="61"/>
                  </a:lnTo>
                  <a:lnTo>
                    <a:pt x="14784" y="20"/>
                  </a:lnTo>
                  <a:lnTo>
                    <a:pt x="14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6"/>
            <p:cNvSpPr/>
            <p:nvPr/>
          </p:nvSpPr>
          <p:spPr>
            <a:xfrm>
              <a:off x="1086700" y="3869200"/>
              <a:ext cx="392825" cy="277350"/>
            </a:xfrm>
            <a:custGeom>
              <a:rect b="b" l="l" r="r" t="t"/>
              <a:pathLst>
                <a:path extrusionOk="0" h="11094" w="15713">
                  <a:moveTo>
                    <a:pt x="929" y="0"/>
                  </a:moveTo>
                  <a:lnTo>
                    <a:pt x="727" y="21"/>
                  </a:lnTo>
                  <a:lnTo>
                    <a:pt x="545" y="61"/>
                  </a:lnTo>
                  <a:lnTo>
                    <a:pt x="384" y="142"/>
                  </a:lnTo>
                  <a:lnTo>
                    <a:pt x="263" y="242"/>
                  </a:lnTo>
                  <a:lnTo>
                    <a:pt x="162" y="384"/>
                  </a:lnTo>
                  <a:lnTo>
                    <a:pt x="82" y="525"/>
                  </a:lnTo>
                  <a:lnTo>
                    <a:pt x="41" y="706"/>
                  </a:lnTo>
                  <a:lnTo>
                    <a:pt x="1" y="908"/>
                  </a:lnTo>
                  <a:lnTo>
                    <a:pt x="1" y="1130"/>
                  </a:lnTo>
                  <a:lnTo>
                    <a:pt x="21" y="1352"/>
                  </a:lnTo>
                  <a:lnTo>
                    <a:pt x="61" y="1614"/>
                  </a:lnTo>
                  <a:lnTo>
                    <a:pt x="122" y="1876"/>
                  </a:lnTo>
                  <a:lnTo>
                    <a:pt x="203" y="2158"/>
                  </a:lnTo>
                  <a:lnTo>
                    <a:pt x="303" y="2461"/>
                  </a:lnTo>
                  <a:lnTo>
                    <a:pt x="445" y="2764"/>
                  </a:lnTo>
                  <a:lnTo>
                    <a:pt x="586" y="3086"/>
                  </a:lnTo>
                  <a:lnTo>
                    <a:pt x="747" y="3429"/>
                  </a:lnTo>
                  <a:lnTo>
                    <a:pt x="929" y="3752"/>
                  </a:lnTo>
                  <a:lnTo>
                    <a:pt x="1130" y="4115"/>
                  </a:lnTo>
                  <a:lnTo>
                    <a:pt x="1352" y="4458"/>
                  </a:lnTo>
                  <a:lnTo>
                    <a:pt x="1574" y="4821"/>
                  </a:lnTo>
                  <a:lnTo>
                    <a:pt x="2098" y="5527"/>
                  </a:lnTo>
                  <a:lnTo>
                    <a:pt x="2381" y="5890"/>
                  </a:lnTo>
                  <a:lnTo>
                    <a:pt x="2683" y="6253"/>
                  </a:lnTo>
                  <a:lnTo>
                    <a:pt x="3006" y="6616"/>
                  </a:lnTo>
                  <a:lnTo>
                    <a:pt x="3329" y="6979"/>
                  </a:lnTo>
                  <a:lnTo>
                    <a:pt x="3672" y="7322"/>
                  </a:lnTo>
                  <a:lnTo>
                    <a:pt x="4014" y="7665"/>
                  </a:lnTo>
                  <a:lnTo>
                    <a:pt x="4398" y="8007"/>
                  </a:lnTo>
                  <a:lnTo>
                    <a:pt x="4761" y="8350"/>
                  </a:lnTo>
                  <a:lnTo>
                    <a:pt x="5144" y="8653"/>
                  </a:lnTo>
                  <a:lnTo>
                    <a:pt x="5527" y="8955"/>
                  </a:lnTo>
                  <a:lnTo>
                    <a:pt x="5890" y="9217"/>
                  </a:lnTo>
                  <a:lnTo>
                    <a:pt x="6233" y="9460"/>
                  </a:lnTo>
                  <a:lnTo>
                    <a:pt x="6596" y="9681"/>
                  </a:lnTo>
                  <a:lnTo>
                    <a:pt x="6919" y="9883"/>
                  </a:lnTo>
                  <a:lnTo>
                    <a:pt x="7262" y="10065"/>
                  </a:lnTo>
                  <a:lnTo>
                    <a:pt x="7584" y="10246"/>
                  </a:lnTo>
                  <a:lnTo>
                    <a:pt x="7907" y="10387"/>
                  </a:lnTo>
                  <a:lnTo>
                    <a:pt x="8210" y="10528"/>
                  </a:lnTo>
                  <a:lnTo>
                    <a:pt x="8512" y="10629"/>
                  </a:lnTo>
                  <a:lnTo>
                    <a:pt x="8815" y="10730"/>
                  </a:lnTo>
                  <a:lnTo>
                    <a:pt x="9400" y="10891"/>
                  </a:lnTo>
                  <a:lnTo>
                    <a:pt x="9964" y="10992"/>
                  </a:lnTo>
                  <a:lnTo>
                    <a:pt x="10509" y="11053"/>
                  </a:lnTo>
                  <a:lnTo>
                    <a:pt x="11033" y="11093"/>
                  </a:lnTo>
                  <a:lnTo>
                    <a:pt x="11558" y="11073"/>
                  </a:lnTo>
                  <a:lnTo>
                    <a:pt x="12062" y="11053"/>
                  </a:lnTo>
                  <a:lnTo>
                    <a:pt x="12586" y="10992"/>
                  </a:lnTo>
                  <a:lnTo>
                    <a:pt x="13090" y="10932"/>
                  </a:lnTo>
                  <a:lnTo>
                    <a:pt x="14099" y="10811"/>
                  </a:lnTo>
                  <a:lnTo>
                    <a:pt x="14341" y="10770"/>
                  </a:lnTo>
                  <a:lnTo>
                    <a:pt x="14563" y="10730"/>
                  </a:lnTo>
                  <a:lnTo>
                    <a:pt x="14764" y="10649"/>
                  </a:lnTo>
                  <a:lnTo>
                    <a:pt x="14946" y="10589"/>
                  </a:lnTo>
                  <a:lnTo>
                    <a:pt x="15107" y="10508"/>
                  </a:lnTo>
                  <a:lnTo>
                    <a:pt x="15248" y="10407"/>
                  </a:lnTo>
                  <a:lnTo>
                    <a:pt x="15369" y="10307"/>
                  </a:lnTo>
                  <a:lnTo>
                    <a:pt x="15470" y="10206"/>
                  </a:lnTo>
                  <a:lnTo>
                    <a:pt x="15551" y="10085"/>
                  </a:lnTo>
                  <a:lnTo>
                    <a:pt x="15611" y="9964"/>
                  </a:lnTo>
                  <a:lnTo>
                    <a:pt x="15672" y="9843"/>
                  </a:lnTo>
                  <a:lnTo>
                    <a:pt x="15692" y="9722"/>
                  </a:lnTo>
                  <a:lnTo>
                    <a:pt x="15712" y="9601"/>
                  </a:lnTo>
                  <a:lnTo>
                    <a:pt x="15692" y="9480"/>
                  </a:lnTo>
                  <a:lnTo>
                    <a:pt x="15672" y="9339"/>
                  </a:lnTo>
                  <a:lnTo>
                    <a:pt x="15632" y="9217"/>
                  </a:lnTo>
                  <a:lnTo>
                    <a:pt x="15571" y="9096"/>
                  </a:lnTo>
                  <a:lnTo>
                    <a:pt x="15490" y="8975"/>
                  </a:lnTo>
                  <a:lnTo>
                    <a:pt x="15390" y="8854"/>
                  </a:lnTo>
                  <a:lnTo>
                    <a:pt x="15289" y="8754"/>
                  </a:lnTo>
                  <a:lnTo>
                    <a:pt x="15168" y="8633"/>
                  </a:lnTo>
                  <a:lnTo>
                    <a:pt x="15027" y="8552"/>
                  </a:lnTo>
                  <a:lnTo>
                    <a:pt x="14865" y="8451"/>
                  </a:lnTo>
                  <a:lnTo>
                    <a:pt x="14684" y="8370"/>
                  </a:lnTo>
                  <a:lnTo>
                    <a:pt x="14502" y="8310"/>
                  </a:lnTo>
                  <a:lnTo>
                    <a:pt x="14301" y="8249"/>
                  </a:lnTo>
                  <a:lnTo>
                    <a:pt x="14079" y="8209"/>
                  </a:lnTo>
                  <a:lnTo>
                    <a:pt x="13857" y="8169"/>
                  </a:lnTo>
                  <a:lnTo>
                    <a:pt x="13615" y="8149"/>
                  </a:lnTo>
                  <a:lnTo>
                    <a:pt x="13353" y="8149"/>
                  </a:lnTo>
                  <a:lnTo>
                    <a:pt x="13070" y="8169"/>
                  </a:lnTo>
                  <a:lnTo>
                    <a:pt x="12788" y="8189"/>
                  </a:lnTo>
                  <a:lnTo>
                    <a:pt x="12163" y="8270"/>
                  </a:lnTo>
                  <a:lnTo>
                    <a:pt x="11477" y="8310"/>
                  </a:lnTo>
                  <a:lnTo>
                    <a:pt x="10731" y="8330"/>
                  </a:lnTo>
                  <a:lnTo>
                    <a:pt x="10347" y="8310"/>
                  </a:lnTo>
                  <a:lnTo>
                    <a:pt x="9964" y="8290"/>
                  </a:lnTo>
                  <a:lnTo>
                    <a:pt x="9561" y="8249"/>
                  </a:lnTo>
                  <a:lnTo>
                    <a:pt x="9157" y="8189"/>
                  </a:lnTo>
                  <a:lnTo>
                    <a:pt x="8734" y="8128"/>
                  </a:lnTo>
                  <a:lnTo>
                    <a:pt x="8310" y="8028"/>
                  </a:lnTo>
                  <a:lnTo>
                    <a:pt x="7887" y="7907"/>
                  </a:lnTo>
                  <a:lnTo>
                    <a:pt x="7463" y="7786"/>
                  </a:lnTo>
                  <a:lnTo>
                    <a:pt x="7040" y="7624"/>
                  </a:lnTo>
                  <a:lnTo>
                    <a:pt x="6636" y="7443"/>
                  </a:lnTo>
                  <a:lnTo>
                    <a:pt x="6213" y="7221"/>
                  </a:lnTo>
                  <a:lnTo>
                    <a:pt x="5789" y="6999"/>
                  </a:lnTo>
                  <a:lnTo>
                    <a:pt x="5386" y="6717"/>
                  </a:lnTo>
                  <a:lnTo>
                    <a:pt x="4983" y="6434"/>
                  </a:lnTo>
                  <a:lnTo>
                    <a:pt x="4579" y="6112"/>
                  </a:lnTo>
                  <a:lnTo>
                    <a:pt x="4196" y="5748"/>
                  </a:lnTo>
                  <a:lnTo>
                    <a:pt x="3833" y="5345"/>
                  </a:lnTo>
                  <a:lnTo>
                    <a:pt x="3470" y="4922"/>
                  </a:lnTo>
                  <a:lnTo>
                    <a:pt x="3107" y="4438"/>
                  </a:lnTo>
                  <a:lnTo>
                    <a:pt x="2784" y="3933"/>
                  </a:lnTo>
                  <a:lnTo>
                    <a:pt x="2461" y="3389"/>
                  </a:lnTo>
                  <a:lnTo>
                    <a:pt x="2159" y="2804"/>
                  </a:lnTo>
                  <a:lnTo>
                    <a:pt x="1877" y="2179"/>
                  </a:lnTo>
                  <a:lnTo>
                    <a:pt x="1614" y="1493"/>
                  </a:lnTo>
                  <a:lnTo>
                    <a:pt x="1372" y="767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36"/>
          <p:cNvSpPr/>
          <p:nvPr/>
        </p:nvSpPr>
        <p:spPr>
          <a:xfrm flipH="1" rot="-5737592">
            <a:off x="-1909447" y="2829204"/>
            <a:ext cx="3536688" cy="3525078"/>
          </a:xfrm>
          <a:custGeom>
            <a:rect b="b" l="l" r="r" t="t"/>
            <a:pathLst>
              <a:path extrusionOk="0" h="61333" w="61535">
                <a:moveTo>
                  <a:pt x="25312" y="0"/>
                </a:moveTo>
                <a:lnTo>
                  <a:pt x="24384" y="40"/>
                </a:lnTo>
                <a:lnTo>
                  <a:pt x="23618" y="101"/>
                </a:lnTo>
                <a:lnTo>
                  <a:pt x="22851" y="182"/>
                </a:lnTo>
                <a:lnTo>
                  <a:pt x="22065" y="303"/>
                </a:lnTo>
                <a:lnTo>
                  <a:pt x="21298" y="464"/>
                </a:lnTo>
                <a:lnTo>
                  <a:pt x="20532" y="625"/>
                </a:lnTo>
                <a:lnTo>
                  <a:pt x="19766" y="847"/>
                </a:lnTo>
                <a:lnTo>
                  <a:pt x="18979" y="1069"/>
                </a:lnTo>
                <a:lnTo>
                  <a:pt x="18213" y="1331"/>
                </a:lnTo>
                <a:lnTo>
                  <a:pt x="17446" y="1593"/>
                </a:lnTo>
                <a:lnTo>
                  <a:pt x="16700" y="1896"/>
                </a:lnTo>
                <a:lnTo>
                  <a:pt x="15934" y="2219"/>
                </a:lnTo>
                <a:lnTo>
                  <a:pt x="15187" y="2561"/>
                </a:lnTo>
                <a:lnTo>
                  <a:pt x="14441" y="2945"/>
                </a:lnTo>
                <a:lnTo>
                  <a:pt x="13695" y="3328"/>
                </a:lnTo>
                <a:lnTo>
                  <a:pt x="12969" y="3711"/>
                </a:lnTo>
                <a:lnTo>
                  <a:pt x="12243" y="4135"/>
                </a:lnTo>
                <a:lnTo>
                  <a:pt x="11517" y="4578"/>
                </a:lnTo>
                <a:lnTo>
                  <a:pt x="10811" y="5022"/>
                </a:lnTo>
                <a:lnTo>
                  <a:pt x="10125" y="5486"/>
                </a:lnTo>
                <a:lnTo>
                  <a:pt x="9439" y="5970"/>
                </a:lnTo>
                <a:lnTo>
                  <a:pt x="8753" y="6454"/>
                </a:lnTo>
                <a:lnTo>
                  <a:pt x="8088" y="6958"/>
                </a:lnTo>
                <a:lnTo>
                  <a:pt x="7443" y="7483"/>
                </a:lnTo>
                <a:lnTo>
                  <a:pt x="6817" y="8007"/>
                </a:lnTo>
                <a:lnTo>
                  <a:pt x="6192" y="8531"/>
                </a:lnTo>
                <a:lnTo>
                  <a:pt x="5587" y="9076"/>
                </a:lnTo>
                <a:lnTo>
                  <a:pt x="4982" y="9620"/>
                </a:lnTo>
                <a:lnTo>
                  <a:pt x="4417" y="10185"/>
                </a:lnTo>
                <a:lnTo>
                  <a:pt x="3852" y="10730"/>
                </a:lnTo>
                <a:lnTo>
                  <a:pt x="3308" y="11294"/>
                </a:lnTo>
                <a:lnTo>
                  <a:pt x="2784" y="11859"/>
                </a:lnTo>
                <a:lnTo>
                  <a:pt x="2279" y="12424"/>
                </a:lnTo>
                <a:lnTo>
                  <a:pt x="2057" y="12686"/>
                </a:lnTo>
                <a:lnTo>
                  <a:pt x="1856" y="12968"/>
                </a:lnTo>
                <a:lnTo>
                  <a:pt x="1654" y="13231"/>
                </a:lnTo>
                <a:lnTo>
                  <a:pt x="1473" y="13513"/>
                </a:lnTo>
                <a:lnTo>
                  <a:pt x="1311" y="13795"/>
                </a:lnTo>
                <a:lnTo>
                  <a:pt x="1150" y="14078"/>
                </a:lnTo>
                <a:lnTo>
                  <a:pt x="868" y="14663"/>
                </a:lnTo>
                <a:lnTo>
                  <a:pt x="625" y="15268"/>
                </a:lnTo>
                <a:lnTo>
                  <a:pt x="424" y="15873"/>
                </a:lnTo>
                <a:lnTo>
                  <a:pt x="262" y="16518"/>
                </a:lnTo>
                <a:lnTo>
                  <a:pt x="141" y="17143"/>
                </a:lnTo>
                <a:lnTo>
                  <a:pt x="61" y="17809"/>
                </a:lnTo>
                <a:lnTo>
                  <a:pt x="20" y="18454"/>
                </a:lnTo>
                <a:lnTo>
                  <a:pt x="0" y="19140"/>
                </a:lnTo>
                <a:lnTo>
                  <a:pt x="20" y="19806"/>
                </a:lnTo>
                <a:lnTo>
                  <a:pt x="81" y="20491"/>
                </a:lnTo>
                <a:lnTo>
                  <a:pt x="162" y="21157"/>
                </a:lnTo>
                <a:lnTo>
                  <a:pt x="283" y="21843"/>
                </a:lnTo>
                <a:lnTo>
                  <a:pt x="424" y="22528"/>
                </a:lnTo>
                <a:lnTo>
                  <a:pt x="605" y="23214"/>
                </a:lnTo>
                <a:lnTo>
                  <a:pt x="807" y="23880"/>
                </a:lnTo>
                <a:lnTo>
                  <a:pt x="1029" y="24545"/>
                </a:lnTo>
                <a:lnTo>
                  <a:pt x="1271" y="25211"/>
                </a:lnTo>
                <a:lnTo>
                  <a:pt x="1533" y="25876"/>
                </a:lnTo>
                <a:lnTo>
                  <a:pt x="1815" y="26522"/>
                </a:lnTo>
                <a:lnTo>
                  <a:pt x="2118" y="27167"/>
                </a:lnTo>
                <a:lnTo>
                  <a:pt x="2441" y="27792"/>
                </a:lnTo>
                <a:lnTo>
                  <a:pt x="2784" y="28397"/>
                </a:lnTo>
                <a:lnTo>
                  <a:pt x="3147" y="29003"/>
                </a:lnTo>
                <a:lnTo>
                  <a:pt x="3510" y="29567"/>
                </a:lnTo>
                <a:lnTo>
                  <a:pt x="3893" y="30132"/>
                </a:lnTo>
                <a:lnTo>
                  <a:pt x="4276" y="30677"/>
                </a:lnTo>
                <a:lnTo>
                  <a:pt x="4679" y="31201"/>
                </a:lnTo>
                <a:lnTo>
                  <a:pt x="5083" y="31685"/>
                </a:lnTo>
                <a:lnTo>
                  <a:pt x="5486" y="32169"/>
                </a:lnTo>
                <a:lnTo>
                  <a:pt x="5890" y="32613"/>
                </a:lnTo>
                <a:lnTo>
                  <a:pt x="6313" y="33036"/>
                </a:lnTo>
                <a:lnTo>
                  <a:pt x="6737" y="33440"/>
                </a:lnTo>
                <a:lnTo>
                  <a:pt x="7180" y="33843"/>
                </a:lnTo>
                <a:lnTo>
                  <a:pt x="7624" y="34226"/>
                </a:lnTo>
                <a:lnTo>
                  <a:pt x="8088" y="34589"/>
                </a:lnTo>
                <a:lnTo>
                  <a:pt x="8572" y="34952"/>
                </a:lnTo>
                <a:lnTo>
                  <a:pt x="9056" y="35315"/>
                </a:lnTo>
                <a:lnTo>
                  <a:pt x="9540" y="35638"/>
                </a:lnTo>
                <a:lnTo>
                  <a:pt x="10044" y="35961"/>
                </a:lnTo>
                <a:lnTo>
                  <a:pt x="10548" y="36263"/>
                </a:lnTo>
                <a:lnTo>
                  <a:pt x="11073" y="36566"/>
                </a:lnTo>
                <a:lnTo>
                  <a:pt x="11597" y="36828"/>
                </a:lnTo>
                <a:lnTo>
                  <a:pt x="12122" y="37090"/>
                </a:lnTo>
                <a:lnTo>
                  <a:pt x="12666" y="37352"/>
                </a:lnTo>
                <a:lnTo>
                  <a:pt x="13211" y="37574"/>
                </a:lnTo>
                <a:lnTo>
                  <a:pt x="13775" y="37796"/>
                </a:lnTo>
                <a:lnTo>
                  <a:pt x="14340" y="37998"/>
                </a:lnTo>
                <a:lnTo>
                  <a:pt x="14905" y="38179"/>
                </a:lnTo>
                <a:lnTo>
                  <a:pt x="15470" y="38361"/>
                </a:lnTo>
                <a:lnTo>
                  <a:pt x="16034" y="38522"/>
                </a:lnTo>
                <a:lnTo>
                  <a:pt x="16619" y="38663"/>
                </a:lnTo>
                <a:lnTo>
                  <a:pt x="17204" y="38784"/>
                </a:lnTo>
                <a:lnTo>
                  <a:pt x="17789" y="38885"/>
                </a:lnTo>
                <a:lnTo>
                  <a:pt x="18374" y="38986"/>
                </a:lnTo>
                <a:lnTo>
                  <a:pt x="18959" y="39067"/>
                </a:lnTo>
                <a:lnTo>
                  <a:pt x="19564" y="39107"/>
                </a:lnTo>
                <a:lnTo>
                  <a:pt x="20149" y="39168"/>
                </a:lnTo>
                <a:lnTo>
                  <a:pt x="20754" y="39188"/>
                </a:lnTo>
                <a:lnTo>
                  <a:pt x="21924" y="39188"/>
                </a:lnTo>
                <a:lnTo>
                  <a:pt x="22529" y="39147"/>
                </a:lnTo>
                <a:lnTo>
                  <a:pt x="23255" y="39107"/>
                </a:lnTo>
                <a:lnTo>
                  <a:pt x="23961" y="39026"/>
                </a:lnTo>
                <a:lnTo>
                  <a:pt x="25413" y="38865"/>
                </a:lnTo>
                <a:lnTo>
                  <a:pt x="26865" y="38683"/>
                </a:lnTo>
                <a:lnTo>
                  <a:pt x="27591" y="38603"/>
                </a:lnTo>
                <a:lnTo>
                  <a:pt x="28317" y="38562"/>
                </a:lnTo>
                <a:lnTo>
                  <a:pt x="29043" y="38522"/>
                </a:lnTo>
                <a:lnTo>
                  <a:pt x="29749" y="38522"/>
                </a:lnTo>
                <a:lnTo>
                  <a:pt x="30455" y="38542"/>
                </a:lnTo>
                <a:lnTo>
                  <a:pt x="31141" y="38623"/>
                </a:lnTo>
                <a:lnTo>
                  <a:pt x="31484" y="38663"/>
                </a:lnTo>
                <a:lnTo>
                  <a:pt x="31826" y="38724"/>
                </a:lnTo>
                <a:lnTo>
                  <a:pt x="32169" y="38805"/>
                </a:lnTo>
                <a:lnTo>
                  <a:pt x="32512" y="38905"/>
                </a:lnTo>
                <a:lnTo>
                  <a:pt x="32835" y="39006"/>
                </a:lnTo>
                <a:lnTo>
                  <a:pt x="33178" y="39127"/>
                </a:lnTo>
                <a:lnTo>
                  <a:pt x="33500" y="39248"/>
                </a:lnTo>
                <a:lnTo>
                  <a:pt x="33823" y="39410"/>
                </a:lnTo>
                <a:lnTo>
                  <a:pt x="34186" y="39591"/>
                </a:lnTo>
                <a:lnTo>
                  <a:pt x="34529" y="39813"/>
                </a:lnTo>
                <a:lnTo>
                  <a:pt x="34872" y="40035"/>
                </a:lnTo>
                <a:lnTo>
                  <a:pt x="35174" y="40277"/>
                </a:lnTo>
                <a:lnTo>
                  <a:pt x="35497" y="40539"/>
                </a:lnTo>
                <a:lnTo>
                  <a:pt x="35780" y="40801"/>
                </a:lnTo>
                <a:lnTo>
                  <a:pt x="36062" y="41084"/>
                </a:lnTo>
                <a:lnTo>
                  <a:pt x="36324" y="41386"/>
                </a:lnTo>
                <a:lnTo>
                  <a:pt x="36586" y="41689"/>
                </a:lnTo>
                <a:lnTo>
                  <a:pt x="36808" y="42011"/>
                </a:lnTo>
                <a:lnTo>
                  <a:pt x="37050" y="42334"/>
                </a:lnTo>
                <a:lnTo>
                  <a:pt x="37272" y="42677"/>
                </a:lnTo>
                <a:lnTo>
                  <a:pt x="37474" y="43020"/>
                </a:lnTo>
                <a:lnTo>
                  <a:pt x="37675" y="43383"/>
                </a:lnTo>
                <a:lnTo>
                  <a:pt x="38038" y="44129"/>
                </a:lnTo>
                <a:lnTo>
                  <a:pt x="38381" y="44895"/>
                </a:lnTo>
                <a:lnTo>
                  <a:pt x="38684" y="45682"/>
                </a:lnTo>
                <a:lnTo>
                  <a:pt x="38966" y="46489"/>
                </a:lnTo>
                <a:lnTo>
                  <a:pt x="39228" y="47296"/>
                </a:lnTo>
                <a:lnTo>
                  <a:pt x="39450" y="48122"/>
                </a:lnTo>
                <a:lnTo>
                  <a:pt x="39672" y="48949"/>
                </a:lnTo>
                <a:lnTo>
                  <a:pt x="40075" y="50583"/>
                </a:lnTo>
                <a:lnTo>
                  <a:pt x="40277" y="51390"/>
                </a:lnTo>
                <a:lnTo>
                  <a:pt x="40499" y="52217"/>
                </a:lnTo>
                <a:lnTo>
                  <a:pt x="40761" y="53044"/>
                </a:lnTo>
                <a:lnTo>
                  <a:pt x="41023" y="53850"/>
                </a:lnTo>
                <a:lnTo>
                  <a:pt x="41326" y="54657"/>
                </a:lnTo>
                <a:lnTo>
                  <a:pt x="41649" y="55464"/>
                </a:lnTo>
                <a:lnTo>
                  <a:pt x="42012" y="56230"/>
                </a:lnTo>
                <a:lnTo>
                  <a:pt x="42415" y="56956"/>
                </a:lnTo>
                <a:lnTo>
                  <a:pt x="42637" y="57319"/>
                </a:lnTo>
                <a:lnTo>
                  <a:pt x="42859" y="57662"/>
                </a:lnTo>
                <a:lnTo>
                  <a:pt x="43081" y="58005"/>
                </a:lnTo>
                <a:lnTo>
                  <a:pt x="43343" y="58328"/>
                </a:lnTo>
                <a:lnTo>
                  <a:pt x="43585" y="58630"/>
                </a:lnTo>
                <a:lnTo>
                  <a:pt x="43847" y="58933"/>
                </a:lnTo>
                <a:lnTo>
                  <a:pt x="44129" y="59215"/>
                </a:lnTo>
                <a:lnTo>
                  <a:pt x="44412" y="59498"/>
                </a:lnTo>
                <a:lnTo>
                  <a:pt x="44714" y="59740"/>
                </a:lnTo>
                <a:lnTo>
                  <a:pt x="45017" y="59982"/>
                </a:lnTo>
                <a:lnTo>
                  <a:pt x="45360" y="60203"/>
                </a:lnTo>
                <a:lnTo>
                  <a:pt x="45682" y="60425"/>
                </a:lnTo>
                <a:lnTo>
                  <a:pt x="46045" y="60607"/>
                </a:lnTo>
                <a:lnTo>
                  <a:pt x="46408" y="60768"/>
                </a:lnTo>
                <a:lnTo>
                  <a:pt x="46771" y="60930"/>
                </a:lnTo>
                <a:lnTo>
                  <a:pt x="47175" y="61051"/>
                </a:lnTo>
                <a:lnTo>
                  <a:pt x="47598" y="61172"/>
                </a:lnTo>
                <a:lnTo>
                  <a:pt x="48042" y="61252"/>
                </a:lnTo>
                <a:lnTo>
                  <a:pt x="48486" y="61313"/>
                </a:lnTo>
                <a:lnTo>
                  <a:pt x="48929" y="61333"/>
                </a:lnTo>
                <a:lnTo>
                  <a:pt x="49393" y="61333"/>
                </a:lnTo>
                <a:lnTo>
                  <a:pt x="49837" y="61293"/>
                </a:lnTo>
                <a:lnTo>
                  <a:pt x="50281" y="61252"/>
                </a:lnTo>
                <a:lnTo>
                  <a:pt x="50725" y="61172"/>
                </a:lnTo>
                <a:lnTo>
                  <a:pt x="51168" y="61071"/>
                </a:lnTo>
                <a:lnTo>
                  <a:pt x="51612" y="60950"/>
                </a:lnTo>
                <a:lnTo>
                  <a:pt x="52056" y="60809"/>
                </a:lnTo>
                <a:lnTo>
                  <a:pt x="52479" y="60647"/>
                </a:lnTo>
                <a:lnTo>
                  <a:pt x="52903" y="60466"/>
                </a:lnTo>
                <a:lnTo>
                  <a:pt x="53306" y="60264"/>
                </a:lnTo>
                <a:lnTo>
                  <a:pt x="53709" y="60042"/>
                </a:lnTo>
                <a:lnTo>
                  <a:pt x="54093" y="59800"/>
                </a:lnTo>
                <a:lnTo>
                  <a:pt x="54718" y="59397"/>
                </a:lnTo>
                <a:lnTo>
                  <a:pt x="55303" y="58933"/>
                </a:lnTo>
                <a:lnTo>
                  <a:pt x="55847" y="58449"/>
                </a:lnTo>
                <a:lnTo>
                  <a:pt x="56372" y="57945"/>
                </a:lnTo>
                <a:lnTo>
                  <a:pt x="56876" y="57400"/>
                </a:lnTo>
                <a:lnTo>
                  <a:pt x="57360" y="56835"/>
                </a:lnTo>
                <a:lnTo>
                  <a:pt x="57804" y="56230"/>
                </a:lnTo>
                <a:lnTo>
                  <a:pt x="58207" y="55625"/>
                </a:lnTo>
                <a:lnTo>
                  <a:pt x="58590" y="54980"/>
                </a:lnTo>
                <a:lnTo>
                  <a:pt x="58953" y="54334"/>
                </a:lnTo>
                <a:lnTo>
                  <a:pt x="59296" y="53649"/>
                </a:lnTo>
                <a:lnTo>
                  <a:pt x="59599" y="52983"/>
                </a:lnTo>
                <a:lnTo>
                  <a:pt x="59881" y="52277"/>
                </a:lnTo>
                <a:lnTo>
                  <a:pt x="60143" y="51571"/>
                </a:lnTo>
                <a:lnTo>
                  <a:pt x="60365" y="50865"/>
                </a:lnTo>
                <a:lnTo>
                  <a:pt x="60567" y="50139"/>
                </a:lnTo>
                <a:lnTo>
                  <a:pt x="60728" y="49413"/>
                </a:lnTo>
                <a:lnTo>
                  <a:pt x="60890" y="48687"/>
                </a:lnTo>
                <a:lnTo>
                  <a:pt x="61031" y="47961"/>
                </a:lnTo>
                <a:lnTo>
                  <a:pt x="61132" y="47235"/>
                </a:lnTo>
                <a:lnTo>
                  <a:pt x="61232" y="46489"/>
                </a:lnTo>
                <a:lnTo>
                  <a:pt x="61313" y="45763"/>
                </a:lnTo>
                <a:lnTo>
                  <a:pt x="61374" y="45016"/>
                </a:lnTo>
                <a:lnTo>
                  <a:pt x="61434" y="44270"/>
                </a:lnTo>
                <a:lnTo>
                  <a:pt x="61495" y="42778"/>
                </a:lnTo>
                <a:lnTo>
                  <a:pt x="61535" y="41285"/>
                </a:lnTo>
                <a:lnTo>
                  <a:pt x="61535" y="39793"/>
                </a:lnTo>
                <a:lnTo>
                  <a:pt x="61515" y="38300"/>
                </a:lnTo>
                <a:lnTo>
                  <a:pt x="61495" y="36485"/>
                </a:lnTo>
                <a:lnTo>
                  <a:pt x="61434" y="34670"/>
                </a:lnTo>
                <a:lnTo>
                  <a:pt x="61353" y="32835"/>
                </a:lnTo>
                <a:lnTo>
                  <a:pt x="61232" y="30979"/>
                </a:lnTo>
                <a:lnTo>
                  <a:pt x="61172" y="30071"/>
                </a:lnTo>
                <a:lnTo>
                  <a:pt x="61071" y="29144"/>
                </a:lnTo>
                <a:lnTo>
                  <a:pt x="60970" y="28236"/>
                </a:lnTo>
                <a:lnTo>
                  <a:pt x="60849" y="27329"/>
                </a:lnTo>
                <a:lnTo>
                  <a:pt x="60728" y="26421"/>
                </a:lnTo>
                <a:lnTo>
                  <a:pt x="60567" y="25534"/>
                </a:lnTo>
                <a:lnTo>
                  <a:pt x="60405" y="24626"/>
                </a:lnTo>
                <a:lnTo>
                  <a:pt x="60224" y="23739"/>
                </a:lnTo>
                <a:lnTo>
                  <a:pt x="60022" y="22871"/>
                </a:lnTo>
                <a:lnTo>
                  <a:pt x="59800" y="22004"/>
                </a:lnTo>
                <a:lnTo>
                  <a:pt x="59558" y="21137"/>
                </a:lnTo>
                <a:lnTo>
                  <a:pt x="59296" y="20290"/>
                </a:lnTo>
                <a:lnTo>
                  <a:pt x="58994" y="19443"/>
                </a:lnTo>
                <a:lnTo>
                  <a:pt x="58691" y="18616"/>
                </a:lnTo>
                <a:lnTo>
                  <a:pt x="58348" y="17809"/>
                </a:lnTo>
                <a:lnTo>
                  <a:pt x="57985" y="17002"/>
                </a:lnTo>
                <a:lnTo>
                  <a:pt x="57582" y="16216"/>
                </a:lnTo>
                <a:lnTo>
                  <a:pt x="57158" y="15449"/>
                </a:lnTo>
                <a:lnTo>
                  <a:pt x="56715" y="14703"/>
                </a:lnTo>
                <a:lnTo>
                  <a:pt x="56231" y="13957"/>
                </a:lnTo>
                <a:lnTo>
                  <a:pt x="55726" y="13251"/>
                </a:lnTo>
                <a:lnTo>
                  <a:pt x="55182" y="12545"/>
                </a:lnTo>
                <a:lnTo>
                  <a:pt x="54617" y="11859"/>
                </a:lnTo>
                <a:lnTo>
                  <a:pt x="53992" y="11214"/>
                </a:lnTo>
                <a:lnTo>
                  <a:pt x="53609" y="10831"/>
                </a:lnTo>
                <a:lnTo>
                  <a:pt x="53225" y="10447"/>
                </a:lnTo>
                <a:lnTo>
                  <a:pt x="52822" y="10084"/>
                </a:lnTo>
                <a:lnTo>
                  <a:pt x="52419" y="9741"/>
                </a:lnTo>
                <a:lnTo>
                  <a:pt x="51995" y="9399"/>
                </a:lnTo>
                <a:lnTo>
                  <a:pt x="51572" y="9056"/>
                </a:lnTo>
                <a:lnTo>
                  <a:pt x="50704" y="8431"/>
                </a:lnTo>
                <a:lnTo>
                  <a:pt x="49817" y="7825"/>
                </a:lnTo>
                <a:lnTo>
                  <a:pt x="48889" y="7261"/>
                </a:lnTo>
                <a:lnTo>
                  <a:pt x="47941" y="6736"/>
                </a:lnTo>
                <a:lnTo>
                  <a:pt x="46973" y="6232"/>
                </a:lnTo>
                <a:lnTo>
                  <a:pt x="46005" y="5768"/>
                </a:lnTo>
                <a:lnTo>
                  <a:pt x="44997" y="5304"/>
                </a:lnTo>
                <a:lnTo>
                  <a:pt x="44008" y="4881"/>
                </a:lnTo>
                <a:lnTo>
                  <a:pt x="42980" y="4457"/>
                </a:lnTo>
                <a:lnTo>
                  <a:pt x="41971" y="4074"/>
                </a:lnTo>
                <a:lnTo>
                  <a:pt x="40943" y="3691"/>
                </a:lnTo>
                <a:lnTo>
                  <a:pt x="38885" y="2945"/>
                </a:lnTo>
                <a:lnTo>
                  <a:pt x="37111" y="2340"/>
                </a:lnTo>
                <a:lnTo>
                  <a:pt x="35336" y="1755"/>
                </a:lnTo>
                <a:lnTo>
                  <a:pt x="34448" y="1492"/>
                </a:lnTo>
                <a:lnTo>
                  <a:pt x="33541" y="1230"/>
                </a:lnTo>
                <a:lnTo>
                  <a:pt x="32633" y="988"/>
                </a:lnTo>
                <a:lnTo>
                  <a:pt x="31726" y="766"/>
                </a:lnTo>
                <a:lnTo>
                  <a:pt x="30818" y="565"/>
                </a:lnTo>
                <a:lnTo>
                  <a:pt x="29910" y="383"/>
                </a:lnTo>
                <a:lnTo>
                  <a:pt x="29003" y="242"/>
                </a:lnTo>
                <a:lnTo>
                  <a:pt x="28075" y="141"/>
                </a:lnTo>
                <a:lnTo>
                  <a:pt x="27167" y="61"/>
                </a:lnTo>
                <a:lnTo>
                  <a:pt x="262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" name="Google Shape;30;p36"/>
          <p:cNvGrpSpPr/>
          <p:nvPr/>
        </p:nvGrpSpPr>
        <p:grpSpPr>
          <a:xfrm flipH="1" rot="-5400000">
            <a:off x="474220" y="-484216"/>
            <a:ext cx="970042" cy="1918341"/>
            <a:chOff x="961675" y="1958725"/>
            <a:chExt cx="563225" cy="1113825"/>
          </a:xfrm>
        </p:grpSpPr>
        <p:sp>
          <p:nvSpPr>
            <p:cNvPr id="31" name="Google Shape;31;p36"/>
            <p:cNvSpPr/>
            <p:nvPr/>
          </p:nvSpPr>
          <p:spPr>
            <a:xfrm>
              <a:off x="961675" y="1958725"/>
              <a:ext cx="284400" cy="1113825"/>
            </a:xfrm>
            <a:custGeom>
              <a:rect b="b" l="l" r="r" t="t"/>
              <a:pathLst>
                <a:path extrusionOk="0" h="44553" w="11376">
                  <a:moveTo>
                    <a:pt x="0" y="0"/>
                  </a:moveTo>
                  <a:lnTo>
                    <a:pt x="0" y="44553"/>
                  </a:lnTo>
                  <a:lnTo>
                    <a:pt x="645" y="44392"/>
                  </a:lnTo>
                  <a:lnTo>
                    <a:pt x="1251" y="44210"/>
                  </a:lnTo>
                  <a:lnTo>
                    <a:pt x="1835" y="43988"/>
                  </a:lnTo>
                  <a:lnTo>
                    <a:pt x="2400" y="43766"/>
                  </a:lnTo>
                  <a:lnTo>
                    <a:pt x="2925" y="43504"/>
                  </a:lnTo>
                  <a:lnTo>
                    <a:pt x="3429" y="43202"/>
                  </a:lnTo>
                  <a:lnTo>
                    <a:pt x="3913" y="42899"/>
                  </a:lnTo>
                  <a:lnTo>
                    <a:pt x="4357" y="42556"/>
                  </a:lnTo>
                  <a:lnTo>
                    <a:pt x="4800" y="42213"/>
                  </a:lnTo>
                  <a:lnTo>
                    <a:pt x="5204" y="41830"/>
                  </a:lnTo>
                  <a:lnTo>
                    <a:pt x="5567" y="41427"/>
                  </a:lnTo>
                  <a:lnTo>
                    <a:pt x="5930" y="41023"/>
                  </a:lnTo>
                  <a:lnTo>
                    <a:pt x="6252" y="40580"/>
                  </a:lnTo>
                  <a:lnTo>
                    <a:pt x="6555" y="40136"/>
                  </a:lnTo>
                  <a:lnTo>
                    <a:pt x="6837" y="39692"/>
                  </a:lnTo>
                  <a:lnTo>
                    <a:pt x="7099" y="39208"/>
                  </a:lnTo>
                  <a:lnTo>
                    <a:pt x="7341" y="38724"/>
                  </a:lnTo>
                  <a:lnTo>
                    <a:pt x="7563" y="38220"/>
                  </a:lnTo>
                  <a:lnTo>
                    <a:pt x="7745" y="37716"/>
                  </a:lnTo>
                  <a:lnTo>
                    <a:pt x="7926" y="37212"/>
                  </a:lnTo>
                  <a:lnTo>
                    <a:pt x="8068" y="36687"/>
                  </a:lnTo>
                  <a:lnTo>
                    <a:pt x="8189" y="36163"/>
                  </a:lnTo>
                  <a:lnTo>
                    <a:pt x="8310" y="35618"/>
                  </a:lnTo>
                  <a:lnTo>
                    <a:pt x="8390" y="35094"/>
                  </a:lnTo>
                  <a:lnTo>
                    <a:pt x="8451" y="34549"/>
                  </a:lnTo>
                  <a:lnTo>
                    <a:pt x="8491" y="34005"/>
                  </a:lnTo>
                  <a:lnTo>
                    <a:pt x="8531" y="33460"/>
                  </a:lnTo>
                  <a:lnTo>
                    <a:pt x="8531" y="32916"/>
                  </a:lnTo>
                  <a:lnTo>
                    <a:pt x="8511" y="32391"/>
                  </a:lnTo>
                  <a:lnTo>
                    <a:pt x="8491" y="31847"/>
                  </a:lnTo>
                  <a:lnTo>
                    <a:pt x="8451" y="31322"/>
                  </a:lnTo>
                  <a:lnTo>
                    <a:pt x="8370" y="30798"/>
                  </a:lnTo>
                  <a:lnTo>
                    <a:pt x="8269" y="30193"/>
                  </a:lnTo>
                  <a:lnTo>
                    <a:pt x="8128" y="29628"/>
                  </a:lnTo>
                  <a:lnTo>
                    <a:pt x="7967" y="29063"/>
                  </a:lnTo>
                  <a:lnTo>
                    <a:pt x="7785" y="28519"/>
                  </a:lnTo>
                  <a:lnTo>
                    <a:pt x="7583" y="27994"/>
                  </a:lnTo>
                  <a:lnTo>
                    <a:pt x="7341" y="27470"/>
                  </a:lnTo>
                  <a:lnTo>
                    <a:pt x="7099" y="26946"/>
                  </a:lnTo>
                  <a:lnTo>
                    <a:pt x="6857" y="26421"/>
                  </a:lnTo>
                  <a:lnTo>
                    <a:pt x="6313" y="25393"/>
                  </a:lnTo>
                  <a:lnTo>
                    <a:pt x="5768" y="24324"/>
                  </a:lnTo>
                  <a:lnTo>
                    <a:pt x="5224" y="23235"/>
                  </a:lnTo>
                  <a:lnTo>
                    <a:pt x="4962" y="22650"/>
                  </a:lnTo>
                  <a:lnTo>
                    <a:pt x="4720" y="22065"/>
                  </a:lnTo>
                  <a:lnTo>
                    <a:pt x="4478" y="21460"/>
                  </a:lnTo>
                  <a:lnTo>
                    <a:pt x="4276" y="20835"/>
                  </a:lnTo>
                  <a:lnTo>
                    <a:pt x="4074" y="20169"/>
                  </a:lnTo>
                  <a:lnTo>
                    <a:pt x="3913" y="19483"/>
                  </a:lnTo>
                  <a:lnTo>
                    <a:pt x="3772" y="18777"/>
                  </a:lnTo>
                  <a:lnTo>
                    <a:pt x="3651" y="18031"/>
                  </a:lnTo>
                  <a:lnTo>
                    <a:pt x="3570" y="17245"/>
                  </a:lnTo>
                  <a:lnTo>
                    <a:pt x="3530" y="16418"/>
                  </a:lnTo>
                  <a:lnTo>
                    <a:pt x="3530" y="15550"/>
                  </a:lnTo>
                  <a:lnTo>
                    <a:pt x="3570" y="14643"/>
                  </a:lnTo>
                  <a:lnTo>
                    <a:pt x="3651" y="13695"/>
                  </a:lnTo>
                  <a:lnTo>
                    <a:pt x="3772" y="12686"/>
                  </a:lnTo>
                  <a:lnTo>
                    <a:pt x="3953" y="11638"/>
                  </a:lnTo>
                  <a:lnTo>
                    <a:pt x="4195" y="10528"/>
                  </a:lnTo>
                  <a:lnTo>
                    <a:pt x="4478" y="9379"/>
                  </a:lnTo>
                  <a:lnTo>
                    <a:pt x="4841" y="8149"/>
                  </a:lnTo>
                  <a:lnTo>
                    <a:pt x="5083" y="7463"/>
                  </a:lnTo>
                  <a:lnTo>
                    <a:pt x="5345" y="6777"/>
                  </a:lnTo>
                  <a:lnTo>
                    <a:pt x="5627" y="6132"/>
                  </a:lnTo>
                  <a:lnTo>
                    <a:pt x="5950" y="5506"/>
                  </a:lnTo>
                  <a:lnTo>
                    <a:pt x="6293" y="4922"/>
                  </a:lnTo>
                  <a:lnTo>
                    <a:pt x="6656" y="4357"/>
                  </a:lnTo>
                  <a:lnTo>
                    <a:pt x="7039" y="3812"/>
                  </a:lnTo>
                  <a:lnTo>
                    <a:pt x="7462" y="3308"/>
                  </a:lnTo>
                  <a:lnTo>
                    <a:pt x="7886" y="2804"/>
                  </a:lnTo>
                  <a:lnTo>
                    <a:pt x="8330" y="2340"/>
                  </a:lnTo>
                  <a:lnTo>
                    <a:pt x="8814" y="1896"/>
                  </a:lnTo>
                  <a:lnTo>
                    <a:pt x="9298" y="1473"/>
                  </a:lnTo>
                  <a:lnTo>
                    <a:pt x="9782" y="1069"/>
                  </a:lnTo>
                  <a:lnTo>
                    <a:pt x="10306" y="706"/>
                  </a:lnTo>
                  <a:lnTo>
                    <a:pt x="10831" y="343"/>
                  </a:lnTo>
                  <a:lnTo>
                    <a:pt x="11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6"/>
            <p:cNvSpPr/>
            <p:nvPr/>
          </p:nvSpPr>
          <p:spPr>
            <a:xfrm>
              <a:off x="1145700" y="1958725"/>
              <a:ext cx="379200" cy="552150"/>
            </a:xfrm>
            <a:custGeom>
              <a:rect b="b" l="l" r="r" t="t"/>
              <a:pathLst>
                <a:path extrusionOk="0" h="22086" w="15168">
                  <a:moveTo>
                    <a:pt x="7181" y="0"/>
                  </a:moveTo>
                  <a:lnTo>
                    <a:pt x="6475" y="908"/>
                  </a:lnTo>
                  <a:lnTo>
                    <a:pt x="5749" y="1876"/>
                  </a:lnTo>
                  <a:lnTo>
                    <a:pt x="5043" y="2884"/>
                  </a:lnTo>
                  <a:lnTo>
                    <a:pt x="4337" y="3933"/>
                  </a:lnTo>
                  <a:lnTo>
                    <a:pt x="3671" y="5022"/>
                  </a:lnTo>
                  <a:lnTo>
                    <a:pt x="3349" y="5587"/>
                  </a:lnTo>
                  <a:lnTo>
                    <a:pt x="3046" y="6172"/>
                  </a:lnTo>
                  <a:lnTo>
                    <a:pt x="2723" y="6757"/>
                  </a:lnTo>
                  <a:lnTo>
                    <a:pt x="2441" y="7342"/>
                  </a:lnTo>
                  <a:lnTo>
                    <a:pt x="2159" y="7947"/>
                  </a:lnTo>
                  <a:lnTo>
                    <a:pt x="1897" y="8572"/>
                  </a:lnTo>
                  <a:lnTo>
                    <a:pt x="1634" y="9197"/>
                  </a:lnTo>
                  <a:lnTo>
                    <a:pt x="1392" y="9823"/>
                  </a:lnTo>
                  <a:lnTo>
                    <a:pt x="1170" y="10448"/>
                  </a:lnTo>
                  <a:lnTo>
                    <a:pt x="969" y="11093"/>
                  </a:lnTo>
                  <a:lnTo>
                    <a:pt x="767" y="11759"/>
                  </a:lnTo>
                  <a:lnTo>
                    <a:pt x="606" y="12404"/>
                  </a:lnTo>
                  <a:lnTo>
                    <a:pt x="444" y="13070"/>
                  </a:lnTo>
                  <a:lnTo>
                    <a:pt x="323" y="13755"/>
                  </a:lnTo>
                  <a:lnTo>
                    <a:pt x="202" y="14421"/>
                  </a:lnTo>
                  <a:lnTo>
                    <a:pt x="122" y="15107"/>
                  </a:lnTo>
                  <a:lnTo>
                    <a:pt x="61" y="15813"/>
                  </a:lnTo>
                  <a:lnTo>
                    <a:pt x="21" y="16498"/>
                  </a:lnTo>
                  <a:lnTo>
                    <a:pt x="1" y="17204"/>
                  </a:lnTo>
                  <a:lnTo>
                    <a:pt x="21" y="17910"/>
                  </a:lnTo>
                  <a:lnTo>
                    <a:pt x="61" y="18616"/>
                  </a:lnTo>
                  <a:lnTo>
                    <a:pt x="122" y="19322"/>
                  </a:lnTo>
                  <a:lnTo>
                    <a:pt x="202" y="19745"/>
                  </a:lnTo>
                  <a:lnTo>
                    <a:pt x="303" y="20109"/>
                  </a:lnTo>
                  <a:lnTo>
                    <a:pt x="404" y="20451"/>
                  </a:lnTo>
                  <a:lnTo>
                    <a:pt x="505" y="20774"/>
                  </a:lnTo>
                  <a:lnTo>
                    <a:pt x="606" y="21036"/>
                  </a:lnTo>
                  <a:lnTo>
                    <a:pt x="727" y="21278"/>
                  </a:lnTo>
                  <a:lnTo>
                    <a:pt x="828" y="21480"/>
                  </a:lnTo>
                  <a:lnTo>
                    <a:pt x="949" y="21662"/>
                  </a:lnTo>
                  <a:lnTo>
                    <a:pt x="1070" y="21803"/>
                  </a:lnTo>
                  <a:lnTo>
                    <a:pt x="1211" y="21924"/>
                  </a:lnTo>
                  <a:lnTo>
                    <a:pt x="1332" y="22004"/>
                  </a:lnTo>
                  <a:lnTo>
                    <a:pt x="1453" y="22065"/>
                  </a:lnTo>
                  <a:lnTo>
                    <a:pt x="1574" y="22085"/>
                  </a:lnTo>
                  <a:lnTo>
                    <a:pt x="1715" y="22085"/>
                  </a:lnTo>
                  <a:lnTo>
                    <a:pt x="1836" y="22065"/>
                  </a:lnTo>
                  <a:lnTo>
                    <a:pt x="1957" y="22004"/>
                  </a:lnTo>
                  <a:lnTo>
                    <a:pt x="2078" y="21944"/>
                  </a:lnTo>
                  <a:lnTo>
                    <a:pt x="2199" y="21843"/>
                  </a:lnTo>
                  <a:lnTo>
                    <a:pt x="2320" y="21702"/>
                  </a:lnTo>
                  <a:lnTo>
                    <a:pt x="2421" y="21561"/>
                  </a:lnTo>
                  <a:lnTo>
                    <a:pt x="2542" y="21399"/>
                  </a:lnTo>
                  <a:lnTo>
                    <a:pt x="2623" y="21198"/>
                  </a:lnTo>
                  <a:lnTo>
                    <a:pt x="2723" y="20996"/>
                  </a:lnTo>
                  <a:lnTo>
                    <a:pt x="2804" y="20774"/>
                  </a:lnTo>
                  <a:lnTo>
                    <a:pt x="2885" y="20512"/>
                  </a:lnTo>
                  <a:lnTo>
                    <a:pt x="2965" y="20250"/>
                  </a:lnTo>
                  <a:lnTo>
                    <a:pt x="3026" y="19967"/>
                  </a:lnTo>
                  <a:lnTo>
                    <a:pt x="3066" y="19665"/>
                  </a:lnTo>
                  <a:lnTo>
                    <a:pt x="3107" y="19342"/>
                  </a:lnTo>
                  <a:lnTo>
                    <a:pt x="3147" y="19019"/>
                  </a:lnTo>
                  <a:lnTo>
                    <a:pt x="3167" y="18677"/>
                  </a:lnTo>
                  <a:lnTo>
                    <a:pt x="3167" y="18314"/>
                  </a:lnTo>
                  <a:lnTo>
                    <a:pt x="3167" y="17991"/>
                  </a:lnTo>
                  <a:lnTo>
                    <a:pt x="3207" y="17648"/>
                  </a:lnTo>
                  <a:lnTo>
                    <a:pt x="3248" y="17285"/>
                  </a:lnTo>
                  <a:lnTo>
                    <a:pt x="3308" y="16882"/>
                  </a:lnTo>
                  <a:lnTo>
                    <a:pt x="3409" y="16458"/>
                  </a:lnTo>
                  <a:lnTo>
                    <a:pt x="3510" y="15994"/>
                  </a:lnTo>
                  <a:lnTo>
                    <a:pt x="3651" y="15510"/>
                  </a:lnTo>
                  <a:lnTo>
                    <a:pt x="3792" y="15006"/>
                  </a:lnTo>
                  <a:lnTo>
                    <a:pt x="3974" y="14502"/>
                  </a:lnTo>
                  <a:lnTo>
                    <a:pt x="4176" y="13957"/>
                  </a:lnTo>
                  <a:lnTo>
                    <a:pt x="4397" y="13392"/>
                  </a:lnTo>
                  <a:lnTo>
                    <a:pt x="4639" y="12807"/>
                  </a:lnTo>
                  <a:lnTo>
                    <a:pt x="4902" y="12223"/>
                  </a:lnTo>
                  <a:lnTo>
                    <a:pt x="5204" y="11618"/>
                  </a:lnTo>
                  <a:lnTo>
                    <a:pt x="5507" y="10992"/>
                  </a:lnTo>
                  <a:lnTo>
                    <a:pt x="5850" y="10367"/>
                  </a:lnTo>
                  <a:lnTo>
                    <a:pt x="6233" y="9722"/>
                  </a:lnTo>
                  <a:lnTo>
                    <a:pt x="6616" y="9076"/>
                  </a:lnTo>
                  <a:lnTo>
                    <a:pt x="7040" y="8431"/>
                  </a:lnTo>
                  <a:lnTo>
                    <a:pt x="7503" y="7765"/>
                  </a:lnTo>
                  <a:lnTo>
                    <a:pt x="7967" y="7120"/>
                  </a:lnTo>
                  <a:lnTo>
                    <a:pt x="8471" y="6454"/>
                  </a:lnTo>
                  <a:lnTo>
                    <a:pt x="9016" y="5789"/>
                  </a:lnTo>
                  <a:lnTo>
                    <a:pt x="9581" y="5123"/>
                  </a:lnTo>
                  <a:lnTo>
                    <a:pt x="10166" y="4458"/>
                  </a:lnTo>
                  <a:lnTo>
                    <a:pt x="10791" y="3792"/>
                  </a:lnTo>
                  <a:lnTo>
                    <a:pt x="11436" y="3147"/>
                  </a:lnTo>
                  <a:lnTo>
                    <a:pt x="12122" y="2501"/>
                  </a:lnTo>
                  <a:lnTo>
                    <a:pt x="12848" y="1856"/>
                  </a:lnTo>
                  <a:lnTo>
                    <a:pt x="13574" y="1231"/>
                  </a:lnTo>
                  <a:lnTo>
                    <a:pt x="14361" y="605"/>
                  </a:lnTo>
                  <a:lnTo>
                    <a:pt x="15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7"/>
          <p:cNvGrpSpPr/>
          <p:nvPr/>
        </p:nvGrpSpPr>
        <p:grpSpPr>
          <a:xfrm>
            <a:off x="4870108" y="630544"/>
            <a:ext cx="4112429" cy="3882308"/>
            <a:chOff x="4544102" y="322705"/>
            <a:chExt cx="4764719" cy="4498098"/>
          </a:xfrm>
        </p:grpSpPr>
        <p:sp>
          <p:nvSpPr>
            <p:cNvPr id="35" name="Google Shape;35;p37"/>
            <p:cNvSpPr/>
            <p:nvPr/>
          </p:nvSpPr>
          <p:spPr>
            <a:xfrm rot="-5400000">
              <a:off x="4868120" y="592796"/>
              <a:ext cx="3880390" cy="3390833"/>
            </a:xfrm>
            <a:custGeom>
              <a:rect b="b" l="l" r="r" t="t"/>
              <a:pathLst>
                <a:path extrusionOk="0" h="40519" w="46369">
                  <a:moveTo>
                    <a:pt x="35639" y="0"/>
                  </a:moveTo>
                  <a:lnTo>
                    <a:pt x="35135" y="20"/>
                  </a:lnTo>
                  <a:lnTo>
                    <a:pt x="34631" y="61"/>
                  </a:lnTo>
                  <a:lnTo>
                    <a:pt x="34126" y="121"/>
                  </a:lnTo>
                  <a:lnTo>
                    <a:pt x="33602" y="202"/>
                  </a:lnTo>
                  <a:lnTo>
                    <a:pt x="33098" y="303"/>
                  </a:lnTo>
                  <a:lnTo>
                    <a:pt x="32614" y="424"/>
                  </a:lnTo>
                  <a:lnTo>
                    <a:pt x="32110" y="565"/>
                  </a:lnTo>
                  <a:lnTo>
                    <a:pt x="31625" y="706"/>
                  </a:lnTo>
                  <a:lnTo>
                    <a:pt x="31141" y="887"/>
                  </a:lnTo>
                  <a:lnTo>
                    <a:pt x="30657" y="1089"/>
                  </a:lnTo>
                  <a:lnTo>
                    <a:pt x="30193" y="1291"/>
                  </a:lnTo>
                  <a:lnTo>
                    <a:pt x="29730" y="1513"/>
                  </a:lnTo>
                  <a:lnTo>
                    <a:pt x="29286" y="1755"/>
                  </a:lnTo>
                  <a:lnTo>
                    <a:pt x="28842" y="1997"/>
                  </a:lnTo>
                  <a:lnTo>
                    <a:pt x="27995" y="2602"/>
                  </a:lnTo>
                  <a:lnTo>
                    <a:pt x="27209" y="3126"/>
                  </a:lnTo>
                  <a:lnTo>
                    <a:pt x="26422" y="3590"/>
                  </a:lnTo>
                  <a:lnTo>
                    <a:pt x="25676" y="3993"/>
                  </a:lnTo>
                  <a:lnTo>
                    <a:pt x="24929" y="4336"/>
                  </a:lnTo>
                  <a:lnTo>
                    <a:pt x="24546" y="4498"/>
                  </a:lnTo>
                  <a:lnTo>
                    <a:pt x="24183" y="4639"/>
                  </a:lnTo>
                  <a:lnTo>
                    <a:pt x="23820" y="4760"/>
                  </a:lnTo>
                  <a:lnTo>
                    <a:pt x="23437" y="4861"/>
                  </a:lnTo>
                  <a:lnTo>
                    <a:pt x="22711" y="5062"/>
                  </a:lnTo>
                  <a:lnTo>
                    <a:pt x="21945" y="5204"/>
                  </a:lnTo>
                  <a:lnTo>
                    <a:pt x="21158" y="5304"/>
                  </a:lnTo>
                  <a:lnTo>
                    <a:pt x="20371" y="5365"/>
                  </a:lnTo>
                  <a:lnTo>
                    <a:pt x="19524" y="5405"/>
                  </a:lnTo>
                  <a:lnTo>
                    <a:pt x="17729" y="5405"/>
                  </a:lnTo>
                  <a:lnTo>
                    <a:pt x="16761" y="5365"/>
                  </a:lnTo>
                  <a:lnTo>
                    <a:pt x="15733" y="5304"/>
                  </a:lnTo>
                  <a:lnTo>
                    <a:pt x="15208" y="5284"/>
                  </a:lnTo>
                  <a:lnTo>
                    <a:pt x="14664" y="5284"/>
                  </a:lnTo>
                  <a:lnTo>
                    <a:pt x="14099" y="5345"/>
                  </a:lnTo>
                  <a:lnTo>
                    <a:pt x="13534" y="5405"/>
                  </a:lnTo>
                  <a:lnTo>
                    <a:pt x="12969" y="5506"/>
                  </a:lnTo>
                  <a:lnTo>
                    <a:pt x="12385" y="5627"/>
                  </a:lnTo>
                  <a:lnTo>
                    <a:pt x="11800" y="5788"/>
                  </a:lnTo>
                  <a:lnTo>
                    <a:pt x="11215" y="5970"/>
                  </a:lnTo>
                  <a:lnTo>
                    <a:pt x="10630" y="6172"/>
                  </a:lnTo>
                  <a:lnTo>
                    <a:pt x="10045" y="6414"/>
                  </a:lnTo>
                  <a:lnTo>
                    <a:pt x="9480" y="6676"/>
                  </a:lnTo>
                  <a:lnTo>
                    <a:pt x="8895" y="6958"/>
                  </a:lnTo>
                  <a:lnTo>
                    <a:pt x="8310" y="7281"/>
                  </a:lnTo>
                  <a:lnTo>
                    <a:pt x="7746" y="7624"/>
                  </a:lnTo>
                  <a:lnTo>
                    <a:pt x="7201" y="7987"/>
                  </a:lnTo>
                  <a:lnTo>
                    <a:pt x="6657" y="8370"/>
                  </a:lnTo>
                  <a:lnTo>
                    <a:pt x="6112" y="8794"/>
                  </a:lnTo>
                  <a:lnTo>
                    <a:pt x="5588" y="9237"/>
                  </a:lnTo>
                  <a:lnTo>
                    <a:pt x="5063" y="9681"/>
                  </a:lnTo>
                  <a:lnTo>
                    <a:pt x="4579" y="10185"/>
                  </a:lnTo>
                  <a:lnTo>
                    <a:pt x="4095" y="10689"/>
                  </a:lnTo>
                  <a:lnTo>
                    <a:pt x="3631" y="11214"/>
                  </a:lnTo>
                  <a:lnTo>
                    <a:pt x="3188" y="11779"/>
                  </a:lnTo>
                  <a:lnTo>
                    <a:pt x="2764" y="12343"/>
                  </a:lnTo>
                  <a:lnTo>
                    <a:pt x="2381" y="12948"/>
                  </a:lnTo>
                  <a:lnTo>
                    <a:pt x="1998" y="13574"/>
                  </a:lnTo>
                  <a:lnTo>
                    <a:pt x="1655" y="14199"/>
                  </a:lnTo>
                  <a:lnTo>
                    <a:pt x="1332" y="14864"/>
                  </a:lnTo>
                  <a:lnTo>
                    <a:pt x="1030" y="15550"/>
                  </a:lnTo>
                  <a:lnTo>
                    <a:pt x="767" y="16256"/>
                  </a:lnTo>
                  <a:lnTo>
                    <a:pt x="546" y="16962"/>
                  </a:lnTo>
                  <a:lnTo>
                    <a:pt x="344" y="17708"/>
                  </a:lnTo>
                  <a:lnTo>
                    <a:pt x="182" y="18454"/>
                  </a:lnTo>
                  <a:lnTo>
                    <a:pt x="82" y="19201"/>
                  </a:lnTo>
                  <a:lnTo>
                    <a:pt x="21" y="19947"/>
                  </a:lnTo>
                  <a:lnTo>
                    <a:pt x="1" y="20673"/>
                  </a:lnTo>
                  <a:lnTo>
                    <a:pt x="41" y="21379"/>
                  </a:lnTo>
                  <a:lnTo>
                    <a:pt x="102" y="22085"/>
                  </a:lnTo>
                  <a:lnTo>
                    <a:pt x="223" y="22791"/>
                  </a:lnTo>
                  <a:lnTo>
                    <a:pt x="384" y="23476"/>
                  </a:lnTo>
                  <a:lnTo>
                    <a:pt x="566" y="24142"/>
                  </a:lnTo>
                  <a:lnTo>
                    <a:pt x="808" y="24807"/>
                  </a:lnTo>
                  <a:lnTo>
                    <a:pt x="1070" y="25433"/>
                  </a:lnTo>
                  <a:lnTo>
                    <a:pt x="1352" y="26058"/>
                  </a:lnTo>
                  <a:lnTo>
                    <a:pt x="1695" y="26683"/>
                  </a:lnTo>
                  <a:lnTo>
                    <a:pt x="2038" y="27268"/>
                  </a:lnTo>
                  <a:lnTo>
                    <a:pt x="2441" y="27833"/>
                  </a:lnTo>
                  <a:lnTo>
                    <a:pt x="2845" y="28397"/>
                  </a:lnTo>
                  <a:lnTo>
                    <a:pt x="3288" y="28922"/>
                  </a:lnTo>
                  <a:lnTo>
                    <a:pt x="3752" y="29426"/>
                  </a:lnTo>
                  <a:lnTo>
                    <a:pt x="4236" y="29910"/>
                  </a:lnTo>
                  <a:lnTo>
                    <a:pt x="4741" y="30374"/>
                  </a:lnTo>
                  <a:lnTo>
                    <a:pt x="5265" y="30818"/>
                  </a:lnTo>
                  <a:lnTo>
                    <a:pt x="5810" y="31221"/>
                  </a:lnTo>
                  <a:lnTo>
                    <a:pt x="6354" y="31604"/>
                  </a:lnTo>
                  <a:lnTo>
                    <a:pt x="6939" y="31967"/>
                  </a:lnTo>
                  <a:lnTo>
                    <a:pt x="7524" y="32290"/>
                  </a:lnTo>
                  <a:lnTo>
                    <a:pt x="8109" y="32572"/>
                  </a:lnTo>
                  <a:lnTo>
                    <a:pt x="8714" y="32835"/>
                  </a:lnTo>
                  <a:lnTo>
                    <a:pt x="9319" y="33077"/>
                  </a:lnTo>
                  <a:lnTo>
                    <a:pt x="9944" y="33278"/>
                  </a:lnTo>
                  <a:lnTo>
                    <a:pt x="10569" y="33440"/>
                  </a:lnTo>
                  <a:lnTo>
                    <a:pt x="11195" y="33561"/>
                  </a:lnTo>
                  <a:lnTo>
                    <a:pt x="11820" y="33662"/>
                  </a:lnTo>
                  <a:lnTo>
                    <a:pt x="13292" y="33803"/>
                  </a:lnTo>
                  <a:lnTo>
                    <a:pt x="14704" y="33944"/>
                  </a:lnTo>
                  <a:lnTo>
                    <a:pt x="15390" y="34025"/>
                  </a:lnTo>
                  <a:lnTo>
                    <a:pt x="16055" y="34105"/>
                  </a:lnTo>
                  <a:lnTo>
                    <a:pt x="16701" y="34206"/>
                  </a:lnTo>
                  <a:lnTo>
                    <a:pt x="17326" y="34347"/>
                  </a:lnTo>
                  <a:lnTo>
                    <a:pt x="17931" y="34509"/>
                  </a:lnTo>
                  <a:lnTo>
                    <a:pt x="18496" y="34710"/>
                  </a:lnTo>
                  <a:lnTo>
                    <a:pt x="18778" y="34811"/>
                  </a:lnTo>
                  <a:lnTo>
                    <a:pt x="19040" y="34932"/>
                  </a:lnTo>
                  <a:lnTo>
                    <a:pt x="19302" y="35073"/>
                  </a:lnTo>
                  <a:lnTo>
                    <a:pt x="19565" y="35235"/>
                  </a:lnTo>
                  <a:lnTo>
                    <a:pt x="19807" y="35396"/>
                  </a:lnTo>
                  <a:lnTo>
                    <a:pt x="20028" y="35557"/>
                  </a:lnTo>
                  <a:lnTo>
                    <a:pt x="20271" y="35759"/>
                  </a:lnTo>
                  <a:lnTo>
                    <a:pt x="20472" y="35961"/>
                  </a:lnTo>
                  <a:lnTo>
                    <a:pt x="20674" y="36183"/>
                  </a:lnTo>
                  <a:lnTo>
                    <a:pt x="20876" y="36425"/>
                  </a:lnTo>
                  <a:lnTo>
                    <a:pt x="21077" y="36687"/>
                  </a:lnTo>
                  <a:lnTo>
                    <a:pt x="21239" y="36969"/>
                  </a:lnTo>
                  <a:lnTo>
                    <a:pt x="21541" y="37453"/>
                  </a:lnTo>
                  <a:lnTo>
                    <a:pt x="21864" y="37917"/>
                  </a:lnTo>
                  <a:lnTo>
                    <a:pt x="22207" y="38341"/>
                  </a:lnTo>
                  <a:lnTo>
                    <a:pt x="22570" y="38764"/>
                  </a:lnTo>
                  <a:lnTo>
                    <a:pt x="22953" y="39127"/>
                  </a:lnTo>
                  <a:lnTo>
                    <a:pt x="23356" y="39470"/>
                  </a:lnTo>
                  <a:lnTo>
                    <a:pt x="23558" y="39611"/>
                  </a:lnTo>
                  <a:lnTo>
                    <a:pt x="23780" y="39752"/>
                  </a:lnTo>
                  <a:lnTo>
                    <a:pt x="24002" y="39894"/>
                  </a:lnTo>
                  <a:lnTo>
                    <a:pt x="24224" y="40015"/>
                  </a:lnTo>
                  <a:lnTo>
                    <a:pt x="24466" y="40115"/>
                  </a:lnTo>
                  <a:lnTo>
                    <a:pt x="24728" y="40216"/>
                  </a:lnTo>
                  <a:lnTo>
                    <a:pt x="24970" y="40297"/>
                  </a:lnTo>
                  <a:lnTo>
                    <a:pt x="25232" y="40378"/>
                  </a:lnTo>
                  <a:lnTo>
                    <a:pt x="25514" y="40438"/>
                  </a:lnTo>
                  <a:lnTo>
                    <a:pt x="25797" y="40479"/>
                  </a:lnTo>
                  <a:lnTo>
                    <a:pt x="26079" y="40519"/>
                  </a:lnTo>
                  <a:lnTo>
                    <a:pt x="27007" y="40519"/>
                  </a:lnTo>
                  <a:lnTo>
                    <a:pt x="27330" y="40479"/>
                  </a:lnTo>
                  <a:lnTo>
                    <a:pt x="27672" y="40438"/>
                  </a:lnTo>
                  <a:lnTo>
                    <a:pt x="28015" y="40378"/>
                  </a:lnTo>
                  <a:lnTo>
                    <a:pt x="28378" y="40297"/>
                  </a:lnTo>
                  <a:lnTo>
                    <a:pt x="28741" y="40196"/>
                  </a:lnTo>
                  <a:lnTo>
                    <a:pt x="29125" y="40075"/>
                  </a:lnTo>
                  <a:lnTo>
                    <a:pt x="29810" y="39833"/>
                  </a:lnTo>
                  <a:lnTo>
                    <a:pt x="30456" y="39591"/>
                  </a:lnTo>
                  <a:lnTo>
                    <a:pt x="31061" y="39309"/>
                  </a:lnTo>
                  <a:lnTo>
                    <a:pt x="31646" y="39006"/>
                  </a:lnTo>
                  <a:lnTo>
                    <a:pt x="32210" y="38704"/>
                  </a:lnTo>
                  <a:lnTo>
                    <a:pt x="32715" y="38381"/>
                  </a:lnTo>
                  <a:lnTo>
                    <a:pt x="33219" y="38038"/>
                  </a:lnTo>
                  <a:lnTo>
                    <a:pt x="33683" y="37675"/>
                  </a:lnTo>
                  <a:lnTo>
                    <a:pt x="34126" y="37312"/>
                  </a:lnTo>
                  <a:lnTo>
                    <a:pt x="34530" y="36929"/>
                  </a:lnTo>
                  <a:lnTo>
                    <a:pt x="34913" y="36546"/>
                  </a:lnTo>
                  <a:lnTo>
                    <a:pt x="35296" y="36162"/>
                  </a:lnTo>
                  <a:lnTo>
                    <a:pt x="35639" y="35759"/>
                  </a:lnTo>
                  <a:lnTo>
                    <a:pt x="35962" y="35356"/>
                  </a:lnTo>
                  <a:lnTo>
                    <a:pt x="36264" y="34932"/>
                  </a:lnTo>
                  <a:lnTo>
                    <a:pt x="36547" y="34529"/>
                  </a:lnTo>
                  <a:lnTo>
                    <a:pt x="36809" y="34105"/>
                  </a:lnTo>
                  <a:lnTo>
                    <a:pt x="37051" y="33702"/>
                  </a:lnTo>
                  <a:lnTo>
                    <a:pt x="37293" y="33278"/>
                  </a:lnTo>
                  <a:lnTo>
                    <a:pt x="37515" y="32875"/>
                  </a:lnTo>
                  <a:lnTo>
                    <a:pt x="37918" y="32048"/>
                  </a:lnTo>
                  <a:lnTo>
                    <a:pt x="38281" y="31261"/>
                  </a:lnTo>
                  <a:lnTo>
                    <a:pt x="38604" y="30495"/>
                  </a:lnTo>
                  <a:lnTo>
                    <a:pt x="38886" y="29789"/>
                  </a:lnTo>
                  <a:lnTo>
                    <a:pt x="39169" y="29124"/>
                  </a:lnTo>
                  <a:lnTo>
                    <a:pt x="39431" y="28519"/>
                  </a:lnTo>
                  <a:lnTo>
                    <a:pt x="39713" y="27954"/>
                  </a:lnTo>
                  <a:lnTo>
                    <a:pt x="40016" y="27429"/>
                  </a:lnTo>
                  <a:lnTo>
                    <a:pt x="40338" y="26925"/>
                  </a:lnTo>
                  <a:lnTo>
                    <a:pt x="40681" y="26441"/>
                  </a:lnTo>
                  <a:lnTo>
                    <a:pt x="41044" y="25957"/>
                  </a:lnTo>
                  <a:lnTo>
                    <a:pt x="41407" y="25493"/>
                  </a:lnTo>
                  <a:lnTo>
                    <a:pt x="42154" y="24565"/>
                  </a:lnTo>
                  <a:lnTo>
                    <a:pt x="42920" y="23618"/>
                  </a:lnTo>
                  <a:lnTo>
                    <a:pt x="43283" y="23133"/>
                  </a:lnTo>
                  <a:lnTo>
                    <a:pt x="43646" y="22649"/>
                  </a:lnTo>
                  <a:lnTo>
                    <a:pt x="43989" y="22125"/>
                  </a:lnTo>
                  <a:lnTo>
                    <a:pt x="44312" y="21601"/>
                  </a:lnTo>
                  <a:lnTo>
                    <a:pt x="44614" y="21036"/>
                  </a:lnTo>
                  <a:lnTo>
                    <a:pt x="44896" y="20451"/>
                  </a:lnTo>
                  <a:lnTo>
                    <a:pt x="45159" y="19806"/>
                  </a:lnTo>
                  <a:lnTo>
                    <a:pt x="45421" y="19059"/>
                  </a:lnTo>
                  <a:lnTo>
                    <a:pt x="45663" y="18253"/>
                  </a:lnTo>
                  <a:lnTo>
                    <a:pt x="45885" y="17385"/>
                  </a:lnTo>
                  <a:lnTo>
                    <a:pt x="46066" y="16437"/>
                  </a:lnTo>
                  <a:lnTo>
                    <a:pt x="46147" y="15953"/>
                  </a:lnTo>
                  <a:lnTo>
                    <a:pt x="46207" y="15449"/>
                  </a:lnTo>
                  <a:lnTo>
                    <a:pt x="46268" y="14945"/>
                  </a:lnTo>
                  <a:lnTo>
                    <a:pt x="46308" y="14421"/>
                  </a:lnTo>
                  <a:lnTo>
                    <a:pt x="46349" y="13896"/>
                  </a:lnTo>
                  <a:lnTo>
                    <a:pt x="46369" y="13352"/>
                  </a:lnTo>
                  <a:lnTo>
                    <a:pt x="46369" y="12807"/>
                  </a:lnTo>
                  <a:lnTo>
                    <a:pt x="46349" y="12242"/>
                  </a:lnTo>
                  <a:lnTo>
                    <a:pt x="46308" y="11698"/>
                  </a:lnTo>
                  <a:lnTo>
                    <a:pt x="46268" y="11133"/>
                  </a:lnTo>
                  <a:lnTo>
                    <a:pt x="46187" y="10568"/>
                  </a:lnTo>
                  <a:lnTo>
                    <a:pt x="46107" y="10004"/>
                  </a:lnTo>
                  <a:lnTo>
                    <a:pt x="45986" y="9419"/>
                  </a:lnTo>
                  <a:lnTo>
                    <a:pt x="45844" y="8854"/>
                  </a:lnTo>
                  <a:lnTo>
                    <a:pt x="45703" y="8289"/>
                  </a:lnTo>
                  <a:lnTo>
                    <a:pt x="45522" y="7725"/>
                  </a:lnTo>
                  <a:lnTo>
                    <a:pt x="45300" y="7160"/>
                  </a:lnTo>
                  <a:lnTo>
                    <a:pt x="45078" y="6595"/>
                  </a:lnTo>
                  <a:lnTo>
                    <a:pt x="44816" y="6051"/>
                  </a:lnTo>
                  <a:lnTo>
                    <a:pt x="44533" y="5486"/>
                  </a:lnTo>
                  <a:lnTo>
                    <a:pt x="44231" y="4941"/>
                  </a:lnTo>
                  <a:lnTo>
                    <a:pt x="43888" y="4417"/>
                  </a:lnTo>
                  <a:lnTo>
                    <a:pt x="43505" y="3893"/>
                  </a:lnTo>
                  <a:lnTo>
                    <a:pt x="43122" y="3429"/>
                  </a:lnTo>
                  <a:lnTo>
                    <a:pt x="42738" y="2985"/>
                  </a:lnTo>
                  <a:lnTo>
                    <a:pt x="42335" y="2582"/>
                  </a:lnTo>
                  <a:lnTo>
                    <a:pt x="41912" y="2198"/>
                  </a:lnTo>
                  <a:lnTo>
                    <a:pt x="41468" y="1856"/>
                  </a:lnTo>
                  <a:lnTo>
                    <a:pt x="41024" y="1533"/>
                  </a:lnTo>
                  <a:lnTo>
                    <a:pt x="40560" y="1250"/>
                  </a:lnTo>
                  <a:lnTo>
                    <a:pt x="40096" y="1008"/>
                  </a:lnTo>
                  <a:lnTo>
                    <a:pt x="39632" y="787"/>
                  </a:lnTo>
                  <a:lnTo>
                    <a:pt x="39148" y="605"/>
                  </a:lnTo>
                  <a:lnTo>
                    <a:pt x="38664" y="444"/>
                  </a:lnTo>
                  <a:lnTo>
                    <a:pt x="38160" y="303"/>
                  </a:lnTo>
                  <a:lnTo>
                    <a:pt x="37676" y="182"/>
                  </a:lnTo>
                  <a:lnTo>
                    <a:pt x="37172" y="101"/>
                  </a:lnTo>
                  <a:lnTo>
                    <a:pt x="36668" y="40"/>
                  </a:lnTo>
                  <a:lnTo>
                    <a:pt x="36163" y="20"/>
                  </a:lnTo>
                  <a:lnTo>
                    <a:pt x="35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7"/>
            <p:cNvSpPr/>
            <p:nvPr/>
          </p:nvSpPr>
          <p:spPr>
            <a:xfrm rot="-5400000">
              <a:off x="4089190" y="777616"/>
              <a:ext cx="1694705" cy="784882"/>
            </a:xfrm>
            <a:custGeom>
              <a:rect b="b" l="l" r="r" t="t"/>
              <a:pathLst>
                <a:path extrusionOk="0" h="9379" w="20251">
                  <a:moveTo>
                    <a:pt x="12324" y="0"/>
                  </a:moveTo>
                  <a:lnTo>
                    <a:pt x="11679" y="20"/>
                  </a:lnTo>
                  <a:lnTo>
                    <a:pt x="11013" y="61"/>
                  </a:lnTo>
                  <a:lnTo>
                    <a:pt x="10327" y="141"/>
                  </a:lnTo>
                  <a:lnTo>
                    <a:pt x="9601" y="262"/>
                  </a:lnTo>
                  <a:lnTo>
                    <a:pt x="8835" y="424"/>
                  </a:lnTo>
                  <a:lnTo>
                    <a:pt x="8028" y="605"/>
                  </a:lnTo>
                  <a:lnTo>
                    <a:pt x="7625" y="726"/>
                  </a:lnTo>
                  <a:lnTo>
                    <a:pt x="7221" y="847"/>
                  </a:lnTo>
                  <a:lnTo>
                    <a:pt x="6495" y="1089"/>
                  </a:lnTo>
                  <a:lnTo>
                    <a:pt x="5830" y="1372"/>
                  </a:lnTo>
                  <a:lnTo>
                    <a:pt x="5204" y="1674"/>
                  </a:lnTo>
                  <a:lnTo>
                    <a:pt x="4640" y="1997"/>
                  </a:lnTo>
                  <a:lnTo>
                    <a:pt x="4115" y="2340"/>
                  </a:lnTo>
                  <a:lnTo>
                    <a:pt x="3651" y="2683"/>
                  </a:lnTo>
                  <a:lnTo>
                    <a:pt x="3228" y="3046"/>
                  </a:lnTo>
                  <a:lnTo>
                    <a:pt x="2825" y="3409"/>
                  </a:lnTo>
                  <a:lnTo>
                    <a:pt x="2482" y="3752"/>
                  </a:lnTo>
                  <a:lnTo>
                    <a:pt x="2159" y="4115"/>
                  </a:lnTo>
                  <a:lnTo>
                    <a:pt x="1856" y="4457"/>
                  </a:lnTo>
                  <a:lnTo>
                    <a:pt x="1332" y="5103"/>
                  </a:lnTo>
                  <a:lnTo>
                    <a:pt x="868" y="5688"/>
                  </a:lnTo>
                  <a:lnTo>
                    <a:pt x="606" y="6031"/>
                  </a:lnTo>
                  <a:lnTo>
                    <a:pt x="384" y="6353"/>
                  </a:lnTo>
                  <a:lnTo>
                    <a:pt x="223" y="6656"/>
                  </a:lnTo>
                  <a:lnTo>
                    <a:pt x="102" y="6938"/>
                  </a:lnTo>
                  <a:lnTo>
                    <a:pt x="41" y="7200"/>
                  </a:lnTo>
                  <a:lnTo>
                    <a:pt x="1" y="7422"/>
                  </a:lnTo>
                  <a:lnTo>
                    <a:pt x="21" y="7624"/>
                  </a:lnTo>
                  <a:lnTo>
                    <a:pt x="82" y="7805"/>
                  </a:lnTo>
                  <a:lnTo>
                    <a:pt x="162" y="7947"/>
                  </a:lnTo>
                  <a:lnTo>
                    <a:pt x="283" y="8047"/>
                  </a:lnTo>
                  <a:lnTo>
                    <a:pt x="445" y="8128"/>
                  </a:lnTo>
                  <a:lnTo>
                    <a:pt x="626" y="8168"/>
                  </a:lnTo>
                  <a:lnTo>
                    <a:pt x="828" y="8189"/>
                  </a:lnTo>
                  <a:lnTo>
                    <a:pt x="1070" y="8148"/>
                  </a:lnTo>
                  <a:lnTo>
                    <a:pt x="1312" y="8088"/>
                  </a:lnTo>
                  <a:lnTo>
                    <a:pt x="1594" y="7967"/>
                  </a:lnTo>
                  <a:lnTo>
                    <a:pt x="2542" y="7422"/>
                  </a:lnTo>
                  <a:lnTo>
                    <a:pt x="3450" y="6918"/>
                  </a:lnTo>
                  <a:lnTo>
                    <a:pt x="4357" y="6474"/>
                  </a:lnTo>
                  <a:lnTo>
                    <a:pt x="5204" y="6091"/>
                  </a:lnTo>
                  <a:lnTo>
                    <a:pt x="6052" y="5768"/>
                  </a:lnTo>
                  <a:lnTo>
                    <a:pt x="6858" y="5486"/>
                  </a:lnTo>
                  <a:lnTo>
                    <a:pt x="7645" y="5264"/>
                  </a:lnTo>
                  <a:lnTo>
                    <a:pt x="8411" y="5083"/>
                  </a:lnTo>
                  <a:lnTo>
                    <a:pt x="9158" y="4942"/>
                  </a:lnTo>
                  <a:lnTo>
                    <a:pt x="9884" y="4861"/>
                  </a:lnTo>
                  <a:lnTo>
                    <a:pt x="10590" y="4820"/>
                  </a:lnTo>
                  <a:lnTo>
                    <a:pt x="11275" y="4820"/>
                  </a:lnTo>
                  <a:lnTo>
                    <a:pt x="11941" y="4861"/>
                  </a:lnTo>
                  <a:lnTo>
                    <a:pt x="12606" y="4921"/>
                  </a:lnTo>
                  <a:lnTo>
                    <a:pt x="13232" y="5042"/>
                  </a:lnTo>
                  <a:lnTo>
                    <a:pt x="13857" y="5204"/>
                  </a:lnTo>
                  <a:lnTo>
                    <a:pt x="14159" y="5284"/>
                  </a:lnTo>
                  <a:lnTo>
                    <a:pt x="14442" y="5405"/>
                  </a:lnTo>
                  <a:lnTo>
                    <a:pt x="14724" y="5526"/>
                  </a:lnTo>
                  <a:lnTo>
                    <a:pt x="14986" y="5647"/>
                  </a:lnTo>
                  <a:lnTo>
                    <a:pt x="15248" y="5809"/>
                  </a:lnTo>
                  <a:lnTo>
                    <a:pt x="15491" y="5970"/>
                  </a:lnTo>
                  <a:lnTo>
                    <a:pt x="15975" y="6313"/>
                  </a:lnTo>
                  <a:lnTo>
                    <a:pt x="16398" y="6676"/>
                  </a:lnTo>
                  <a:lnTo>
                    <a:pt x="16801" y="7059"/>
                  </a:lnTo>
                  <a:lnTo>
                    <a:pt x="17185" y="7442"/>
                  </a:lnTo>
                  <a:lnTo>
                    <a:pt x="17528" y="7826"/>
                  </a:lnTo>
                  <a:lnTo>
                    <a:pt x="18133" y="8511"/>
                  </a:lnTo>
                  <a:lnTo>
                    <a:pt x="18415" y="8814"/>
                  </a:lnTo>
                  <a:lnTo>
                    <a:pt x="18677" y="9056"/>
                  </a:lnTo>
                  <a:lnTo>
                    <a:pt x="18899" y="9237"/>
                  </a:lnTo>
                  <a:lnTo>
                    <a:pt x="19020" y="9298"/>
                  </a:lnTo>
                  <a:lnTo>
                    <a:pt x="19141" y="9358"/>
                  </a:lnTo>
                  <a:lnTo>
                    <a:pt x="19242" y="9379"/>
                  </a:lnTo>
                  <a:lnTo>
                    <a:pt x="19363" y="9379"/>
                  </a:lnTo>
                  <a:lnTo>
                    <a:pt x="19464" y="9358"/>
                  </a:lnTo>
                  <a:lnTo>
                    <a:pt x="19565" y="9318"/>
                  </a:lnTo>
                  <a:lnTo>
                    <a:pt x="19665" y="9237"/>
                  </a:lnTo>
                  <a:lnTo>
                    <a:pt x="19746" y="9157"/>
                  </a:lnTo>
                  <a:lnTo>
                    <a:pt x="19847" y="9036"/>
                  </a:lnTo>
                  <a:lnTo>
                    <a:pt x="19928" y="8915"/>
                  </a:lnTo>
                  <a:lnTo>
                    <a:pt x="19988" y="8753"/>
                  </a:lnTo>
                  <a:lnTo>
                    <a:pt x="20049" y="8592"/>
                  </a:lnTo>
                  <a:lnTo>
                    <a:pt x="20109" y="8411"/>
                  </a:lnTo>
                  <a:lnTo>
                    <a:pt x="20149" y="8209"/>
                  </a:lnTo>
                  <a:lnTo>
                    <a:pt x="20230" y="7765"/>
                  </a:lnTo>
                  <a:lnTo>
                    <a:pt x="20250" y="7281"/>
                  </a:lnTo>
                  <a:lnTo>
                    <a:pt x="20230" y="6757"/>
                  </a:lnTo>
                  <a:lnTo>
                    <a:pt x="20170" y="6212"/>
                  </a:lnTo>
                  <a:lnTo>
                    <a:pt x="20049" y="5627"/>
                  </a:lnTo>
                  <a:lnTo>
                    <a:pt x="19968" y="5345"/>
                  </a:lnTo>
                  <a:lnTo>
                    <a:pt x="19887" y="5042"/>
                  </a:lnTo>
                  <a:lnTo>
                    <a:pt x="19766" y="4760"/>
                  </a:lnTo>
                  <a:lnTo>
                    <a:pt x="19665" y="4457"/>
                  </a:lnTo>
                  <a:lnTo>
                    <a:pt x="19524" y="4175"/>
                  </a:lnTo>
                  <a:lnTo>
                    <a:pt x="19363" y="3873"/>
                  </a:lnTo>
                  <a:lnTo>
                    <a:pt x="19202" y="3590"/>
                  </a:lnTo>
                  <a:lnTo>
                    <a:pt x="19020" y="3308"/>
                  </a:lnTo>
                  <a:lnTo>
                    <a:pt x="18818" y="3025"/>
                  </a:lnTo>
                  <a:lnTo>
                    <a:pt x="18617" y="2763"/>
                  </a:lnTo>
                  <a:lnTo>
                    <a:pt x="18375" y="2501"/>
                  </a:lnTo>
                  <a:lnTo>
                    <a:pt x="18133" y="2259"/>
                  </a:lnTo>
                  <a:lnTo>
                    <a:pt x="17850" y="2017"/>
                  </a:lnTo>
                  <a:lnTo>
                    <a:pt x="17568" y="1775"/>
                  </a:lnTo>
                  <a:lnTo>
                    <a:pt x="17104" y="1452"/>
                  </a:lnTo>
                  <a:lnTo>
                    <a:pt x="16620" y="1150"/>
                  </a:lnTo>
                  <a:lnTo>
                    <a:pt x="16136" y="888"/>
                  </a:lnTo>
                  <a:lnTo>
                    <a:pt x="15632" y="646"/>
                  </a:lnTo>
                  <a:lnTo>
                    <a:pt x="15127" y="464"/>
                  </a:lnTo>
                  <a:lnTo>
                    <a:pt x="14603" y="303"/>
                  </a:lnTo>
                  <a:lnTo>
                    <a:pt x="14059" y="162"/>
                  </a:lnTo>
                  <a:lnTo>
                    <a:pt x="13514" y="81"/>
                  </a:lnTo>
                  <a:lnTo>
                    <a:pt x="12929" y="20"/>
                  </a:lnTo>
                  <a:lnTo>
                    <a:pt x="123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7"/>
            <p:cNvSpPr/>
            <p:nvPr/>
          </p:nvSpPr>
          <p:spPr>
            <a:xfrm rot="-5400000">
              <a:off x="7984669" y="2625693"/>
              <a:ext cx="688644" cy="433907"/>
            </a:xfrm>
            <a:custGeom>
              <a:rect b="b" l="l" r="r" t="t"/>
              <a:pathLst>
                <a:path extrusionOk="0" h="5185" w="8229">
                  <a:moveTo>
                    <a:pt x="2077" y="1"/>
                  </a:moveTo>
                  <a:lnTo>
                    <a:pt x="1634" y="21"/>
                  </a:lnTo>
                  <a:lnTo>
                    <a:pt x="1271" y="81"/>
                  </a:lnTo>
                  <a:lnTo>
                    <a:pt x="928" y="162"/>
                  </a:lnTo>
                  <a:lnTo>
                    <a:pt x="645" y="283"/>
                  </a:lnTo>
                  <a:lnTo>
                    <a:pt x="424" y="444"/>
                  </a:lnTo>
                  <a:lnTo>
                    <a:pt x="323" y="525"/>
                  </a:lnTo>
                  <a:lnTo>
                    <a:pt x="242" y="606"/>
                  </a:lnTo>
                  <a:lnTo>
                    <a:pt x="161" y="707"/>
                  </a:lnTo>
                  <a:lnTo>
                    <a:pt x="101" y="787"/>
                  </a:lnTo>
                  <a:lnTo>
                    <a:pt x="61" y="888"/>
                  </a:lnTo>
                  <a:lnTo>
                    <a:pt x="20" y="989"/>
                  </a:lnTo>
                  <a:lnTo>
                    <a:pt x="20" y="1090"/>
                  </a:lnTo>
                  <a:lnTo>
                    <a:pt x="0" y="1191"/>
                  </a:lnTo>
                  <a:lnTo>
                    <a:pt x="20" y="1292"/>
                  </a:lnTo>
                  <a:lnTo>
                    <a:pt x="40" y="1392"/>
                  </a:lnTo>
                  <a:lnTo>
                    <a:pt x="81" y="1493"/>
                  </a:lnTo>
                  <a:lnTo>
                    <a:pt x="121" y="1574"/>
                  </a:lnTo>
                  <a:lnTo>
                    <a:pt x="182" y="1675"/>
                  </a:lnTo>
                  <a:lnTo>
                    <a:pt x="262" y="1776"/>
                  </a:lnTo>
                  <a:lnTo>
                    <a:pt x="343" y="1856"/>
                  </a:lnTo>
                  <a:lnTo>
                    <a:pt x="444" y="1937"/>
                  </a:lnTo>
                  <a:lnTo>
                    <a:pt x="565" y="2018"/>
                  </a:lnTo>
                  <a:lnTo>
                    <a:pt x="706" y="2078"/>
                  </a:lnTo>
                  <a:lnTo>
                    <a:pt x="1008" y="2219"/>
                  </a:lnTo>
                  <a:lnTo>
                    <a:pt x="1372" y="2300"/>
                  </a:lnTo>
                  <a:lnTo>
                    <a:pt x="1735" y="2381"/>
                  </a:lnTo>
                  <a:lnTo>
                    <a:pt x="2077" y="2421"/>
                  </a:lnTo>
                  <a:lnTo>
                    <a:pt x="2703" y="2481"/>
                  </a:lnTo>
                  <a:lnTo>
                    <a:pt x="3227" y="2522"/>
                  </a:lnTo>
                  <a:lnTo>
                    <a:pt x="3671" y="2582"/>
                  </a:lnTo>
                  <a:lnTo>
                    <a:pt x="3893" y="2623"/>
                  </a:lnTo>
                  <a:lnTo>
                    <a:pt x="4094" y="2663"/>
                  </a:lnTo>
                  <a:lnTo>
                    <a:pt x="4296" y="2744"/>
                  </a:lnTo>
                  <a:lnTo>
                    <a:pt x="4477" y="2865"/>
                  </a:lnTo>
                  <a:lnTo>
                    <a:pt x="4679" y="2986"/>
                  </a:lnTo>
                  <a:lnTo>
                    <a:pt x="4881" y="3167"/>
                  </a:lnTo>
                  <a:lnTo>
                    <a:pt x="5083" y="3369"/>
                  </a:lnTo>
                  <a:lnTo>
                    <a:pt x="5284" y="3631"/>
                  </a:lnTo>
                  <a:lnTo>
                    <a:pt x="5990" y="4539"/>
                  </a:lnTo>
                  <a:lnTo>
                    <a:pt x="6252" y="4841"/>
                  </a:lnTo>
                  <a:lnTo>
                    <a:pt x="6373" y="4962"/>
                  </a:lnTo>
                  <a:lnTo>
                    <a:pt x="6474" y="5043"/>
                  </a:lnTo>
                  <a:lnTo>
                    <a:pt x="6595" y="5103"/>
                  </a:lnTo>
                  <a:lnTo>
                    <a:pt x="6716" y="5164"/>
                  </a:lnTo>
                  <a:lnTo>
                    <a:pt x="6837" y="5184"/>
                  </a:lnTo>
                  <a:lnTo>
                    <a:pt x="6978" y="5184"/>
                  </a:lnTo>
                  <a:lnTo>
                    <a:pt x="7120" y="5164"/>
                  </a:lnTo>
                  <a:lnTo>
                    <a:pt x="7281" y="5124"/>
                  </a:lnTo>
                  <a:lnTo>
                    <a:pt x="7644" y="4982"/>
                  </a:lnTo>
                  <a:lnTo>
                    <a:pt x="7745" y="4922"/>
                  </a:lnTo>
                  <a:lnTo>
                    <a:pt x="7846" y="4861"/>
                  </a:lnTo>
                  <a:lnTo>
                    <a:pt x="7926" y="4801"/>
                  </a:lnTo>
                  <a:lnTo>
                    <a:pt x="7987" y="4720"/>
                  </a:lnTo>
                  <a:lnTo>
                    <a:pt x="8047" y="4619"/>
                  </a:lnTo>
                  <a:lnTo>
                    <a:pt x="8108" y="4539"/>
                  </a:lnTo>
                  <a:lnTo>
                    <a:pt x="8189" y="4317"/>
                  </a:lnTo>
                  <a:lnTo>
                    <a:pt x="8229" y="4095"/>
                  </a:lnTo>
                  <a:lnTo>
                    <a:pt x="8229" y="3833"/>
                  </a:lnTo>
                  <a:lnTo>
                    <a:pt x="8209" y="3550"/>
                  </a:lnTo>
                  <a:lnTo>
                    <a:pt x="8148" y="3268"/>
                  </a:lnTo>
                  <a:lnTo>
                    <a:pt x="8047" y="2986"/>
                  </a:lnTo>
                  <a:lnTo>
                    <a:pt x="7926" y="2683"/>
                  </a:lnTo>
                  <a:lnTo>
                    <a:pt x="7785" y="2401"/>
                  </a:lnTo>
                  <a:lnTo>
                    <a:pt x="7604" y="2098"/>
                  </a:lnTo>
                  <a:lnTo>
                    <a:pt x="7382" y="1816"/>
                  </a:lnTo>
                  <a:lnTo>
                    <a:pt x="7160" y="1554"/>
                  </a:lnTo>
                  <a:lnTo>
                    <a:pt x="6898" y="1292"/>
                  </a:lnTo>
                  <a:lnTo>
                    <a:pt x="6615" y="1070"/>
                  </a:lnTo>
                  <a:lnTo>
                    <a:pt x="6313" y="868"/>
                  </a:lnTo>
                  <a:lnTo>
                    <a:pt x="5970" y="686"/>
                  </a:lnTo>
                  <a:lnTo>
                    <a:pt x="5627" y="525"/>
                  </a:lnTo>
                  <a:lnTo>
                    <a:pt x="5244" y="404"/>
                  </a:lnTo>
                  <a:lnTo>
                    <a:pt x="4881" y="303"/>
                  </a:lnTo>
                  <a:lnTo>
                    <a:pt x="4498" y="223"/>
                  </a:lnTo>
                  <a:lnTo>
                    <a:pt x="4114" y="142"/>
                  </a:lnTo>
                  <a:lnTo>
                    <a:pt x="3751" y="102"/>
                  </a:lnTo>
                  <a:lnTo>
                    <a:pt x="3106" y="21"/>
                  </a:lnTo>
                  <a:lnTo>
                    <a:pt x="2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7"/>
            <p:cNvSpPr/>
            <p:nvPr/>
          </p:nvSpPr>
          <p:spPr>
            <a:xfrm rot="-5400000">
              <a:off x="7949190" y="672925"/>
              <a:ext cx="1291260" cy="1428001"/>
            </a:xfrm>
            <a:custGeom>
              <a:rect b="b" l="l" r="r" t="t"/>
              <a:pathLst>
                <a:path extrusionOk="0" h="17064" w="15430">
                  <a:moveTo>
                    <a:pt x="14461" y="1"/>
                  </a:moveTo>
                  <a:lnTo>
                    <a:pt x="14340" y="21"/>
                  </a:lnTo>
                  <a:lnTo>
                    <a:pt x="14219" y="61"/>
                  </a:lnTo>
                  <a:lnTo>
                    <a:pt x="14078" y="122"/>
                  </a:lnTo>
                  <a:lnTo>
                    <a:pt x="13937" y="222"/>
                  </a:lnTo>
                  <a:lnTo>
                    <a:pt x="13776" y="343"/>
                  </a:lnTo>
                  <a:lnTo>
                    <a:pt x="13634" y="485"/>
                  </a:lnTo>
                  <a:lnTo>
                    <a:pt x="13473" y="646"/>
                  </a:lnTo>
                  <a:lnTo>
                    <a:pt x="13312" y="848"/>
                  </a:lnTo>
                  <a:lnTo>
                    <a:pt x="13150" y="1070"/>
                  </a:lnTo>
                  <a:lnTo>
                    <a:pt x="12989" y="1312"/>
                  </a:lnTo>
                  <a:lnTo>
                    <a:pt x="12868" y="1513"/>
                  </a:lnTo>
                  <a:lnTo>
                    <a:pt x="12545" y="2058"/>
                  </a:lnTo>
                  <a:lnTo>
                    <a:pt x="12041" y="2865"/>
                  </a:lnTo>
                  <a:lnTo>
                    <a:pt x="11718" y="3349"/>
                  </a:lnTo>
                  <a:lnTo>
                    <a:pt x="11355" y="3853"/>
                  </a:lnTo>
                  <a:lnTo>
                    <a:pt x="10952" y="4377"/>
                  </a:lnTo>
                  <a:lnTo>
                    <a:pt x="10508" y="4942"/>
                  </a:lnTo>
                  <a:lnTo>
                    <a:pt x="10024" y="5487"/>
                  </a:lnTo>
                  <a:lnTo>
                    <a:pt x="9520" y="6031"/>
                  </a:lnTo>
                  <a:lnTo>
                    <a:pt x="8996" y="6555"/>
                  </a:lnTo>
                  <a:lnTo>
                    <a:pt x="8431" y="7039"/>
                  </a:lnTo>
                  <a:lnTo>
                    <a:pt x="8128" y="7282"/>
                  </a:lnTo>
                  <a:lnTo>
                    <a:pt x="7846" y="7503"/>
                  </a:lnTo>
                  <a:lnTo>
                    <a:pt x="7544" y="7725"/>
                  </a:lnTo>
                  <a:lnTo>
                    <a:pt x="7221" y="7907"/>
                  </a:lnTo>
                  <a:lnTo>
                    <a:pt x="6011" y="8653"/>
                  </a:lnTo>
                  <a:lnTo>
                    <a:pt x="4861" y="9339"/>
                  </a:lnTo>
                  <a:lnTo>
                    <a:pt x="4317" y="9661"/>
                  </a:lnTo>
                  <a:lnTo>
                    <a:pt x="3792" y="10004"/>
                  </a:lnTo>
                  <a:lnTo>
                    <a:pt x="3308" y="10347"/>
                  </a:lnTo>
                  <a:lnTo>
                    <a:pt x="2824" y="10690"/>
                  </a:lnTo>
                  <a:lnTo>
                    <a:pt x="2380" y="11033"/>
                  </a:lnTo>
                  <a:lnTo>
                    <a:pt x="1957" y="11396"/>
                  </a:lnTo>
                  <a:lnTo>
                    <a:pt x="1574" y="11779"/>
                  </a:lnTo>
                  <a:lnTo>
                    <a:pt x="1231" y="12182"/>
                  </a:lnTo>
                  <a:lnTo>
                    <a:pt x="908" y="12606"/>
                  </a:lnTo>
                  <a:lnTo>
                    <a:pt x="626" y="13050"/>
                  </a:lnTo>
                  <a:lnTo>
                    <a:pt x="505" y="13292"/>
                  </a:lnTo>
                  <a:lnTo>
                    <a:pt x="384" y="13534"/>
                  </a:lnTo>
                  <a:lnTo>
                    <a:pt x="283" y="13796"/>
                  </a:lnTo>
                  <a:lnTo>
                    <a:pt x="202" y="14058"/>
                  </a:lnTo>
                  <a:lnTo>
                    <a:pt x="121" y="14320"/>
                  </a:lnTo>
                  <a:lnTo>
                    <a:pt x="61" y="14562"/>
                  </a:lnTo>
                  <a:lnTo>
                    <a:pt x="21" y="14804"/>
                  </a:lnTo>
                  <a:lnTo>
                    <a:pt x="0" y="15026"/>
                  </a:lnTo>
                  <a:lnTo>
                    <a:pt x="0" y="15248"/>
                  </a:lnTo>
                  <a:lnTo>
                    <a:pt x="21" y="15470"/>
                  </a:lnTo>
                  <a:lnTo>
                    <a:pt x="61" y="15652"/>
                  </a:lnTo>
                  <a:lnTo>
                    <a:pt x="121" y="15853"/>
                  </a:lnTo>
                  <a:lnTo>
                    <a:pt x="182" y="16015"/>
                  </a:lnTo>
                  <a:lnTo>
                    <a:pt x="283" y="16176"/>
                  </a:lnTo>
                  <a:lnTo>
                    <a:pt x="384" y="16337"/>
                  </a:lnTo>
                  <a:lnTo>
                    <a:pt x="505" y="16458"/>
                  </a:lnTo>
                  <a:lnTo>
                    <a:pt x="646" y="16579"/>
                  </a:lnTo>
                  <a:lnTo>
                    <a:pt x="807" y="16700"/>
                  </a:lnTo>
                  <a:lnTo>
                    <a:pt x="989" y="16801"/>
                  </a:lnTo>
                  <a:lnTo>
                    <a:pt x="1170" y="16882"/>
                  </a:lnTo>
                  <a:lnTo>
                    <a:pt x="1372" y="16942"/>
                  </a:lnTo>
                  <a:lnTo>
                    <a:pt x="1574" y="17003"/>
                  </a:lnTo>
                  <a:lnTo>
                    <a:pt x="1816" y="17043"/>
                  </a:lnTo>
                  <a:lnTo>
                    <a:pt x="2037" y="17063"/>
                  </a:lnTo>
                  <a:lnTo>
                    <a:pt x="2562" y="17063"/>
                  </a:lnTo>
                  <a:lnTo>
                    <a:pt x="2844" y="17043"/>
                  </a:lnTo>
                  <a:lnTo>
                    <a:pt x="3127" y="17003"/>
                  </a:lnTo>
                  <a:lnTo>
                    <a:pt x="3429" y="16942"/>
                  </a:lnTo>
                  <a:lnTo>
                    <a:pt x="3732" y="16882"/>
                  </a:lnTo>
                  <a:lnTo>
                    <a:pt x="4054" y="16781"/>
                  </a:lnTo>
                  <a:lnTo>
                    <a:pt x="4377" y="16680"/>
                  </a:lnTo>
                  <a:lnTo>
                    <a:pt x="4720" y="16559"/>
                  </a:lnTo>
                  <a:lnTo>
                    <a:pt x="5063" y="16418"/>
                  </a:lnTo>
                  <a:lnTo>
                    <a:pt x="5406" y="16257"/>
                  </a:lnTo>
                  <a:lnTo>
                    <a:pt x="5769" y="16075"/>
                  </a:lnTo>
                  <a:lnTo>
                    <a:pt x="6132" y="15873"/>
                  </a:lnTo>
                  <a:lnTo>
                    <a:pt x="6495" y="15672"/>
                  </a:lnTo>
                  <a:lnTo>
                    <a:pt x="6858" y="15430"/>
                  </a:lnTo>
                  <a:lnTo>
                    <a:pt x="7241" y="15188"/>
                  </a:lnTo>
                  <a:lnTo>
                    <a:pt x="7604" y="14905"/>
                  </a:lnTo>
                  <a:lnTo>
                    <a:pt x="7967" y="14623"/>
                  </a:lnTo>
                  <a:lnTo>
                    <a:pt x="8693" y="14018"/>
                  </a:lnTo>
                  <a:lnTo>
                    <a:pt x="9419" y="13372"/>
                  </a:lnTo>
                  <a:lnTo>
                    <a:pt x="10105" y="12667"/>
                  </a:lnTo>
                  <a:lnTo>
                    <a:pt x="10791" y="11920"/>
                  </a:lnTo>
                  <a:lnTo>
                    <a:pt x="11436" y="11154"/>
                  </a:lnTo>
                  <a:lnTo>
                    <a:pt x="12061" y="10347"/>
                  </a:lnTo>
                  <a:lnTo>
                    <a:pt x="12646" y="9540"/>
                  </a:lnTo>
                  <a:lnTo>
                    <a:pt x="13171" y="8713"/>
                  </a:lnTo>
                  <a:lnTo>
                    <a:pt x="13655" y="7866"/>
                  </a:lnTo>
                  <a:lnTo>
                    <a:pt x="14098" y="7039"/>
                  </a:lnTo>
                  <a:lnTo>
                    <a:pt x="14300" y="6636"/>
                  </a:lnTo>
                  <a:lnTo>
                    <a:pt x="14482" y="6213"/>
                  </a:lnTo>
                  <a:lnTo>
                    <a:pt x="14643" y="5809"/>
                  </a:lnTo>
                  <a:lnTo>
                    <a:pt x="14784" y="5406"/>
                  </a:lnTo>
                  <a:lnTo>
                    <a:pt x="14925" y="5023"/>
                  </a:lnTo>
                  <a:lnTo>
                    <a:pt x="15026" y="4619"/>
                  </a:lnTo>
                  <a:lnTo>
                    <a:pt x="15208" y="3873"/>
                  </a:lnTo>
                  <a:lnTo>
                    <a:pt x="15329" y="3187"/>
                  </a:lnTo>
                  <a:lnTo>
                    <a:pt x="15409" y="2542"/>
                  </a:lnTo>
                  <a:lnTo>
                    <a:pt x="15429" y="1977"/>
                  </a:lnTo>
                  <a:lnTo>
                    <a:pt x="15409" y="1473"/>
                  </a:lnTo>
                  <a:lnTo>
                    <a:pt x="15369" y="1231"/>
                  </a:lnTo>
                  <a:lnTo>
                    <a:pt x="15349" y="1029"/>
                  </a:lnTo>
                  <a:lnTo>
                    <a:pt x="15288" y="828"/>
                  </a:lnTo>
                  <a:lnTo>
                    <a:pt x="15228" y="666"/>
                  </a:lnTo>
                  <a:lnTo>
                    <a:pt x="15167" y="505"/>
                  </a:lnTo>
                  <a:lnTo>
                    <a:pt x="15087" y="364"/>
                  </a:lnTo>
                  <a:lnTo>
                    <a:pt x="15006" y="243"/>
                  </a:lnTo>
                  <a:lnTo>
                    <a:pt x="14905" y="162"/>
                  </a:lnTo>
                  <a:lnTo>
                    <a:pt x="14804" y="81"/>
                  </a:lnTo>
                  <a:lnTo>
                    <a:pt x="14703" y="41"/>
                  </a:lnTo>
                  <a:lnTo>
                    <a:pt x="145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7"/>
            <p:cNvSpPr/>
            <p:nvPr/>
          </p:nvSpPr>
          <p:spPr>
            <a:xfrm rot="-5400000">
              <a:off x="5771957" y="2833325"/>
              <a:ext cx="1541059" cy="2433895"/>
            </a:xfrm>
            <a:custGeom>
              <a:rect b="b" l="l" r="r" t="t"/>
              <a:pathLst>
                <a:path extrusionOk="0" h="29084" w="18415">
                  <a:moveTo>
                    <a:pt x="17104" y="0"/>
                  </a:moveTo>
                  <a:lnTo>
                    <a:pt x="16539" y="41"/>
                  </a:lnTo>
                  <a:lnTo>
                    <a:pt x="15894" y="121"/>
                  </a:lnTo>
                  <a:lnTo>
                    <a:pt x="15168" y="262"/>
                  </a:lnTo>
                  <a:lnTo>
                    <a:pt x="14462" y="404"/>
                  </a:lnTo>
                  <a:lnTo>
                    <a:pt x="13756" y="565"/>
                  </a:lnTo>
                  <a:lnTo>
                    <a:pt x="13050" y="747"/>
                  </a:lnTo>
                  <a:lnTo>
                    <a:pt x="12344" y="948"/>
                  </a:lnTo>
                  <a:lnTo>
                    <a:pt x="11658" y="1170"/>
                  </a:lnTo>
                  <a:lnTo>
                    <a:pt x="10973" y="1392"/>
                  </a:lnTo>
                  <a:lnTo>
                    <a:pt x="10287" y="1654"/>
                  </a:lnTo>
                  <a:lnTo>
                    <a:pt x="9621" y="1936"/>
                  </a:lnTo>
                  <a:lnTo>
                    <a:pt x="8956" y="2239"/>
                  </a:lnTo>
                  <a:lnTo>
                    <a:pt x="8290" y="2562"/>
                  </a:lnTo>
                  <a:lnTo>
                    <a:pt x="7645" y="2905"/>
                  </a:lnTo>
                  <a:lnTo>
                    <a:pt x="6999" y="3247"/>
                  </a:lnTo>
                  <a:lnTo>
                    <a:pt x="6374" y="3631"/>
                  </a:lnTo>
                  <a:lnTo>
                    <a:pt x="5769" y="4014"/>
                  </a:lnTo>
                  <a:lnTo>
                    <a:pt x="5164" y="4437"/>
                  </a:lnTo>
                  <a:lnTo>
                    <a:pt x="4559" y="4861"/>
                  </a:lnTo>
                  <a:lnTo>
                    <a:pt x="4256" y="5103"/>
                  </a:lnTo>
                  <a:lnTo>
                    <a:pt x="3974" y="5365"/>
                  </a:lnTo>
                  <a:lnTo>
                    <a:pt x="3692" y="5627"/>
                  </a:lnTo>
                  <a:lnTo>
                    <a:pt x="3409" y="5910"/>
                  </a:lnTo>
                  <a:lnTo>
                    <a:pt x="3147" y="6212"/>
                  </a:lnTo>
                  <a:lnTo>
                    <a:pt x="2905" y="6515"/>
                  </a:lnTo>
                  <a:lnTo>
                    <a:pt x="2663" y="6837"/>
                  </a:lnTo>
                  <a:lnTo>
                    <a:pt x="2441" y="7160"/>
                  </a:lnTo>
                  <a:lnTo>
                    <a:pt x="2219" y="7503"/>
                  </a:lnTo>
                  <a:lnTo>
                    <a:pt x="2018" y="7846"/>
                  </a:lnTo>
                  <a:lnTo>
                    <a:pt x="1816" y="8189"/>
                  </a:lnTo>
                  <a:lnTo>
                    <a:pt x="1634" y="8552"/>
                  </a:lnTo>
                  <a:lnTo>
                    <a:pt x="1453" y="8915"/>
                  </a:lnTo>
                  <a:lnTo>
                    <a:pt x="1292" y="9298"/>
                  </a:lnTo>
                  <a:lnTo>
                    <a:pt x="989" y="10064"/>
                  </a:lnTo>
                  <a:lnTo>
                    <a:pt x="727" y="10851"/>
                  </a:lnTo>
                  <a:lnTo>
                    <a:pt x="525" y="11638"/>
                  </a:lnTo>
                  <a:lnTo>
                    <a:pt x="344" y="12444"/>
                  </a:lnTo>
                  <a:lnTo>
                    <a:pt x="202" y="13251"/>
                  </a:lnTo>
                  <a:lnTo>
                    <a:pt x="81" y="14038"/>
                  </a:lnTo>
                  <a:lnTo>
                    <a:pt x="21" y="14844"/>
                  </a:lnTo>
                  <a:lnTo>
                    <a:pt x="1" y="15631"/>
                  </a:lnTo>
                  <a:lnTo>
                    <a:pt x="1" y="16397"/>
                  </a:lnTo>
                  <a:lnTo>
                    <a:pt x="41" y="17164"/>
                  </a:lnTo>
                  <a:lnTo>
                    <a:pt x="102" y="17950"/>
                  </a:lnTo>
                  <a:lnTo>
                    <a:pt x="202" y="18717"/>
                  </a:lnTo>
                  <a:lnTo>
                    <a:pt x="344" y="19503"/>
                  </a:lnTo>
                  <a:lnTo>
                    <a:pt x="525" y="20250"/>
                  </a:lnTo>
                  <a:lnTo>
                    <a:pt x="727" y="21016"/>
                  </a:lnTo>
                  <a:lnTo>
                    <a:pt x="949" y="21762"/>
                  </a:lnTo>
                  <a:lnTo>
                    <a:pt x="1211" y="22509"/>
                  </a:lnTo>
                  <a:lnTo>
                    <a:pt x="1493" y="23235"/>
                  </a:lnTo>
                  <a:lnTo>
                    <a:pt x="1816" y="23961"/>
                  </a:lnTo>
                  <a:lnTo>
                    <a:pt x="2159" y="24667"/>
                  </a:lnTo>
                  <a:lnTo>
                    <a:pt x="2522" y="25352"/>
                  </a:lnTo>
                  <a:lnTo>
                    <a:pt x="2925" y="26038"/>
                  </a:lnTo>
                  <a:lnTo>
                    <a:pt x="3329" y="26704"/>
                  </a:lnTo>
                  <a:lnTo>
                    <a:pt x="3772" y="27349"/>
                  </a:lnTo>
                  <a:lnTo>
                    <a:pt x="4236" y="27994"/>
                  </a:lnTo>
                  <a:lnTo>
                    <a:pt x="4357" y="28136"/>
                  </a:lnTo>
                  <a:lnTo>
                    <a:pt x="4498" y="28277"/>
                  </a:lnTo>
                  <a:lnTo>
                    <a:pt x="4640" y="28418"/>
                  </a:lnTo>
                  <a:lnTo>
                    <a:pt x="4801" y="28539"/>
                  </a:lnTo>
                  <a:lnTo>
                    <a:pt x="4962" y="28640"/>
                  </a:lnTo>
                  <a:lnTo>
                    <a:pt x="5124" y="28741"/>
                  </a:lnTo>
                  <a:lnTo>
                    <a:pt x="5487" y="28902"/>
                  </a:lnTo>
                  <a:lnTo>
                    <a:pt x="5830" y="29003"/>
                  </a:lnTo>
                  <a:lnTo>
                    <a:pt x="6172" y="29063"/>
                  </a:lnTo>
                  <a:lnTo>
                    <a:pt x="6515" y="29083"/>
                  </a:lnTo>
                  <a:lnTo>
                    <a:pt x="6677" y="29063"/>
                  </a:lnTo>
                  <a:lnTo>
                    <a:pt x="6818" y="29043"/>
                  </a:lnTo>
                  <a:lnTo>
                    <a:pt x="6959" y="29023"/>
                  </a:lnTo>
                  <a:lnTo>
                    <a:pt x="7100" y="28983"/>
                  </a:lnTo>
                  <a:lnTo>
                    <a:pt x="7201" y="28922"/>
                  </a:lnTo>
                  <a:lnTo>
                    <a:pt x="7322" y="28862"/>
                  </a:lnTo>
                  <a:lnTo>
                    <a:pt x="7403" y="28781"/>
                  </a:lnTo>
                  <a:lnTo>
                    <a:pt x="7483" y="28700"/>
                  </a:lnTo>
                  <a:lnTo>
                    <a:pt x="7544" y="28599"/>
                  </a:lnTo>
                  <a:lnTo>
                    <a:pt x="7584" y="28478"/>
                  </a:lnTo>
                  <a:lnTo>
                    <a:pt x="7604" y="28357"/>
                  </a:lnTo>
                  <a:lnTo>
                    <a:pt x="7604" y="28216"/>
                  </a:lnTo>
                  <a:lnTo>
                    <a:pt x="7584" y="28075"/>
                  </a:lnTo>
                  <a:lnTo>
                    <a:pt x="7544" y="27934"/>
                  </a:lnTo>
                  <a:lnTo>
                    <a:pt x="7483" y="27752"/>
                  </a:lnTo>
                  <a:lnTo>
                    <a:pt x="7382" y="27591"/>
                  </a:lnTo>
                  <a:lnTo>
                    <a:pt x="7261" y="27389"/>
                  </a:lnTo>
                  <a:lnTo>
                    <a:pt x="7120" y="27188"/>
                  </a:lnTo>
                  <a:lnTo>
                    <a:pt x="6939" y="26966"/>
                  </a:lnTo>
                  <a:lnTo>
                    <a:pt x="6757" y="26704"/>
                  </a:lnTo>
                  <a:lnTo>
                    <a:pt x="6596" y="26421"/>
                  </a:lnTo>
                  <a:lnTo>
                    <a:pt x="6435" y="26119"/>
                  </a:lnTo>
                  <a:lnTo>
                    <a:pt x="6273" y="25796"/>
                  </a:lnTo>
                  <a:lnTo>
                    <a:pt x="6132" y="25453"/>
                  </a:lnTo>
                  <a:lnTo>
                    <a:pt x="5850" y="24747"/>
                  </a:lnTo>
                  <a:lnTo>
                    <a:pt x="5608" y="23961"/>
                  </a:lnTo>
                  <a:lnTo>
                    <a:pt x="5386" y="23134"/>
                  </a:lnTo>
                  <a:lnTo>
                    <a:pt x="5184" y="22266"/>
                  </a:lnTo>
                  <a:lnTo>
                    <a:pt x="5043" y="21359"/>
                  </a:lnTo>
                  <a:lnTo>
                    <a:pt x="4902" y="20431"/>
                  </a:lnTo>
                  <a:lnTo>
                    <a:pt x="4821" y="19483"/>
                  </a:lnTo>
                  <a:lnTo>
                    <a:pt x="4761" y="18515"/>
                  </a:lnTo>
                  <a:lnTo>
                    <a:pt x="4720" y="17547"/>
                  </a:lnTo>
                  <a:lnTo>
                    <a:pt x="4740" y="16599"/>
                  </a:lnTo>
                  <a:lnTo>
                    <a:pt x="4781" y="15651"/>
                  </a:lnTo>
                  <a:lnTo>
                    <a:pt x="4861" y="14723"/>
                  </a:lnTo>
                  <a:lnTo>
                    <a:pt x="4982" y="13816"/>
                  </a:lnTo>
                  <a:lnTo>
                    <a:pt x="5063" y="13372"/>
                  </a:lnTo>
                  <a:lnTo>
                    <a:pt x="5164" y="12928"/>
                  </a:lnTo>
                  <a:lnTo>
                    <a:pt x="5305" y="12505"/>
                  </a:lnTo>
                  <a:lnTo>
                    <a:pt x="5446" y="12081"/>
                  </a:lnTo>
                  <a:lnTo>
                    <a:pt x="5608" y="11658"/>
                  </a:lnTo>
                  <a:lnTo>
                    <a:pt x="5789" y="11234"/>
                  </a:lnTo>
                  <a:lnTo>
                    <a:pt x="5991" y="10811"/>
                  </a:lnTo>
                  <a:lnTo>
                    <a:pt x="6213" y="10387"/>
                  </a:lnTo>
                  <a:lnTo>
                    <a:pt x="6455" y="9984"/>
                  </a:lnTo>
                  <a:lnTo>
                    <a:pt x="6717" y="9580"/>
                  </a:lnTo>
                  <a:lnTo>
                    <a:pt x="6999" y="9177"/>
                  </a:lnTo>
                  <a:lnTo>
                    <a:pt x="7282" y="8794"/>
                  </a:lnTo>
                  <a:lnTo>
                    <a:pt x="7604" y="8390"/>
                  </a:lnTo>
                  <a:lnTo>
                    <a:pt x="7927" y="8007"/>
                  </a:lnTo>
                  <a:lnTo>
                    <a:pt x="8270" y="7644"/>
                  </a:lnTo>
                  <a:lnTo>
                    <a:pt x="8613" y="7261"/>
                  </a:lnTo>
                  <a:lnTo>
                    <a:pt x="8976" y="6898"/>
                  </a:lnTo>
                  <a:lnTo>
                    <a:pt x="9359" y="6535"/>
                  </a:lnTo>
                  <a:lnTo>
                    <a:pt x="9762" y="6192"/>
                  </a:lnTo>
                  <a:lnTo>
                    <a:pt x="10166" y="5829"/>
                  </a:lnTo>
                  <a:lnTo>
                    <a:pt x="10569" y="5486"/>
                  </a:lnTo>
                  <a:lnTo>
                    <a:pt x="11013" y="5163"/>
                  </a:lnTo>
                  <a:lnTo>
                    <a:pt x="11900" y="4518"/>
                  </a:lnTo>
                  <a:lnTo>
                    <a:pt x="12828" y="3893"/>
                  </a:lnTo>
                  <a:lnTo>
                    <a:pt x="13776" y="3308"/>
                  </a:lnTo>
                  <a:lnTo>
                    <a:pt x="14784" y="2743"/>
                  </a:lnTo>
                  <a:lnTo>
                    <a:pt x="15793" y="2219"/>
                  </a:lnTo>
                  <a:lnTo>
                    <a:pt x="16337" y="2017"/>
                  </a:lnTo>
                  <a:lnTo>
                    <a:pt x="16821" y="1795"/>
                  </a:lnTo>
                  <a:lnTo>
                    <a:pt x="17265" y="1594"/>
                  </a:lnTo>
                  <a:lnTo>
                    <a:pt x="17628" y="1372"/>
                  </a:lnTo>
                  <a:lnTo>
                    <a:pt x="17931" y="1150"/>
                  </a:lnTo>
                  <a:lnTo>
                    <a:pt x="18153" y="948"/>
                  </a:lnTo>
                  <a:lnTo>
                    <a:pt x="18253" y="847"/>
                  </a:lnTo>
                  <a:lnTo>
                    <a:pt x="18314" y="747"/>
                  </a:lnTo>
                  <a:lnTo>
                    <a:pt x="18374" y="646"/>
                  </a:lnTo>
                  <a:lnTo>
                    <a:pt x="18395" y="565"/>
                  </a:lnTo>
                  <a:lnTo>
                    <a:pt x="18415" y="464"/>
                  </a:lnTo>
                  <a:lnTo>
                    <a:pt x="18395" y="383"/>
                  </a:lnTo>
                  <a:lnTo>
                    <a:pt x="18374" y="323"/>
                  </a:lnTo>
                  <a:lnTo>
                    <a:pt x="18314" y="242"/>
                  </a:lnTo>
                  <a:lnTo>
                    <a:pt x="18253" y="182"/>
                  </a:lnTo>
                  <a:lnTo>
                    <a:pt x="18153" y="141"/>
                  </a:lnTo>
                  <a:lnTo>
                    <a:pt x="18032" y="81"/>
                  </a:lnTo>
                  <a:lnTo>
                    <a:pt x="17890" y="61"/>
                  </a:lnTo>
                  <a:lnTo>
                    <a:pt x="17729" y="20"/>
                  </a:lnTo>
                  <a:lnTo>
                    <a:pt x="175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37"/>
          <p:cNvSpPr txBox="1"/>
          <p:nvPr>
            <p:ph type="title"/>
          </p:nvPr>
        </p:nvSpPr>
        <p:spPr>
          <a:xfrm>
            <a:off x="720000" y="2145750"/>
            <a:ext cx="45603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37"/>
          <p:cNvSpPr txBox="1"/>
          <p:nvPr>
            <p:ph idx="2" type="title"/>
          </p:nvPr>
        </p:nvSpPr>
        <p:spPr>
          <a:xfrm>
            <a:off x="720000" y="827150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2" name="Google Shape;42;p37"/>
          <p:cNvSpPr txBox="1"/>
          <p:nvPr>
            <p:ph idx="1" type="subTitle"/>
          </p:nvPr>
        </p:nvSpPr>
        <p:spPr>
          <a:xfrm>
            <a:off x="720000" y="3755325"/>
            <a:ext cx="2556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3" name="Google Shape;43;p37"/>
          <p:cNvGrpSpPr/>
          <p:nvPr/>
        </p:nvGrpSpPr>
        <p:grpSpPr>
          <a:xfrm flipH="1" rot="-5400000">
            <a:off x="574720" y="-584585"/>
            <a:ext cx="1175451" cy="2324553"/>
            <a:chOff x="961675" y="1958725"/>
            <a:chExt cx="563225" cy="1113825"/>
          </a:xfrm>
        </p:grpSpPr>
        <p:sp>
          <p:nvSpPr>
            <p:cNvPr id="44" name="Google Shape;44;p37"/>
            <p:cNvSpPr/>
            <p:nvPr/>
          </p:nvSpPr>
          <p:spPr>
            <a:xfrm>
              <a:off x="961675" y="1958725"/>
              <a:ext cx="284400" cy="1113825"/>
            </a:xfrm>
            <a:custGeom>
              <a:rect b="b" l="l" r="r" t="t"/>
              <a:pathLst>
                <a:path extrusionOk="0" h="44553" w="11376">
                  <a:moveTo>
                    <a:pt x="0" y="0"/>
                  </a:moveTo>
                  <a:lnTo>
                    <a:pt x="0" y="44553"/>
                  </a:lnTo>
                  <a:lnTo>
                    <a:pt x="645" y="44392"/>
                  </a:lnTo>
                  <a:lnTo>
                    <a:pt x="1251" y="44210"/>
                  </a:lnTo>
                  <a:lnTo>
                    <a:pt x="1835" y="43988"/>
                  </a:lnTo>
                  <a:lnTo>
                    <a:pt x="2400" y="43766"/>
                  </a:lnTo>
                  <a:lnTo>
                    <a:pt x="2925" y="43504"/>
                  </a:lnTo>
                  <a:lnTo>
                    <a:pt x="3429" y="43202"/>
                  </a:lnTo>
                  <a:lnTo>
                    <a:pt x="3913" y="42899"/>
                  </a:lnTo>
                  <a:lnTo>
                    <a:pt x="4357" y="42556"/>
                  </a:lnTo>
                  <a:lnTo>
                    <a:pt x="4800" y="42213"/>
                  </a:lnTo>
                  <a:lnTo>
                    <a:pt x="5204" y="41830"/>
                  </a:lnTo>
                  <a:lnTo>
                    <a:pt x="5567" y="41427"/>
                  </a:lnTo>
                  <a:lnTo>
                    <a:pt x="5930" y="41023"/>
                  </a:lnTo>
                  <a:lnTo>
                    <a:pt x="6252" y="40580"/>
                  </a:lnTo>
                  <a:lnTo>
                    <a:pt x="6555" y="40136"/>
                  </a:lnTo>
                  <a:lnTo>
                    <a:pt x="6837" y="39692"/>
                  </a:lnTo>
                  <a:lnTo>
                    <a:pt x="7099" y="39208"/>
                  </a:lnTo>
                  <a:lnTo>
                    <a:pt x="7341" y="38724"/>
                  </a:lnTo>
                  <a:lnTo>
                    <a:pt x="7563" y="38220"/>
                  </a:lnTo>
                  <a:lnTo>
                    <a:pt x="7745" y="37716"/>
                  </a:lnTo>
                  <a:lnTo>
                    <a:pt x="7926" y="37212"/>
                  </a:lnTo>
                  <a:lnTo>
                    <a:pt x="8068" y="36687"/>
                  </a:lnTo>
                  <a:lnTo>
                    <a:pt x="8189" y="36163"/>
                  </a:lnTo>
                  <a:lnTo>
                    <a:pt x="8310" y="35618"/>
                  </a:lnTo>
                  <a:lnTo>
                    <a:pt x="8390" y="35094"/>
                  </a:lnTo>
                  <a:lnTo>
                    <a:pt x="8451" y="34549"/>
                  </a:lnTo>
                  <a:lnTo>
                    <a:pt x="8491" y="34005"/>
                  </a:lnTo>
                  <a:lnTo>
                    <a:pt x="8531" y="33460"/>
                  </a:lnTo>
                  <a:lnTo>
                    <a:pt x="8531" y="32916"/>
                  </a:lnTo>
                  <a:lnTo>
                    <a:pt x="8511" y="32391"/>
                  </a:lnTo>
                  <a:lnTo>
                    <a:pt x="8491" y="31847"/>
                  </a:lnTo>
                  <a:lnTo>
                    <a:pt x="8451" y="31322"/>
                  </a:lnTo>
                  <a:lnTo>
                    <a:pt x="8370" y="30798"/>
                  </a:lnTo>
                  <a:lnTo>
                    <a:pt x="8269" y="30193"/>
                  </a:lnTo>
                  <a:lnTo>
                    <a:pt x="8128" y="29628"/>
                  </a:lnTo>
                  <a:lnTo>
                    <a:pt x="7967" y="29063"/>
                  </a:lnTo>
                  <a:lnTo>
                    <a:pt x="7785" y="28519"/>
                  </a:lnTo>
                  <a:lnTo>
                    <a:pt x="7583" y="27994"/>
                  </a:lnTo>
                  <a:lnTo>
                    <a:pt x="7341" y="27470"/>
                  </a:lnTo>
                  <a:lnTo>
                    <a:pt x="7099" y="26946"/>
                  </a:lnTo>
                  <a:lnTo>
                    <a:pt x="6857" y="26421"/>
                  </a:lnTo>
                  <a:lnTo>
                    <a:pt x="6313" y="25393"/>
                  </a:lnTo>
                  <a:lnTo>
                    <a:pt x="5768" y="24324"/>
                  </a:lnTo>
                  <a:lnTo>
                    <a:pt x="5224" y="23235"/>
                  </a:lnTo>
                  <a:lnTo>
                    <a:pt x="4962" y="22650"/>
                  </a:lnTo>
                  <a:lnTo>
                    <a:pt x="4720" y="22065"/>
                  </a:lnTo>
                  <a:lnTo>
                    <a:pt x="4478" y="21460"/>
                  </a:lnTo>
                  <a:lnTo>
                    <a:pt x="4276" y="20835"/>
                  </a:lnTo>
                  <a:lnTo>
                    <a:pt x="4074" y="20169"/>
                  </a:lnTo>
                  <a:lnTo>
                    <a:pt x="3913" y="19483"/>
                  </a:lnTo>
                  <a:lnTo>
                    <a:pt x="3772" y="18777"/>
                  </a:lnTo>
                  <a:lnTo>
                    <a:pt x="3651" y="18031"/>
                  </a:lnTo>
                  <a:lnTo>
                    <a:pt x="3570" y="17245"/>
                  </a:lnTo>
                  <a:lnTo>
                    <a:pt x="3530" y="16418"/>
                  </a:lnTo>
                  <a:lnTo>
                    <a:pt x="3530" y="15550"/>
                  </a:lnTo>
                  <a:lnTo>
                    <a:pt x="3570" y="14643"/>
                  </a:lnTo>
                  <a:lnTo>
                    <a:pt x="3651" y="13695"/>
                  </a:lnTo>
                  <a:lnTo>
                    <a:pt x="3772" y="12686"/>
                  </a:lnTo>
                  <a:lnTo>
                    <a:pt x="3953" y="11638"/>
                  </a:lnTo>
                  <a:lnTo>
                    <a:pt x="4195" y="10528"/>
                  </a:lnTo>
                  <a:lnTo>
                    <a:pt x="4478" y="9379"/>
                  </a:lnTo>
                  <a:lnTo>
                    <a:pt x="4841" y="8149"/>
                  </a:lnTo>
                  <a:lnTo>
                    <a:pt x="5083" y="7463"/>
                  </a:lnTo>
                  <a:lnTo>
                    <a:pt x="5345" y="6777"/>
                  </a:lnTo>
                  <a:lnTo>
                    <a:pt x="5627" y="6132"/>
                  </a:lnTo>
                  <a:lnTo>
                    <a:pt x="5950" y="5506"/>
                  </a:lnTo>
                  <a:lnTo>
                    <a:pt x="6293" y="4922"/>
                  </a:lnTo>
                  <a:lnTo>
                    <a:pt x="6656" y="4357"/>
                  </a:lnTo>
                  <a:lnTo>
                    <a:pt x="7039" y="3812"/>
                  </a:lnTo>
                  <a:lnTo>
                    <a:pt x="7462" y="3308"/>
                  </a:lnTo>
                  <a:lnTo>
                    <a:pt x="7886" y="2804"/>
                  </a:lnTo>
                  <a:lnTo>
                    <a:pt x="8330" y="2340"/>
                  </a:lnTo>
                  <a:lnTo>
                    <a:pt x="8814" y="1896"/>
                  </a:lnTo>
                  <a:lnTo>
                    <a:pt x="9298" y="1473"/>
                  </a:lnTo>
                  <a:lnTo>
                    <a:pt x="9782" y="1069"/>
                  </a:lnTo>
                  <a:lnTo>
                    <a:pt x="10306" y="706"/>
                  </a:lnTo>
                  <a:lnTo>
                    <a:pt x="10831" y="343"/>
                  </a:lnTo>
                  <a:lnTo>
                    <a:pt x="11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7"/>
            <p:cNvSpPr/>
            <p:nvPr/>
          </p:nvSpPr>
          <p:spPr>
            <a:xfrm>
              <a:off x="1145700" y="1958725"/>
              <a:ext cx="379200" cy="552150"/>
            </a:xfrm>
            <a:custGeom>
              <a:rect b="b" l="l" r="r" t="t"/>
              <a:pathLst>
                <a:path extrusionOk="0" h="22086" w="15168">
                  <a:moveTo>
                    <a:pt x="7181" y="0"/>
                  </a:moveTo>
                  <a:lnTo>
                    <a:pt x="6475" y="908"/>
                  </a:lnTo>
                  <a:lnTo>
                    <a:pt x="5749" y="1876"/>
                  </a:lnTo>
                  <a:lnTo>
                    <a:pt x="5043" y="2884"/>
                  </a:lnTo>
                  <a:lnTo>
                    <a:pt x="4337" y="3933"/>
                  </a:lnTo>
                  <a:lnTo>
                    <a:pt x="3671" y="5022"/>
                  </a:lnTo>
                  <a:lnTo>
                    <a:pt x="3349" y="5587"/>
                  </a:lnTo>
                  <a:lnTo>
                    <a:pt x="3046" y="6172"/>
                  </a:lnTo>
                  <a:lnTo>
                    <a:pt x="2723" y="6757"/>
                  </a:lnTo>
                  <a:lnTo>
                    <a:pt x="2441" y="7342"/>
                  </a:lnTo>
                  <a:lnTo>
                    <a:pt x="2159" y="7947"/>
                  </a:lnTo>
                  <a:lnTo>
                    <a:pt x="1897" y="8572"/>
                  </a:lnTo>
                  <a:lnTo>
                    <a:pt x="1634" y="9197"/>
                  </a:lnTo>
                  <a:lnTo>
                    <a:pt x="1392" y="9823"/>
                  </a:lnTo>
                  <a:lnTo>
                    <a:pt x="1170" y="10448"/>
                  </a:lnTo>
                  <a:lnTo>
                    <a:pt x="969" y="11093"/>
                  </a:lnTo>
                  <a:lnTo>
                    <a:pt x="767" y="11759"/>
                  </a:lnTo>
                  <a:lnTo>
                    <a:pt x="606" y="12404"/>
                  </a:lnTo>
                  <a:lnTo>
                    <a:pt x="444" y="13070"/>
                  </a:lnTo>
                  <a:lnTo>
                    <a:pt x="323" y="13755"/>
                  </a:lnTo>
                  <a:lnTo>
                    <a:pt x="202" y="14421"/>
                  </a:lnTo>
                  <a:lnTo>
                    <a:pt x="122" y="15107"/>
                  </a:lnTo>
                  <a:lnTo>
                    <a:pt x="61" y="15813"/>
                  </a:lnTo>
                  <a:lnTo>
                    <a:pt x="21" y="16498"/>
                  </a:lnTo>
                  <a:lnTo>
                    <a:pt x="1" y="17204"/>
                  </a:lnTo>
                  <a:lnTo>
                    <a:pt x="21" y="17910"/>
                  </a:lnTo>
                  <a:lnTo>
                    <a:pt x="61" y="18616"/>
                  </a:lnTo>
                  <a:lnTo>
                    <a:pt x="122" y="19322"/>
                  </a:lnTo>
                  <a:lnTo>
                    <a:pt x="202" y="19745"/>
                  </a:lnTo>
                  <a:lnTo>
                    <a:pt x="303" y="20109"/>
                  </a:lnTo>
                  <a:lnTo>
                    <a:pt x="404" y="20451"/>
                  </a:lnTo>
                  <a:lnTo>
                    <a:pt x="505" y="20774"/>
                  </a:lnTo>
                  <a:lnTo>
                    <a:pt x="606" y="21036"/>
                  </a:lnTo>
                  <a:lnTo>
                    <a:pt x="727" y="21278"/>
                  </a:lnTo>
                  <a:lnTo>
                    <a:pt x="828" y="21480"/>
                  </a:lnTo>
                  <a:lnTo>
                    <a:pt x="949" y="21662"/>
                  </a:lnTo>
                  <a:lnTo>
                    <a:pt x="1070" y="21803"/>
                  </a:lnTo>
                  <a:lnTo>
                    <a:pt x="1211" y="21924"/>
                  </a:lnTo>
                  <a:lnTo>
                    <a:pt x="1332" y="22004"/>
                  </a:lnTo>
                  <a:lnTo>
                    <a:pt x="1453" y="22065"/>
                  </a:lnTo>
                  <a:lnTo>
                    <a:pt x="1574" y="22085"/>
                  </a:lnTo>
                  <a:lnTo>
                    <a:pt x="1715" y="22085"/>
                  </a:lnTo>
                  <a:lnTo>
                    <a:pt x="1836" y="22065"/>
                  </a:lnTo>
                  <a:lnTo>
                    <a:pt x="1957" y="22004"/>
                  </a:lnTo>
                  <a:lnTo>
                    <a:pt x="2078" y="21944"/>
                  </a:lnTo>
                  <a:lnTo>
                    <a:pt x="2199" y="21843"/>
                  </a:lnTo>
                  <a:lnTo>
                    <a:pt x="2320" y="21702"/>
                  </a:lnTo>
                  <a:lnTo>
                    <a:pt x="2421" y="21561"/>
                  </a:lnTo>
                  <a:lnTo>
                    <a:pt x="2542" y="21399"/>
                  </a:lnTo>
                  <a:lnTo>
                    <a:pt x="2623" y="21198"/>
                  </a:lnTo>
                  <a:lnTo>
                    <a:pt x="2723" y="20996"/>
                  </a:lnTo>
                  <a:lnTo>
                    <a:pt x="2804" y="20774"/>
                  </a:lnTo>
                  <a:lnTo>
                    <a:pt x="2885" y="20512"/>
                  </a:lnTo>
                  <a:lnTo>
                    <a:pt x="2965" y="20250"/>
                  </a:lnTo>
                  <a:lnTo>
                    <a:pt x="3026" y="19967"/>
                  </a:lnTo>
                  <a:lnTo>
                    <a:pt x="3066" y="19665"/>
                  </a:lnTo>
                  <a:lnTo>
                    <a:pt x="3107" y="19342"/>
                  </a:lnTo>
                  <a:lnTo>
                    <a:pt x="3147" y="19019"/>
                  </a:lnTo>
                  <a:lnTo>
                    <a:pt x="3167" y="18677"/>
                  </a:lnTo>
                  <a:lnTo>
                    <a:pt x="3167" y="18314"/>
                  </a:lnTo>
                  <a:lnTo>
                    <a:pt x="3167" y="17991"/>
                  </a:lnTo>
                  <a:lnTo>
                    <a:pt x="3207" y="17648"/>
                  </a:lnTo>
                  <a:lnTo>
                    <a:pt x="3248" y="17285"/>
                  </a:lnTo>
                  <a:lnTo>
                    <a:pt x="3308" y="16882"/>
                  </a:lnTo>
                  <a:lnTo>
                    <a:pt x="3409" y="16458"/>
                  </a:lnTo>
                  <a:lnTo>
                    <a:pt x="3510" y="15994"/>
                  </a:lnTo>
                  <a:lnTo>
                    <a:pt x="3651" y="15510"/>
                  </a:lnTo>
                  <a:lnTo>
                    <a:pt x="3792" y="15006"/>
                  </a:lnTo>
                  <a:lnTo>
                    <a:pt x="3974" y="14502"/>
                  </a:lnTo>
                  <a:lnTo>
                    <a:pt x="4176" y="13957"/>
                  </a:lnTo>
                  <a:lnTo>
                    <a:pt x="4397" y="13392"/>
                  </a:lnTo>
                  <a:lnTo>
                    <a:pt x="4639" y="12807"/>
                  </a:lnTo>
                  <a:lnTo>
                    <a:pt x="4902" y="12223"/>
                  </a:lnTo>
                  <a:lnTo>
                    <a:pt x="5204" y="11618"/>
                  </a:lnTo>
                  <a:lnTo>
                    <a:pt x="5507" y="10992"/>
                  </a:lnTo>
                  <a:lnTo>
                    <a:pt x="5850" y="10367"/>
                  </a:lnTo>
                  <a:lnTo>
                    <a:pt x="6233" y="9722"/>
                  </a:lnTo>
                  <a:lnTo>
                    <a:pt x="6616" y="9076"/>
                  </a:lnTo>
                  <a:lnTo>
                    <a:pt x="7040" y="8431"/>
                  </a:lnTo>
                  <a:lnTo>
                    <a:pt x="7503" y="7765"/>
                  </a:lnTo>
                  <a:lnTo>
                    <a:pt x="7967" y="7120"/>
                  </a:lnTo>
                  <a:lnTo>
                    <a:pt x="8471" y="6454"/>
                  </a:lnTo>
                  <a:lnTo>
                    <a:pt x="9016" y="5789"/>
                  </a:lnTo>
                  <a:lnTo>
                    <a:pt x="9581" y="5123"/>
                  </a:lnTo>
                  <a:lnTo>
                    <a:pt x="10166" y="4458"/>
                  </a:lnTo>
                  <a:lnTo>
                    <a:pt x="10791" y="3792"/>
                  </a:lnTo>
                  <a:lnTo>
                    <a:pt x="11436" y="3147"/>
                  </a:lnTo>
                  <a:lnTo>
                    <a:pt x="12122" y="2501"/>
                  </a:lnTo>
                  <a:lnTo>
                    <a:pt x="12848" y="1856"/>
                  </a:lnTo>
                  <a:lnTo>
                    <a:pt x="13574" y="1231"/>
                  </a:lnTo>
                  <a:lnTo>
                    <a:pt x="14361" y="605"/>
                  </a:lnTo>
                  <a:lnTo>
                    <a:pt x="15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37"/>
          <p:cNvGrpSpPr/>
          <p:nvPr/>
        </p:nvGrpSpPr>
        <p:grpSpPr>
          <a:xfrm flipH="1" rot="5400000">
            <a:off x="-951527" y="2064758"/>
            <a:ext cx="5773396" cy="4411139"/>
            <a:chOff x="1569555" y="795179"/>
            <a:chExt cx="6580869" cy="3469513"/>
          </a:xfrm>
        </p:grpSpPr>
        <p:sp>
          <p:nvSpPr>
            <p:cNvPr id="47" name="Google Shape;47;p37"/>
            <p:cNvSpPr/>
            <p:nvPr/>
          </p:nvSpPr>
          <p:spPr>
            <a:xfrm rot="6334360">
              <a:off x="5988775" y="729164"/>
              <a:ext cx="242061" cy="765879"/>
            </a:xfrm>
            <a:custGeom>
              <a:rect b="b" l="l" r="r" t="t"/>
              <a:pathLst>
                <a:path extrusionOk="0" h="12546" w="4660">
                  <a:moveTo>
                    <a:pt x="2985" y="0"/>
                  </a:moveTo>
                  <a:lnTo>
                    <a:pt x="2824" y="21"/>
                  </a:lnTo>
                  <a:lnTo>
                    <a:pt x="2642" y="61"/>
                  </a:lnTo>
                  <a:lnTo>
                    <a:pt x="2481" y="101"/>
                  </a:lnTo>
                  <a:lnTo>
                    <a:pt x="2320" y="162"/>
                  </a:lnTo>
                  <a:lnTo>
                    <a:pt x="2158" y="242"/>
                  </a:lnTo>
                  <a:lnTo>
                    <a:pt x="2017" y="323"/>
                  </a:lnTo>
                  <a:lnTo>
                    <a:pt x="1896" y="404"/>
                  </a:lnTo>
                  <a:lnTo>
                    <a:pt x="1775" y="505"/>
                  </a:lnTo>
                  <a:lnTo>
                    <a:pt x="1634" y="646"/>
                  </a:lnTo>
                  <a:lnTo>
                    <a:pt x="1493" y="787"/>
                  </a:lnTo>
                  <a:lnTo>
                    <a:pt x="1251" y="1110"/>
                  </a:lnTo>
                  <a:lnTo>
                    <a:pt x="1049" y="1473"/>
                  </a:lnTo>
                  <a:lnTo>
                    <a:pt x="847" y="1856"/>
                  </a:lnTo>
                  <a:lnTo>
                    <a:pt x="686" y="2259"/>
                  </a:lnTo>
                  <a:lnTo>
                    <a:pt x="525" y="2642"/>
                  </a:lnTo>
                  <a:lnTo>
                    <a:pt x="404" y="3046"/>
                  </a:lnTo>
                  <a:lnTo>
                    <a:pt x="303" y="3409"/>
                  </a:lnTo>
                  <a:lnTo>
                    <a:pt x="182" y="3893"/>
                  </a:lnTo>
                  <a:lnTo>
                    <a:pt x="101" y="4397"/>
                  </a:lnTo>
                  <a:lnTo>
                    <a:pt x="41" y="4901"/>
                  </a:lnTo>
                  <a:lnTo>
                    <a:pt x="0" y="5426"/>
                  </a:lnTo>
                  <a:lnTo>
                    <a:pt x="0" y="5970"/>
                  </a:lnTo>
                  <a:lnTo>
                    <a:pt x="21" y="6495"/>
                  </a:lnTo>
                  <a:lnTo>
                    <a:pt x="61" y="7039"/>
                  </a:lnTo>
                  <a:lnTo>
                    <a:pt x="142" y="7564"/>
                  </a:lnTo>
                  <a:lnTo>
                    <a:pt x="242" y="8108"/>
                  </a:lnTo>
                  <a:lnTo>
                    <a:pt x="384" y="8612"/>
                  </a:lnTo>
                  <a:lnTo>
                    <a:pt x="545" y="9137"/>
                  </a:lnTo>
                  <a:lnTo>
                    <a:pt x="726" y="9621"/>
                  </a:lnTo>
                  <a:lnTo>
                    <a:pt x="948" y="10105"/>
                  </a:lnTo>
                  <a:lnTo>
                    <a:pt x="1190" y="10569"/>
                  </a:lnTo>
                  <a:lnTo>
                    <a:pt x="1453" y="10992"/>
                  </a:lnTo>
                  <a:lnTo>
                    <a:pt x="1755" y="11396"/>
                  </a:lnTo>
                  <a:lnTo>
                    <a:pt x="1957" y="11638"/>
                  </a:lnTo>
                  <a:lnTo>
                    <a:pt x="2179" y="11860"/>
                  </a:lnTo>
                  <a:lnTo>
                    <a:pt x="2441" y="12041"/>
                  </a:lnTo>
                  <a:lnTo>
                    <a:pt x="2703" y="12223"/>
                  </a:lnTo>
                  <a:lnTo>
                    <a:pt x="2965" y="12364"/>
                  </a:lnTo>
                  <a:lnTo>
                    <a:pt x="3227" y="12465"/>
                  </a:lnTo>
                  <a:lnTo>
                    <a:pt x="3510" y="12525"/>
                  </a:lnTo>
                  <a:lnTo>
                    <a:pt x="3752" y="12545"/>
                  </a:lnTo>
                  <a:lnTo>
                    <a:pt x="3994" y="12525"/>
                  </a:lnTo>
                  <a:lnTo>
                    <a:pt x="4095" y="12505"/>
                  </a:lnTo>
                  <a:lnTo>
                    <a:pt x="4195" y="12465"/>
                  </a:lnTo>
                  <a:lnTo>
                    <a:pt x="4276" y="12424"/>
                  </a:lnTo>
                  <a:lnTo>
                    <a:pt x="4377" y="12344"/>
                  </a:lnTo>
                  <a:lnTo>
                    <a:pt x="4437" y="12283"/>
                  </a:lnTo>
                  <a:lnTo>
                    <a:pt x="4498" y="12182"/>
                  </a:lnTo>
                  <a:lnTo>
                    <a:pt x="4558" y="12081"/>
                  </a:lnTo>
                  <a:lnTo>
                    <a:pt x="4599" y="11960"/>
                  </a:lnTo>
                  <a:lnTo>
                    <a:pt x="4639" y="11819"/>
                  </a:lnTo>
                  <a:lnTo>
                    <a:pt x="4639" y="11658"/>
                  </a:lnTo>
                  <a:lnTo>
                    <a:pt x="4659" y="11496"/>
                  </a:lnTo>
                  <a:lnTo>
                    <a:pt x="4639" y="11315"/>
                  </a:lnTo>
                  <a:lnTo>
                    <a:pt x="4619" y="11113"/>
                  </a:lnTo>
                  <a:lnTo>
                    <a:pt x="4558" y="10891"/>
                  </a:lnTo>
                  <a:lnTo>
                    <a:pt x="4377" y="10629"/>
                  </a:lnTo>
                  <a:lnTo>
                    <a:pt x="4216" y="10367"/>
                  </a:lnTo>
                  <a:lnTo>
                    <a:pt x="4054" y="10105"/>
                  </a:lnTo>
                  <a:lnTo>
                    <a:pt x="3913" y="9822"/>
                  </a:lnTo>
                  <a:lnTo>
                    <a:pt x="3792" y="9540"/>
                  </a:lnTo>
                  <a:lnTo>
                    <a:pt x="3671" y="9258"/>
                  </a:lnTo>
                  <a:lnTo>
                    <a:pt x="3550" y="8955"/>
                  </a:lnTo>
                  <a:lnTo>
                    <a:pt x="3449" y="8653"/>
                  </a:lnTo>
                  <a:lnTo>
                    <a:pt x="3288" y="8027"/>
                  </a:lnTo>
                  <a:lnTo>
                    <a:pt x="3167" y="7402"/>
                  </a:lnTo>
                  <a:lnTo>
                    <a:pt x="3086" y="6777"/>
                  </a:lnTo>
                  <a:lnTo>
                    <a:pt x="3066" y="6132"/>
                  </a:lnTo>
                  <a:lnTo>
                    <a:pt x="3046" y="5769"/>
                  </a:lnTo>
                  <a:lnTo>
                    <a:pt x="3066" y="5406"/>
                  </a:lnTo>
                  <a:lnTo>
                    <a:pt x="3086" y="5043"/>
                  </a:lnTo>
                  <a:lnTo>
                    <a:pt x="3106" y="4679"/>
                  </a:lnTo>
                  <a:lnTo>
                    <a:pt x="3147" y="4437"/>
                  </a:lnTo>
                  <a:lnTo>
                    <a:pt x="3187" y="4175"/>
                  </a:lnTo>
                  <a:lnTo>
                    <a:pt x="3348" y="3691"/>
                  </a:lnTo>
                  <a:lnTo>
                    <a:pt x="3530" y="3187"/>
                  </a:lnTo>
                  <a:lnTo>
                    <a:pt x="3711" y="2703"/>
                  </a:lnTo>
                  <a:lnTo>
                    <a:pt x="3873" y="2199"/>
                  </a:lnTo>
                  <a:lnTo>
                    <a:pt x="3933" y="1957"/>
                  </a:lnTo>
                  <a:lnTo>
                    <a:pt x="3974" y="1695"/>
                  </a:lnTo>
                  <a:lnTo>
                    <a:pt x="4014" y="1452"/>
                  </a:lnTo>
                  <a:lnTo>
                    <a:pt x="4014" y="1190"/>
                  </a:lnTo>
                  <a:lnTo>
                    <a:pt x="3994" y="948"/>
                  </a:lnTo>
                  <a:lnTo>
                    <a:pt x="3953" y="686"/>
                  </a:lnTo>
                  <a:lnTo>
                    <a:pt x="3893" y="505"/>
                  </a:lnTo>
                  <a:lnTo>
                    <a:pt x="3812" y="363"/>
                  </a:lnTo>
                  <a:lnTo>
                    <a:pt x="3711" y="242"/>
                  </a:lnTo>
                  <a:lnTo>
                    <a:pt x="3590" y="142"/>
                  </a:lnTo>
                  <a:lnTo>
                    <a:pt x="3449" y="81"/>
                  </a:lnTo>
                  <a:lnTo>
                    <a:pt x="3308" y="21"/>
                  </a:lnTo>
                  <a:lnTo>
                    <a:pt x="31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" name="Google Shape;48;p37"/>
            <p:cNvGrpSpPr/>
            <p:nvPr/>
          </p:nvGrpSpPr>
          <p:grpSpPr>
            <a:xfrm>
              <a:off x="1569555" y="795179"/>
              <a:ext cx="6580869" cy="3469513"/>
              <a:chOff x="6012925" y="3010525"/>
              <a:chExt cx="1526919" cy="964075"/>
            </a:xfrm>
          </p:grpSpPr>
          <p:sp>
            <p:nvSpPr>
              <p:cNvPr id="49" name="Google Shape;49;p37"/>
              <p:cNvSpPr/>
              <p:nvPr/>
            </p:nvSpPr>
            <p:spPr>
              <a:xfrm>
                <a:off x="6057275" y="3010525"/>
                <a:ext cx="1324600" cy="885925"/>
              </a:xfrm>
              <a:custGeom>
                <a:rect b="b" l="l" r="r" t="t"/>
                <a:pathLst>
                  <a:path extrusionOk="0" h="35437" w="52984">
                    <a:moveTo>
                      <a:pt x="38866" y="0"/>
                    </a:moveTo>
                    <a:lnTo>
                      <a:pt x="38261" y="20"/>
                    </a:lnTo>
                    <a:lnTo>
                      <a:pt x="37656" y="81"/>
                    </a:lnTo>
                    <a:lnTo>
                      <a:pt x="37071" y="182"/>
                    </a:lnTo>
                    <a:lnTo>
                      <a:pt x="36466" y="323"/>
                    </a:lnTo>
                    <a:lnTo>
                      <a:pt x="35861" y="525"/>
                    </a:lnTo>
                    <a:lnTo>
                      <a:pt x="35276" y="767"/>
                    </a:lnTo>
                    <a:lnTo>
                      <a:pt x="34691" y="1089"/>
                    </a:lnTo>
                    <a:lnTo>
                      <a:pt x="34146" y="1412"/>
                    </a:lnTo>
                    <a:lnTo>
                      <a:pt x="33602" y="1694"/>
                    </a:lnTo>
                    <a:lnTo>
                      <a:pt x="33057" y="1936"/>
                    </a:lnTo>
                    <a:lnTo>
                      <a:pt x="32553" y="2158"/>
                    </a:lnTo>
                    <a:lnTo>
                      <a:pt x="32029" y="2360"/>
                    </a:lnTo>
                    <a:lnTo>
                      <a:pt x="31525" y="2541"/>
                    </a:lnTo>
                    <a:lnTo>
                      <a:pt x="31040" y="2683"/>
                    </a:lnTo>
                    <a:lnTo>
                      <a:pt x="30536" y="2804"/>
                    </a:lnTo>
                    <a:lnTo>
                      <a:pt x="30052" y="2904"/>
                    </a:lnTo>
                    <a:lnTo>
                      <a:pt x="29568" y="2985"/>
                    </a:lnTo>
                    <a:lnTo>
                      <a:pt x="29084" y="3046"/>
                    </a:lnTo>
                    <a:lnTo>
                      <a:pt x="28600" y="3086"/>
                    </a:lnTo>
                    <a:lnTo>
                      <a:pt x="28116" y="3126"/>
                    </a:lnTo>
                    <a:lnTo>
                      <a:pt x="27148" y="3126"/>
                    </a:lnTo>
                    <a:lnTo>
                      <a:pt x="26644" y="3106"/>
                    </a:lnTo>
                    <a:lnTo>
                      <a:pt x="26139" y="3066"/>
                    </a:lnTo>
                    <a:lnTo>
                      <a:pt x="25091" y="2945"/>
                    </a:lnTo>
                    <a:lnTo>
                      <a:pt x="24022" y="2804"/>
                    </a:lnTo>
                    <a:lnTo>
                      <a:pt x="22872" y="2622"/>
                    </a:lnTo>
                    <a:lnTo>
                      <a:pt x="20371" y="2199"/>
                    </a:lnTo>
                    <a:lnTo>
                      <a:pt x="19000" y="1957"/>
                    </a:lnTo>
                    <a:lnTo>
                      <a:pt x="17507" y="1735"/>
                    </a:lnTo>
                    <a:lnTo>
                      <a:pt x="16741" y="1654"/>
                    </a:lnTo>
                    <a:lnTo>
                      <a:pt x="15974" y="1594"/>
                    </a:lnTo>
                    <a:lnTo>
                      <a:pt x="15208" y="1594"/>
                    </a:lnTo>
                    <a:lnTo>
                      <a:pt x="14442" y="1634"/>
                    </a:lnTo>
                    <a:lnTo>
                      <a:pt x="13675" y="1694"/>
                    </a:lnTo>
                    <a:lnTo>
                      <a:pt x="12929" y="1815"/>
                    </a:lnTo>
                    <a:lnTo>
                      <a:pt x="12183" y="1957"/>
                    </a:lnTo>
                    <a:lnTo>
                      <a:pt x="11437" y="2158"/>
                    </a:lnTo>
                    <a:lnTo>
                      <a:pt x="10710" y="2380"/>
                    </a:lnTo>
                    <a:lnTo>
                      <a:pt x="10005" y="2642"/>
                    </a:lnTo>
                    <a:lnTo>
                      <a:pt x="9299" y="2945"/>
                    </a:lnTo>
                    <a:lnTo>
                      <a:pt x="8613" y="3288"/>
                    </a:lnTo>
                    <a:lnTo>
                      <a:pt x="7947" y="3651"/>
                    </a:lnTo>
                    <a:lnTo>
                      <a:pt x="7302" y="4054"/>
                    </a:lnTo>
                    <a:lnTo>
                      <a:pt x="6657" y="4498"/>
                    </a:lnTo>
                    <a:lnTo>
                      <a:pt x="6051" y="4962"/>
                    </a:lnTo>
                    <a:lnTo>
                      <a:pt x="5446" y="5466"/>
                    </a:lnTo>
                    <a:lnTo>
                      <a:pt x="4882" y="6010"/>
                    </a:lnTo>
                    <a:lnTo>
                      <a:pt x="4337" y="6575"/>
                    </a:lnTo>
                    <a:lnTo>
                      <a:pt x="3813" y="7180"/>
                    </a:lnTo>
                    <a:lnTo>
                      <a:pt x="3329" y="7805"/>
                    </a:lnTo>
                    <a:lnTo>
                      <a:pt x="2865" y="8471"/>
                    </a:lnTo>
                    <a:lnTo>
                      <a:pt x="2441" y="9157"/>
                    </a:lnTo>
                    <a:lnTo>
                      <a:pt x="2038" y="9883"/>
                    </a:lnTo>
                    <a:lnTo>
                      <a:pt x="1675" y="10629"/>
                    </a:lnTo>
                    <a:lnTo>
                      <a:pt x="1332" y="11416"/>
                    </a:lnTo>
                    <a:lnTo>
                      <a:pt x="1050" y="12202"/>
                    </a:lnTo>
                    <a:lnTo>
                      <a:pt x="787" y="13049"/>
                    </a:lnTo>
                    <a:lnTo>
                      <a:pt x="566" y="13896"/>
                    </a:lnTo>
                    <a:lnTo>
                      <a:pt x="384" y="14784"/>
                    </a:lnTo>
                    <a:lnTo>
                      <a:pt x="243" y="15691"/>
                    </a:lnTo>
                    <a:lnTo>
                      <a:pt x="142" y="16619"/>
                    </a:lnTo>
                    <a:lnTo>
                      <a:pt x="82" y="17547"/>
                    </a:lnTo>
                    <a:lnTo>
                      <a:pt x="41" y="18434"/>
                    </a:lnTo>
                    <a:lnTo>
                      <a:pt x="21" y="19302"/>
                    </a:lnTo>
                    <a:lnTo>
                      <a:pt x="1" y="20129"/>
                    </a:lnTo>
                    <a:lnTo>
                      <a:pt x="21" y="20915"/>
                    </a:lnTo>
                    <a:lnTo>
                      <a:pt x="61" y="21682"/>
                    </a:lnTo>
                    <a:lnTo>
                      <a:pt x="122" y="22408"/>
                    </a:lnTo>
                    <a:lnTo>
                      <a:pt x="203" y="23113"/>
                    </a:lnTo>
                    <a:lnTo>
                      <a:pt x="324" y="23799"/>
                    </a:lnTo>
                    <a:lnTo>
                      <a:pt x="465" y="24465"/>
                    </a:lnTo>
                    <a:lnTo>
                      <a:pt x="646" y="25090"/>
                    </a:lnTo>
                    <a:lnTo>
                      <a:pt x="848" y="25675"/>
                    </a:lnTo>
                    <a:lnTo>
                      <a:pt x="1070" y="26260"/>
                    </a:lnTo>
                    <a:lnTo>
                      <a:pt x="1332" y="26804"/>
                    </a:lnTo>
                    <a:lnTo>
                      <a:pt x="1635" y="27349"/>
                    </a:lnTo>
                    <a:lnTo>
                      <a:pt x="1977" y="27853"/>
                    </a:lnTo>
                    <a:lnTo>
                      <a:pt x="2340" y="28337"/>
                    </a:lnTo>
                    <a:lnTo>
                      <a:pt x="2744" y="28801"/>
                    </a:lnTo>
                    <a:lnTo>
                      <a:pt x="3208" y="29265"/>
                    </a:lnTo>
                    <a:lnTo>
                      <a:pt x="3692" y="29688"/>
                    </a:lnTo>
                    <a:lnTo>
                      <a:pt x="4216" y="30092"/>
                    </a:lnTo>
                    <a:lnTo>
                      <a:pt x="4781" y="30495"/>
                    </a:lnTo>
                    <a:lnTo>
                      <a:pt x="5406" y="30878"/>
                    </a:lnTo>
                    <a:lnTo>
                      <a:pt x="6072" y="31241"/>
                    </a:lnTo>
                    <a:lnTo>
                      <a:pt x="6757" y="31584"/>
                    </a:lnTo>
                    <a:lnTo>
                      <a:pt x="7524" y="31927"/>
                    </a:lnTo>
                    <a:lnTo>
                      <a:pt x="8331" y="32250"/>
                    </a:lnTo>
                    <a:lnTo>
                      <a:pt x="9178" y="32552"/>
                    </a:lnTo>
                    <a:lnTo>
                      <a:pt x="10085" y="32855"/>
                    </a:lnTo>
                    <a:lnTo>
                      <a:pt x="11033" y="33157"/>
                    </a:lnTo>
                    <a:lnTo>
                      <a:pt x="12042" y="33440"/>
                    </a:lnTo>
                    <a:lnTo>
                      <a:pt x="13111" y="33702"/>
                    </a:lnTo>
                    <a:lnTo>
                      <a:pt x="14200" y="33964"/>
                    </a:lnTo>
                    <a:lnTo>
                      <a:pt x="15309" y="34206"/>
                    </a:lnTo>
                    <a:lnTo>
                      <a:pt x="16438" y="34408"/>
                    </a:lnTo>
                    <a:lnTo>
                      <a:pt x="17568" y="34610"/>
                    </a:lnTo>
                    <a:lnTo>
                      <a:pt x="18697" y="34771"/>
                    </a:lnTo>
                    <a:lnTo>
                      <a:pt x="19847" y="34932"/>
                    </a:lnTo>
                    <a:lnTo>
                      <a:pt x="21017" y="35053"/>
                    </a:lnTo>
                    <a:lnTo>
                      <a:pt x="22166" y="35174"/>
                    </a:lnTo>
                    <a:lnTo>
                      <a:pt x="23316" y="35255"/>
                    </a:lnTo>
                    <a:lnTo>
                      <a:pt x="24486" y="35336"/>
                    </a:lnTo>
                    <a:lnTo>
                      <a:pt x="25635" y="35396"/>
                    </a:lnTo>
                    <a:lnTo>
                      <a:pt x="26785" y="35416"/>
                    </a:lnTo>
                    <a:lnTo>
                      <a:pt x="27935" y="35437"/>
                    </a:lnTo>
                    <a:lnTo>
                      <a:pt x="29064" y="35437"/>
                    </a:lnTo>
                    <a:lnTo>
                      <a:pt x="30193" y="35416"/>
                    </a:lnTo>
                    <a:lnTo>
                      <a:pt x="31323" y="35376"/>
                    </a:lnTo>
                    <a:lnTo>
                      <a:pt x="32432" y="35316"/>
                    </a:lnTo>
                    <a:lnTo>
                      <a:pt x="33521" y="35255"/>
                    </a:lnTo>
                    <a:lnTo>
                      <a:pt x="34610" y="35154"/>
                    </a:lnTo>
                    <a:lnTo>
                      <a:pt x="35659" y="35053"/>
                    </a:lnTo>
                    <a:lnTo>
                      <a:pt x="36708" y="34932"/>
                    </a:lnTo>
                    <a:lnTo>
                      <a:pt x="37716" y="34811"/>
                    </a:lnTo>
                    <a:lnTo>
                      <a:pt x="38725" y="34650"/>
                    </a:lnTo>
                    <a:lnTo>
                      <a:pt x="39693" y="34489"/>
                    </a:lnTo>
                    <a:lnTo>
                      <a:pt x="40641" y="34307"/>
                    </a:lnTo>
                    <a:lnTo>
                      <a:pt x="41569" y="34105"/>
                    </a:lnTo>
                    <a:lnTo>
                      <a:pt x="42456" y="33904"/>
                    </a:lnTo>
                    <a:lnTo>
                      <a:pt x="43303" y="33682"/>
                    </a:lnTo>
                    <a:lnTo>
                      <a:pt x="44130" y="33460"/>
                    </a:lnTo>
                    <a:lnTo>
                      <a:pt x="44917" y="33198"/>
                    </a:lnTo>
                    <a:lnTo>
                      <a:pt x="45683" y="32936"/>
                    </a:lnTo>
                    <a:lnTo>
                      <a:pt x="46389" y="32673"/>
                    </a:lnTo>
                    <a:lnTo>
                      <a:pt x="46732" y="32532"/>
                    </a:lnTo>
                    <a:lnTo>
                      <a:pt x="47075" y="32371"/>
                    </a:lnTo>
                    <a:lnTo>
                      <a:pt x="47397" y="32210"/>
                    </a:lnTo>
                    <a:lnTo>
                      <a:pt x="47700" y="32048"/>
                    </a:lnTo>
                    <a:lnTo>
                      <a:pt x="48002" y="31867"/>
                    </a:lnTo>
                    <a:lnTo>
                      <a:pt x="48305" y="31685"/>
                    </a:lnTo>
                    <a:lnTo>
                      <a:pt x="48849" y="31282"/>
                    </a:lnTo>
                    <a:lnTo>
                      <a:pt x="49374" y="30858"/>
                    </a:lnTo>
                    <a:lnTo>
                      <a:pt x="49858" y="30415"/>
                    </a:lnTo>
                    <a:lnTo>
                      <a:pt x="50281" y="29930"/>
                    </a:lnTo>
                    <a:lnTo>
                      <a:pt x="50705" y="29406"/>
                    </a:lnTo>
                    <a:lnTo>
                      <a:pt x="51068" y="28882"/>
                    </a:lnTo>
                    <a:lnTo>
                      <a:pt x="51391" y="28317"/>
                    </a:lnTo>
                    <a:lnTo>
                      <a:pt x="51693" y="27732"/>
                    </a:lnTo>
                    <a:lnTo>
                      <a:pt x="51976" y="27107"/>
                    </a:lnTo>
                    <a:lnTo>
                      <a:pt x="52197" y="26482"/>
                    </a:lnTo>
                    <a:lnTo>
                      <a:pt x="52399" y="25836"/>
                    </a:lnTo>
                    <a:lnTo>
                      <a:pt x="52581" y="25171"/>
                    </a:lnTo>
                    <a:lnTo>
                      <a:pt x="52722" y="24485"/>
                    </a:lnTo>
                    <a:lnTo>
                      <a:pt x="52823" y="23779"/>
                    </a:lnTo>
                    <a:lnTo>
                      <a:pt x="52903" y="23053"/>
                    </a:lnTo>
                    <a:lnTo>
                      <a:pt x="52964" y="22327"/>
                    </a:lnTo>
                    <a:lnTo>
                      <a:pt x="52984" y="21581"/>
                    </a:lnTo>
                    <a:lnTo>
                      <a:pt x="52984" y="20814"/>
                    </a:lnTo>
                    <a:lnTo>
                      <a:pt x="52964" y="20048"/>
                    </a:lnTo>
                    <a:lnTo>
                      <a:pt x="52903" y="19261"/>
                    </a:lnTo>
                    <a:lnTo>
                      <a:pt x="52823" y="18475"/>
                    </a:lnTo>
                    <a:lnTo>
                      <a:pt x="52722" y="17688"/>
                    </a:lnTo>
                    <a:lnTo>
                      <a:pt x="52601" y="16881"/>
                    </a:lnTo>
                    <a:lnTo>
                      <a:pt x="52460" y="16075"/>
                    </a:lnTo>
                    <a:lnTo>
                      <a:pt x="52278" y="15268"/>
                    </a:lnTo>
                    <a:lnTo>
                      <a:pt x="52097" y="14461"/>
                    </a:lnTo>
                    <a:lnTo>
                      <a:pt x="51895" y="13634"/>
                    </a:lnTo>
                    <a:lnTo>
                      <a:pt x="51653" y="12827"/>
                    </a:lnTo>
                    <a:lnTo>
                      <a:pt x="51411" y="12001"/>
                    </a:lnTo>
                    <a:lnTo>
                      <a:pt x="51149" y="11214"/>
                    </a:lnTo>
                    <a:lnTo>
                      <a:pt x="50846" y="10427"/>
                    </a:lnTo>
                    <a:lnTo>
                      <a:pt x="50523" y="9661"/>
                    </a:lnTo>
                    <a:lnTo>
                      <a:pt x="50181" y="8915"/>
                    </a:lnTo>
                    <a:lnTo>
                      <a:pt x="49818" y="8209"/>
                    </a:lnTo>
                    <a:lnTo>
                      <a:pt x="49434" y="7503"/>
                    </a:lnTo>
                    <a:lnTo>
                      <a:pt x="49031" y="6837"/>
                    </a:lnTo>
                    <a:lnTo>
                      <a:pt x="48607" y="6192"/>
                    </a:lnTo>
                    <a:lnTo>
                      <a:pt x="48184" y="5567"/>
                    </a:lnTo>
                    <a:lnTo>
                      <a:pt x="47720" y="4982"/>
                    </a:lnTo>
                    <a:lnTo>
                      <a:pt x="47256" y="4417"/>
                    </a:lnTo>
                    <a:lnTo>
                      <a:pt x="46752" y="3893"/>
                    </a:lnTo>
                    <a:lnTo>
                      <a:pt x="46268" y="3389"/>
                    </a:lnTo>
                    <a:lnTo>
                      <a:pt x="45743" y="2925"/>
                    </a:lnTo>
                    <a:lnTo>
                      <a:pt x="45219" y="2481"/>
                    </a:lnTo>
                    <a:lnTo>
                      <a:pt x="44675" y="2078"/>
                    </a:lnTo>
                    <a:lnTo>
                      <a:pt x="44130" y="1694"/>
                    </a:lnTo>
                    <a:lnTo>
                      <a:pt x="43565" y="1351"/>
                    </a:lnTo>
                    <a:lnTo>
                      <a:pt x="43001" y="1049"/>
                    </a:lnTo>
                    <a:lnTo>
                      <a:pt x="42436" y="787"/>
                    </a:lnTo>
                    <a:lnTo>
                      <a:pt x="41851" y="565"/>
                    </a:lnTo>
                    <a:lnTo>
                      <a:pt x="41266" y="363"/>
                    </a:lnTo>
                    <a:lnTo>
                      <a:pt x="40661" y="222"/>
                    </a:lnTo>
                    <a:lnTo>
                      <a:pt x="40076" y="101"/>
                    </a:lnTo>
                    <a:lnTo>
                      <a:pt x="39471" y="41"/>
                    </a:lnTo>
                    <a:lnTo>
                      <a:pt x="388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37"/>
              <p:cNvSpPr/>
              <p:nvPr/>
            </p:nvSpPr>
            <p:spPr>
              <a:xfrm>
                <a:off x="6116275" y="3023125"/>
                <a:ext cx="172475" cy="132125"/>
              </a:xfrm>
              <a:custGeom>
                <a:rect b="b" l="l" r="r" t="t"/>
                <a:pathLst>
                  <a:path extrusionOk="0" h="5285" w="6899">
                    <a:moveTo>
                      <a:pt x="5386" y="0"/>
                    </a:moveTo>
                    <a:lnTo>
                      <a:pt x="5063" y="21"/>
                    </a:lnTo>
                    <a:lnTo>
                      <a:pt x="4720" y="81"/>
                    </a:lnTo>
                    <a:lnTo>
                      <a:pt x="4357" y="162"/>
                    </a:lnTo>
                    <a:lnTo>
                      <a:pt x="3974" y="283"/>
                    </a:lnTo>
                    <a:lnTo>
                      <a:pt x="3591" y="444"/>
                    </a:lnTo>
                    <a:lnTo>
                      <a:pt x="3207" y="626"/>
                    </a:lnTo>
                    <a:lnTo>
                      <a:pt x="2804" y="827"/>
                    </a:lnTo>
                    <a:lnTo>
                      <a:pt x="2401" y="1090"/>
                    </a:lnTo>
                    <a:lnTo>
                      <a:pt x="1997" y="1372"/>
                    </a:lnTo>
                    <a:lnTo>
                      <a:pt x="1796" y="1533"/>
                    </a:lnTo>
                    <a:lnTo>
                      <a:pt x="1614" y="1695"/>
                    </a:lnTo>
                    <a:lnTo>
                      <a:pt x="1271" y="2017"/>
                    </a:lnTo>
                    <a:lnTo>
                      <a:pt x="969" y="2380"/>
                    </a:lnTo>
                    <a:lnTo>
                      <a:pt x="707" y="2743"/>
                    </a:lnTo>
                    <a:lnTo>
                      <a:pt x="485" y="3106"/>
                    </a:lnTo>
                    <a:lnTo>
                      <a:pt x="323" y="3469"/>
                    </a:lnTo>
                    <a:lnTo>
                      <a:pt x="182" y="3812"/>
                    </a:lnTo>
                    <a:lnTo>
                      <a:pt x="81" y="4135"/>
                    </a:lnTo>
                    <a:lnTo>
                      <a:pt x="21" y="4438"/>
                    </a:lnTo>
                    <a:lnTo>
                      <a:pt x="1" y="4700"/>
                    </a:lnTo>
                    <a:lnTo>
                      <a:pt x="1" y="4922"/>
                    </a:lnTo>
                    <a:lnTo>
                      <a:pt x="61" y="5103"/>
                    </a:lnTo>
                    <a:lnTo>
                      <a:pt x="81" y="5164"/>
                    </a:lnTo>
                    <a:lnTo>
                      <a:pt x="122" y="5224"/>
                    </a:lnTo>
                    <a:lnTo>
                      <a:pt x="182" y="5264"/>
                    </a:lnTo>
                    <a:lnTo>
                      <a:pt x="243" y="5285"/>
                    </a:lnTo>
                    <a:lnTo>
                      <a:pt x="384" y="5285"/>
                    </a:lnTo>
                    <a:lnTo>
                      <a:pt x="485" y="5244"/>
                    </a:lnTo>
                    <a:lnTo>
                      <a:pt x="565" y="5184"/>
                    </a:lnTo>
                    <a:lnTo>
                      <a:pt x="767" y="5043"/>
                    </a:lnTo>
                    <a:lnTo>
                      <a:pt x="989" y="4861"/>
                    </a:lnTo>
                    <a:lnTo>
                      <a:pt x="1493" y="4377"/>
                    </a:lnTo>
                    <a:lnTo>
                      <a:pt x="2078" y="3792"/>
                    </a:lnTo>
                    <a:lnTo>
                      <a:pt x="2401" y="3469"/>
                    </a:lnTo>
                    <a:lnTo>
                      <a:pt x="2764" y="3127"/>
                    </a:lnTo>
                    <a:lnTo>
                      <a:pt x="3167" y="2804"/>
                    </a:lnTo>
                    <a:lnTo>
                      <a:pt x="3591" y="2461"/>
                    </a:lnTo>
                    <a:lnTo>
                      <a:pt x="4034" y="2118"/>
                    </a:lnTo>
                    <a:lnTo>
                      <a:pt x="4539" y="1795"/>
                    </a:lnTo>
                    <a:lnTo>
                      <a:pt x="5063" y="1493"/>
                    </a:lnTo>
                    <a:lnTo>
                      <a:pt x="5628" y="1190"/>
                    </a:lnTo>
                    <a:lnTo>
                      <a:pt x="6253" y="928"/>
                    </a:lnTo>
                    <a:lnTo>
                      <a:pt x="6898" y="686"/>
                    </a:lnTo>
                    <a:lnTo>
                      <a:pt x="6838" y="585"/>
                    </a:lnTo>
                    <a:lnTo>
                      <a:pt x="6777" y="505"/>
                    </a:lnTo>
                    <a:lnTo>
                      <a:pt x="6616" y="343"/>
                    </a:lnTo>
                    <a:lnTo>
                      <a:pt x="6434" y="202"/>
                    </a:lnTo>
                    <a:lnTo>
                      <a:pt x="6213" y="101"/>
                    </a:lnTo>
                    <a:lnTo>
                      <a:pt x="5971" y="41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37"/>
              <p:cNvSpPr/>
              <p:nvPr/>
            </p:nvSpPr>
            <p:spPr>
              <a:xfrm>
                <a:off x="6524700" y="3909025"/>
                <a:ext cx="511300" cy="65575"/>
              </a:xfrm>
              <a:custGeom>
                <a:rect b="b" l="l" r="r" t="t"/>
                <a:pathLst>
                  <a:path extrusionOk="0" h="2623" w="20452">
                    <a:moveTo>
                      <a:pt x="19806" y="1"/>
                    </a:moveTo>
                    <a:lnTo>
                      <a:pt x="19342" y="41"/>
                    </a:lnTo>
                    <a:lnTo>
                      <a:pt x="18757" y="142"/>
                    </a:lnTo>
                    <a:lnTo>
                      <a:pt x="18051" y="283"/>
                    </a:lnTo>
                    <a:lnTo>
                      <a:pt x="17325" y="384"/>
                    </a:lnTo>
                    <a:lnTo>
                      <a:pt x="16539" y="505"/>
                    </a:lnTo>
                    <a:lnTo>
                      <a:pt x="15712" y="586"/>
                    </a:lnTo>
                    <a:lnTo>
                      <a:pt x="14824" y="666"/>
                    </a:lnTo>
                    <a:lnTo>
                      <a:pt x="13896" y="727"/>
                    </a:lnTo>
                    <a:lnTo>
                      <a:pt x="12928" y="787"/>
                    </a:lnTo>
                    <a:lnTo>
                      <a:pt x="11920" y="807"/>
                    </a:lnTo>
                    <a:lnTo>
                      <a:pt x="10851" y="828"/>
                    </a:lnTo>
                    <a:lnTo>
                      <a:pt x="9742" y="828"/>
                    </a:lnTo>
                    <a:lnTo>
                      <a:pt x="8592" y="807"/>
                    </a:lnTo>
                    <a:lnTo>
                      <a:pt x="7382" y="767"/>
                    </a:lnTo>
                    <a:lnTo>
                      <a:pt x="6152" y="707"/>
                    </a:lnTo>
                    <a:lnTo>
                      <a:pt x="4861" y="606"/>
                    </a:lnTo>
                    <a:lnTo>
                      <a:pt x="3530" y="505"/>
                    </a:lnTo>
                    <a:lnTo>
                      <a:pt x="2158" y="384"/>
                    </a:lnTo>
                    <a:lnTo>
                      <a:pt x="1614" y="344"/>
                    </a:lnTo>
                    <a:lnTo>
                      <a:pt x="1150" y="344"/>
                    </a:lnTo>
                    <a:lnTo>
                      <a:pt x="767" y="384"/>
                    </a:lnTo>
                    <a:lnTo>
                      <a:pt x="444" y="444"/>
                    </a:lnTo>
                    <a:lnTo>
                      <a:pt x="323" y="505"/>
                    </a:lnTo>
                    <a:lnTo>
                      <a:pt x="222" y="545"/>
                    </a:lnTo>
                    <a:lnTo>
                      <a:pt x="141" y="606"/>
                    </a:lnTo>
                    <a:lnTo>
                      <a:pt x="61" y="666"/>
                    </a:lnTo>
                    <a:lnTo>
                      <a:pt x="20" y="747"/>
                    </a:lnTo>
                    <a:lnTo>
                      <a:pt x="0" y="807"/>
                    </a:lnTo>
                    <a:lnTo>
                      <a:pt x="0" y="888"/>
                    </a:lnTo>
                    <a:lnTo>
                      <a:pt x="20" y="969"/>
                    </a:lnTo>
                    <a:lnTo>
                      <a:pt x="41" y="1050"/>
                    </a:lnTo>
                    <a:lnTo>
                      <a:pt x="101" y="1130"/>
                    </a:lnTo>
                    <a:lnTo>
                      <a:pt x="182" y="1211"/>
                    </a:lnTo>
                    <a:lnTo>
                      <a:pt x="283" y="1292"/>
                    </a:lnTo>
                    <a:lnTo>
                      <a:pt x="404" y="1372"/>
                    </a:lnTo>
                    <a:lnTo>
                      <a:pt x="545" y="1453"/>
                    </a:lnTo>
                    <a:lnTo>
                      <a:pt x="888" y="1614"/>
                    </a:lnTo>
                    <a:lnTo>
                      <a:pt x="1331" y="1776"/>
                    </a:lnTo>
                    <a:lnTo>
                      <a:pt x="1856" y="1897"/>
                    </a:lnTo>
                    <a:lnTo>
                      <a:pt x="2461" y="2018"/>
                    </a:lnTo>
                    <a:lnTo>
                      <a:pt x="3167" y="2098"/>
                    </a:lnTo>
                    <a:lnTo>
                      <a:pt x="4659" y="2260"/>
                    </a:lnTo>
                    <a:lnTo>
                      <a:pt x="6172" y="2401"/>
                    </a:lnTo>
                    <a:lnTo>
                      <a:pt x="7685" y="2522"/>
                    </a:lnTo>
                    <a:lnTo>
                      <a:pt x="9197" y="2603"/>
                    </a:lnTo>
                    <a:lnTo>
                      <a:pt x="9964" y="2623"/>
                    </a:lnTo>
                    <a:lnTo>
                      <a:pt x="11517" y="2623"/>
                    </a:lnTo>
                    <a:lnTo>
                      <a:pt x="12303" y="2582"/>
                    </a:lnTo>
                    <a:lnTo>
                      <a:pt x="13090" y="2542"/>
                    </a:lnTo>
                    <a:lnTo>
                      <a:pt x="13876" y="2481"/>
                    </a:lnTo>
                    <a:lnTo>
                      <a:pt x="14683" y="2381"/>
                    </a:lnTo>
                    <a:lnTo>
                      <a:pt x="15490" y="2280"/>
                    </a:lnTo>
                    <a:lnTo>
                      <a:pt x="16276" y="2139"/>
                    </a:lnTo>
                    <a:lnTo>
                      <a:pt x="17023" y="1957"/>
                    </a:lnTo>
                    <a:lnTo>
                      <a:pt x="17708" y="1776"/>
                    </a:lnTo>
                    <a:lnTo>
                      <a:pt x="18334" y="1554"/>
                    </a:lnTo>
                    <a:lnTo>
                      <a:pt x="18898" y="1332"/>
                    </a:lnTo>
                    <a:lnTo>
                      <a:pt x="19362" y="1110"/>
                    </a:lnTo>
                    <a:lnTo>
                      <a:pt x="19766" y="888"/>
                    </a:lnTo>
                    <a:lnTo>
                      <a:pt x="20088" y="686"/>
                    </a:lnTo>
                    <a:lnTo>
                      <a:pt x="20310" y="485"/>
                    </a:lnTo>
                    <a:lnTo>
                      <a:pt x="20371" y="404"/>
                    </a:lnTo>
                    <a:lnTo>
                      <a:pt x="20431" y="323"/>
                    </a:lnTo>
                    <a:lnTo>
                      <a:pt x="20451" y="243"/>
                    </a:lnTo>
                    <a:lnTo>
                      <a:pt x="20451" y="182"/>
                    </a:lnTo>
                    <a:lnTo>
                      <a:pt x="20411" y="122"/>
                    </a:lnTo>
                    <a:lnTo>
                      <a:pt x="20350" y="81"/>
                    </a:lnTo>
                    <a:lnTo>
                      <a:pt x="20270" y="41"/>
                    </a:lnTo>
                    <a:lnTo>
                      <a:pt x="20149" y="21"/>
                    </a:lnTo>
                    <a:lnTo>
                      <a:pt x="1998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37"/>
              <p:cNvSpPr/>
              <p:nvPr/>
            </p:nvSpPr>
            <p:spPr>
              <a:xfrm>
                <a:off x="6012925" y="3613050"/>
                <a:ext cx="210775" cy="250125"/>
              </a:xfrm>
              <a:custGeom>
                <a:rect b="b" l="l" r="r" t="t"/>
                <a:pathLst>
                  <a:path extrusionOk="0" h="10005" w="8431">
                    <a:moveTo>
                      <a:pt x="101" y="1"/>
                    </a:moveTo>
                    <a:lnTo>
                      <a:pt x="61" y="485"/>
                    </a:lnTo>
                    <a:lnTo>
                      <a:pt x="20" y="949"/>
                    </a:lnTo>
                    <a:lnTo>
                      <a:pt x="0" y="1413"/>
                    </a:lnTo>
                    <a:lnTo>
                      <a:pt x="20" y="1876"/>
                    </a:lnTo>
                    <a:lnTo>
                      <a:pt x="40" y="2320"/>
                    </a:lnTo>
                    <a:lnTo>
                      <a:pt x="81" y="2744"/>
                    </a:lnTo>
                    <a:lnTo>
                      <a:pt x="141" y="3167"/>
                    </a:lnTo>
                    <a:lnTo>
                      <a:pt x="202" y="3591"/>
                    </a:lnTo>
                    <a:lnTo>
                      <a:pt x="303" y="3994"/>
                    </a:lnTo>
                    <a:lnTo>
                      <a:pt x="424" y="4377"/>
                    </a:lnTo>
                    <a:lnTo>
                      <a:pt x="565" y="4761"/>
                    </a:lnTo>
                    <a:lnTo>
                      <a:pt x="706" y="5144"/>
                    </a:lnTo>
                    <a:lnTo>
                      <a:pt x="887" y="5507"/>
                    </a:lnTo>
                    <a:lnTo>
                      <a:pt x="1089" y="5850"/>
                    </a:lnTo>
                    <a:lnTo>
                      <a:pt x="1311" y="6193"/>
                    </a:lnTo>
                    <a:lnTo>
                      <a:pt x="1553" y="6515"/>
                    </a:lnTo>
                    <a:lnTo>
                      <a:pt x="1795" y="6818"/>
                    </a:lnTo>
                    <a:lnTo>
                      <a:pt x="2077" y="7120"/>
                    </a:lnTo>
                    <a:lnTo>
                      <a:pt x="2380" y="7423"/>
                    </a:lnTo>
                    <a:lnTo>
                      <a:pt x="2723" y="7705"/>
                    </a:lnTo>
                    <a:lnTo>
                      <a:pt x="3066" y="7967"/>
                    </a:lnTo>
                    <a:lnTo>
                      <a:pt x="3429" y="8209"/>
                    </a:lnTo>
                    <a:lnTo>
                      <a:pt x="3832" y="8451"/>
                    </a:lnTo>
                    <a:lnTo>
                      <a:pt x="4235" y="8673"/>
                    </a:lnTo>
                    <a:lnTo>
                      <a:pt x="4679" y="8895"/>
                    </a:lnTo>
                    <a:lnTo>
                      <a:pt x="5143" y="9097"/>
                    </a:lnTo>
                    <a:lnTo>
                      <a:pt x="5627" y="9278"/>
                    </a:lnTo>
                    <a:lnTo>
                      <a:pt x="6131" y="9440"/>
                    </a:lnTo>
                    <a:lnTo>
                      <a:pt x="6676" y="9601"/>
                    </a:lnTo>
                    <a:lnTo>
                      <a:pt x="7241" y="9742"/>
                    </a:lnTo>
                    <a:lnTo>
                      <a:pt x="7825" y="9883"/>
                    </a:lnTo>
                    <a:lnTo>
                      <a:pt x="8431" y="10004"/>
                    </a:lnTo>
                    <a:lnTo>
                      <a:pt x="7785" y="9641"/>
                    </a:lnTo>
                    <a:lnTo>
                      <a:pt x="7180" y="9278"/>
                    </a:lnTo>
                    <a:lnTo>
                      <a:pt x="6595" y="8895"/>
                    </a:lnTo>
                    <a:lnTo>
                      <a:pt x="6051" y="8512"/>
                    </a:lnTo>
                    <a:lnTo>
                      <a:pt x="5526" y="8109"/>
                    </a:lnTo>
                    <a:lnTo>
                      <a:pt x="5042" y="7705"/>
                    </a:lnTo>
                    <a:lnTo>
                      <a:pt x="4598" y="7282"/>
                    </a:lnTo>
                    <a:lnTo>
                      <a:pt x="4155" y="6878"/>
                    </a:lnTo>
                    <a:lnTo>
                      <a:pt x="3751" y="6455"/>
                    </a:lnTo>
                    <a:lnTo>
                      <a:pt x="3388" y="6031"/>
                    </a:lnTo>
                    <a:lnTo>
                      <a:pt x="3025" y="5608"/>
                    </a:lnTo>
                    <a:lnTo>
                      <a:pt x="2703" y="5204"/>
                    </a:lnTo>
                    <a:lnTo>
                      <a:pt x="2400" y="4801"/>
                    </a:lnTo>
                    <a:lnTo>
                      <a:pt x="2118" y="4398"/>
                    </a:lnTo>
                    <a:lnTo>
                      <a:pt x="1856" y="3994"/>
                    </a:lnTo>
                    <a:lnTo>
                      <a:pt x="1634" y="3611"/>
                    </a:lnTo>
                    <a:lnTo>
                      <a:pt x="1210" y="2865"/>
                    </a:lnTo>
                    <a:lnTo>
                      <a:pt x="887" y="2179"/>
                    </a:lnTo>
                    <a:lnTo>
                      <a:pt x="605" y="1574"/>
                    </a:lnTo>
                    <a:lnTo>
                      <a:pt x="403" y="1029"/>
                    </a:lnTo>
                    <a:lnTo>
                      <a:pt x="262" y="606"/>
                    </a:lnTo>
                    <a:lnTo>
                      <a:pt x="161" y="2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37"/>
              <p:cNvSpPr/>
              <p:nvPr/>
            </p:nvSpPr>
            <p:spPr>
              <a:xfrm rot="2145846">
                <a:off x="7297312" y="3198656"/>
                <a:ext cx="200225" cy="209376"/>
              </a:xfrm>
              <a:custGeom>
                <a:rect b="b" l="l" r="r" t="t"/>
                <a:pathLst>
                  <a:path extrusionOk="0" h="8734" w="7584">
                    <a:moveTo>
                      <a:pt x="545" y="1"/>
                    </a:moveTo>
                    <a:lnTo>
                      <a:pt x="424" y="41"/>
                    </a:lnTo>
                    <a:lnTo>
                      <a:pt x="323" y="102"/>
                    </a:lnTo>
                    <a:lnTo>
                      <a:pt x="243" y="182"/>
                    </a:lnTo>
                    <a:lnTo>
                      <a:pt x="162" y="283"/>
                    </a:lnTo>
                    <a:lnTo>
                      <a:pt x="101" y="384"/>
                    </a:lnTo>
                    <a:lnTo>
                      <a:pt x="41" y="505"/>
                    </a:lnTo>
                    <a:lnTo>
                      <a:pt x="21" y="626"/>
                    </a:lnTo>
                    <a:lnTo>
                      <a:pt x="0" y="787"/>
                    </a:lnTo>
                    <a:lnTo>
                      <a:pt x="41" y="969"/>
                    </a:lnTo>
                    <a:lnTo>
                      <a:pt x="121" y="1150"/>
                    </a:lnTo>
                    <a:lnTo>
                      <a:pt x="222" y="1372"/>
                    </a:lnTo>
                    <a:lnTo>
                      <a:pt x="404" y="1635"/>
                    </a:lnTo>
                    <a:lnTo>
                      <a:pt x="626" y="1917"/>
                    </a:lnTo>
                    <a:lnTo>
                      <a:pt x="908" y="2219"/>
                    </a:lnTo>
                    <a:lnTo>
                      <a:pt x="1251" y="2582"/>
                    </a:lnTo>
                    <a:lnTo>
                      <a:pt x="1695" y="2966"/>
                    </a:lnTo>
                    <a:lnTo>
                      <a:pt x="2199" y="3389"/>
                    </a:lnTo>
                    <a:lnTo>
                      <a:pt x="2784" y="3853"/>
                    </a:lnTo>
                    <a:lnTo>
                      <a:pt x="3207" y="4236"/>
                    </a:lnTo>
                    <a:lnTo>
                      <a:pt x="3631" y="4660"/>
                    </a:lnTo>
                    <a:lnTo>
                      <a:pt x="4034" y="5104"/>
                    </a:lnTo>
                    <a:lnTo>
                      <a:pt x="4438" y="5567"/>
                    </a:lnTo>
                    <a:lnTo>
                      <a:pt x="5184" y="6475"/>
                    </a:lnTo>
                    <a:lnTo>
                      <a:pt x="5849" y="7322"/>
                    </a:lnTo>
                    <a:lnTo>
                      <a:pt x="6434" y="8028"/>
                    </a:lnTo>
                    <a:lnTo>
                      <a:pt x="6676" y="8310"/>
                    </a:lnTo>
                    <a:lnTo>
                      <a:pt x="6918" y="8532"/>
                    </a:lnTo>
                    <a:lnTo>
                      <a:pt x="7120" y="8673"/>
                    </a:lnTo>
                    <a:lnTo>
                      <a:pt x="7201" y="8714"/>
                    </a:lnTo>
                    <a:lnTo>
                      <a:pt x="7281" y="8734"/>
                    </a:lnTo>
                    <a:lnTo>
                      <a:pt x="7362" y="8734"/>
                    </a:lnTo>
                    <a:lnTo>
                      <a:pt x="7423" y="8714"/>
                    </a:lnTo>
                    <a:lnTo>
                      <a:pt x="7483" y="8653"/>
                    </a:lnTo>
                    <a:lnTo>
                      <a:pt x="7523" y="8573"/>
                    </a:lnTo>
                    <a:lnTo>
                      <a:pt x="7564" y="8472"/>
                    </a:lnTo>
                    <a:lnTo>
                      <a:pt x="7584" y="8351"/>
                    </a:lnTo>
                    <a:lnTo>
                      <a:pt x="7584" y="8230"/>
                    </a:lnTo>
                    <a:lnTo>
                      <a:pt x="7564" y="8088"/>
                    </a:lnTo>
                    <a:lnTo>
                      <a:pt x="7483" y="7766"/>
                    </a:lnTo>
                    <a:lnTo>
                      <a:pt x="7342" y="7403"/>
                    </a:lnTo>
                    <a:lnTo>
                      <a:pt x="7160" y="6999"/>
                    </a:lnTo>
                    <a:lnTo>
                      <a:pt x="6939" y="6576"/>
                    </a:lnTo>
                    <a:lnTo>
                      <a:pt x="6676" y="6132"/>
                    </a:lnTo>
                    <a:lnTo>
                      <a:pt x="6374" y="5668"/>
                    </a:lnTo>
                    <a:lnTo>
                      <a:pt x="6071" y="5184"/>
                    </a:lnTo>
                    <a:lnTo>
                      <a:pt x="5749" y="4700"/>
                    </a:lnTo>
                    <a:lnTo>
                      <a:pt x="5063" y="3772"/>
                    </a:lnTo>
                    <a:lnTo>
                      <a:pt x="4397" y="2925"/>
                    </a:lnTo>
                    <a:lnTo>
                      <a:pt x="3812" y="2199"/>
                    </a:lnTo>
                    <a:lnTo>
                      <a:pt x="3550" y="1897"/>
                    </a:lnTo>
                    <a:lnTo>
                      <a:pt x="3288" y="1594"/>
                    </a:lnTo>
                    <a:lnTo>
                      <a:pt x="3006" y="1332"/>
                    </a:lnTo>
                    <a:lnTo>
                      <a:pt x="2743" y="1090"/>
                    </a:lnTo>
                    <a:lnTo>
                      <a:pt x="2481" y="868"/>
                    </a:lnTo>
                    <a:lnTo>
                      <a:pt x="2219" y="687"/>
                    </a:lnTo>
                    <a:lnTo>
                      <a:pt x="1957" y="505"/>
                    </a:lnTo>
                    <a:lnTo>
                      <a:pt x="1715" y="364"/>
                    </a:lnTo>
                    <a:lnTo>
                      <a:pt x="1473" y="243"/>
                    </a:lnTo>
                    <a:lnTo>
                      <a:pt x="1271" y="142"/>
                    </a:lnTo>
                    <a:lnTo>
                      <a:pt x="1049" y="61"/>
                    </a:lnTo>
                    <a:lnTo>
                      <a:pt x="868" y="21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4" name="Google Shape;54;p37"/>
          <p:cNvGrpSpPr/>
          <p:nvPr/>
        </p:nvGrpSpPr>
        <p:grpSpPr>
          <a:xfrm flipH="1" rot="10800000">
            <a:off x="6281533" y="3449288"/>
            <a:ext cx="2862466" cy="1695774"/>
            <a:chOff x="238125" y="3383650"/>
            <a:chExt cx="1287775" cy="762900"/>
          </a:xfrm>
        </p:grpSpPr>
        <p:sp>
          <p:nvSpPr>
            <p:cNvPr id="55" name="Google Shape;55;p37"/>
            <p:cNvSpPr/>
            <p:nvPr/>
          </p:nvSpPr>
          <p:spPr>
            <a:xfrm>
              <a:off x="598125" y="3383650"/>
              <a:ext cx="927775" cy="557175"/>
            </a:xfrm>
            <a:custGeom>
              <a:rect b="b" l="l" r="r" t="t"/>
              <a:pathLst>
                <a:path extrusionOk="0" h="22287" w="37111">
                  <a:moveTo>
                    <a:pt x="37050" y="0"/>
                  </a:moveTo>
                  <a:lnTo>
                    <a:pt x="0" y="101"/>
                  </a:lnTo>
                  <a:lnTo>
                    <a:pt x="1090" y="161"/>
                  </a:lnTo>
                  <a:lnTo>
                    <a:pt x="2118" y="242"/>
                  </a:lnTo>
                  <a:lnTo>
                    <a:pt x="3127" y="343"/>
                  </a:lnTo>
                  <a:lnTo>
                    <a:pt x="4095" y="464"/>
                  </a:lnTo>
                  <a:lnTo>
                    <a:pt x="5002" y="585"/>
                  </a:lnTo>
                  <a:lnTo>
                    <a:pt x="5890" y="726"/>
                  </a:lnTo>
                  <a:lnTo>
                    <a:pt x="6737" y="867"/>
                  </a:lnTo>
                  <a:lnTo>
                    <a:pt x="7523" y="1029"/>
                  </a:lnTo>
                  <a:lnTo>
                    <a:pt x="8310" y="1210"/>
                  </a:lnTo>
                  <a:lnTo>
                    <a:pt x="9036" y="1412"/>
                  </a:lnTo>
                  <a:lnTo>
                    <a:pt x="9742" y="1613"/>
                  </a:lnTo>
                  <a:lnTo>
                    <a:pt x="10407" y="1835"/>
                  </a:lnTo>
                  <a:lnTo>
                    <a:pt x="11033" y="2077"/>
                  </a:lnTo>
                  <a:lnTo>
                    <a:pt x="11658" y="2340"/>
                  </a:lnTo>
                  <a:lnTo>
                    <a:pt x="12223" y="2602"/>
                  </a:lnTo>
                  <a:lnTo>
                    <a:pt x="12767" y="2884"/>
                  </a:lnTo>
                  <a:lnTo>
                    <a:pt x="13292" y="3187"/>
                  </a:lnTo>
                  <a:lnTo>
                    <a:pt x="13796" y="3509"/>
                  </a:lnTo>
                  <a:lnTo>
                    <a:pt x="14260" y="3852"/>
                  </a:lnTo>
                  <a:lnTo>
                    <a:pt x="14724" y="4195"/>
                  </a:lnTo>
                  <a:lnTo>
                    <a:pt x="15147" y="4558"/>
                  </a:lnTo>
                  <a:lnTo>
                    <a:pt x="15551" y="4941"/>
                  </a:lnTo>
                  <a:lnTo>
                    <a:pt x="15934" y="5345"/>
                  </a:lnTo>
                  <a:lnTo>
                    <a:pt x="16297" y="5768"/>
                  </a:lnTo>
                  <a:lnTo>
                    <a:pt x="16660" y="6192"/>
                  </a:lnTo>
                  <a:lnTo>
                    <a:pt x="16982" y="6656"/>
                  </a:lnTo>
                  <a:lnTo>
                    <a:pt x="17305" y="7120"/>
                  </a:lnTo>
                  <a:lnTo>
                    <a:pt x="17608" y="7624"/>
                  </a:lnTo>
                  <a:lnTo>
                    <a:pt x="17910" y="8128"/>
                  </a:lnTo>
                  <a:lnTo>
                    <a:pt x="18172" y="8652"/>
                  </a:lnTo>
                  <a:lnTo>
                    <a:pt x="18455" y="9197"/>
                  </a:lnTo>
                  <a:lnTo>
                    <a:pt x="18717" y="9762"/>
                  </a:lnTo>
                  <a:lnTo>
                    <a:pt x="19241" y="11032"/>
                  </a:lnTo>
                  <a:lnTo>
                    <a:pt x="19786" y="12343"/>
                  </a:lnTo>
                  <a:lnTo>
                    <a:pt x="20351" y="13695"/>
                  </a:lnTo>
                  <a:lnTo>
                    <a:pt x="20653" y="14360"/>
                  </a:lnTo>
                  <a:lnTo>
                    <a:pt x="20956" y="15026"/>
                  </a:lnTo>
                  <a:lnTo>
                    <a:pt x="21258" y="15671"/>
                  </a:lnTo>
                  <a:lnTo>
                    <a:pt x="21601" y="16316"/>
                  </a:lnTo>
                  <a:lnTo>
                    <a:pt x="21944" y="16962"/>
                  </a:lnTo>
                  <a:lnTo>
                    <a:pt x="22327" y="17567"/>
                  </a:lnTo>
                  <a:lnTo>
                    <a:pt x="22710" y="18152"/>
                  </a:lnTo>
                  <a:lnTo>
                    <a:pt x="23134" y="18717"/>
                  </a:lnTo>
                  <a:lnTo>
                    <a:pt x="23578" y="19261"/>
                  </a:lnTo>
                  <a:lnTo>
                    <a:pt x="24042" y="19765"/>
                  </a:lnTo>
                  <a:lnTo>
                    <a:pt x="24284" y="20007"/>
                  </a:lnTo>
                  <a:lnTo>
                    <a:pt x="24546" y="20229"/>
                  </a:lnTo>
                  <a:lnTo>
                    <a:pt x="24808" y="20451"/>
                  </a:lnTo>
                  <a:lnTo>
                    <a:pt x="25070" y="20653"/>
                  </a:lnTo>
                  <a:lnTo>
                    <a:pt x="25352" y="20854"/>
                  </a:lnTo>
                  <a:lnTo>
                    <a:pt x="25635" y="21036"/>
                  </a:lnTo>
                  <a:lnTo>
                    <a:pt x="25937" y="21217"/>
                  </a:lnTo>
                  <a:lnTo>
                    <a:pt x="26240" y="21379"/>
                  </a:lnTo>
                  <a:lnTo>
                    <a:pt x="26563" y="21540"/>
                  </a:lnTo>
                  <a:lnTo>
                    <a:pt x="26885" y="21681"/>
                  </a:lnTo>
                  <a:lnTo>
                    <a:pt x="27228" y="21802"/>
                  </a:lnTo>
                  <a:lnTo>
                    <a:pt x="27571" y="21923"/>
                  </a:lnTo>
                  <a:lnTo>
                    <a:pt x="27934" y="22024"/>
                  </a:lnTo>
                  <a:lnTo>
                    <a:pt x="28297" y="22105"/>
                  </a:lnTo>
                  <a:lnTo>
                    <a:pt x="28680" y="22165"/>
                  </a:lnTo>
                  <a:lnTo>
                    <a:pt x="29064" y="22226"/>
                  </a:lnTo>
                  <a:lnTo>
                    <a:pt x="29467" y="22266"/>
                  </a:lnTo>
                  <a:lnTo>
                    <a:pt x="29890" y="22286"/>
                  </a:lnTo>
                  <a:lnTo>
                    <a:pt x="30758" y="22286"/>
                  </a:lnTo>
                  <a:lnTo>
                    <a:pt x="31201" y="22266"/>
                  </a:lnTo>
                  <a:lnTo>
                    <a:pt x="31665" y="22206"/>
                  </a:lnTo>
                  <a:lnTo>
                    <a:pt x="32149" y="22145"/>
                  </a:lnTo>
                  <a:lnTo>
                    <a:pt x="32654" y="22065"/>
                  </a:lnTo>
                  <a:lnTo>
                    <a:pt x="33158" y="21964"/>
                  </a:lnTo>
                  <a:lnTo>
                    <a:pt x="33682" y="21843"/>
                  </a:lnTo>
                  <a:lnTo>
                    <a:pt x="34207" y="21701"/>
                  </a:lnTo>
                  <a:lnTo>
                    <a:pt x="34751" y="21540"/>
                  </a:lnTo>
                  <a:lnTo>
                    <a:pt x="35316" y="21359"/>
                  </a:lnTo>
                  <a:lnTo>
                    <a:pt x="35901" y="21157"/>
                  </a:lnTo>
                  <a:lnTo>
                    <a:pt x="36506" y="20935"/>
                  </a:lnTo>
                  <a:lnTo>
                    <a:pt x="37111" y="20673"/>
                  </a:lnTo>
                  <a:lnTo>
                    <a:pt x="37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7"/>
            <p:cNvSpPr/>
            <p:nvPr/>
          </p:nvSpPr>
          <p:spPr>
            <a:xfrm>
              <a:off x="238125" y="3425500"/>
              <a:ext cx="780025" cy="218350"/>
            </a:xfrm>
            <a:custGeom>
              <a:rect b="b" l="l" r="r" t="t"/>
              <a:pathLst>
                <a:path extrusionOk="0" h="8734" w="31201">
                  <a:moveTo>
                    <a:pt x="13453" y="0"/>
                  </a:moveTo>
                  <a:lnTo>
                    <a:pt x="12787" y="20"/>
                  </a:lnTo>
                  <a:lnTo>
                    <a:pt x="12121" y="40"/>
                  </a:lnTo>
                  <a:lnTo>
                    <a:pt x="11456" y="81"/>
                  </a:lnTo>
                  <a:lnTo>
                    <a:pt x="10790" y="141"/>
                  </a:lnTo>
                  <a:lnTo>
                    <a:pt x="10125" y="202"/>
                  </a:lnTo>
                  <a:lnTo>
                    <a:pt x="9459" y="303"/>
                  </a:lnTo>
                  <a:lnTo>
                    <a:pt x="8794" y="383"/>
                  </a:lnTo>
                  <a:lnTo>
                    <a:pt x="8128" y="504"/>
                  </a:lnTo>
                  <a:lnTo>
                    <a:pt x="7462" y="625"/>
                  </a:lnTo>
                  <a:lnTo>
                    <a:pt x="6111" y="908"/>
                  </a:lnTo>
                  <a:lnTo>
                    <a:pt x="4760" y="1230"/>
                  </a:lnTo>
                  <a:lnTo>
                    <a:pt x="3388" y="1613"/>
                  </a:lnTo>
                  <a:lnTo>
                    <a:pt x="2924" y="1755"/>
                  </a:lnTo>
                  <a:lnTo>
                    <a:pt x="2481" y="1936"/>
                  </a:lnTo>
                  <a:lnTo>
                    <a:pt x="2077" y="2138"/>
                  </a:lnTo>
                  <a:lnTo>
                    <a:pt x="1714" y="2340"/>
                  </a:lnTo>
                  <a:lnTo>
                    <a:pt x="1392" y="2561"/>
                  </a:lnTo>
                  <a:lnTo>
                    <a:pt x="1109" y="2803"/>
                  </a:lnTo>
                  <a:lnTo>
                    <a:pt x="847" y="3045"/>
                  </a:lnTo>
                  <a:lnTo>
                    <a:pt x="625" y="3308"/>
                  </a:lnTo>
                  <a:lnTo>
                    <a:pt x="444" y="3570"/>
                  </a:lnTo>
                  <a:lnTo>
                    <a:pt x="282" y="3832"/>
                  </a:lnTo>
                  <a:lnTo>
                    <a:pt x="161" y="4114"/>
                  </a:lnTo>
                  <a:lnTo>
                    <a:pt x="81" y="4377"/>
                  </a:lnTo>
                  <a:lnTo>
                    <a:pt x="20" y="4659"/>
                  </a:lnTo>
                  <a:lnTo>
                    <a:pt x="0" y="4921"/>
                  </a:lnTo>
                  <a:lnTo>
                    <a:pt x="20" y="5183"/>
                  </a:lnTo>
                  <a:lnTo>
                    <a:pt x="40" y="5425"/>
                  </a:lnTo>
                  <a:lnTo>
                    <a:pt x="121" y="5667"/>
                  </a:lnTo>
                  <a:lnTo>
                    <a:pt x="222" y="5909"/>
                  </a:lnTo>
                  <a:lnTo>
                    <a:pt x="343" y="6111"/>
                  </a:lnTo>
                  <a:lnTo>
                    <a:pt x="484" y="6313"/>
                  </a:lnTo>
                  <a:lnTo>
                    <a:pt x="666" y="6494"/>
                  </a:lnTo>
                  <a:lnTo>
                    <a:pt x="887" y="6656"/>
                  </a:lnTo>
                  <a:lnTo>
                    <a:pt x="1109" y="6797"/>
                  </a:lnTo>
                  <a:lnTo>
                    <a:pt x="1371" y="6918"/>
                  </a:lnTo>
                  <a:lnTo>
                    <a:pt x="1654" y="6999"/>
                  </a:lnTo>
                  <a:lnTo>
                    <a:pt x="1977" y="7059"/>
                  </a:lnTo>
                  <a:lnTo>
                    <a:pt x="2299" y="7099"/>
                  </a:lnTo>
                  <a:lnTo>
                    <a:pt x="2662" y="7079"/>
                  </a:lnTo>
                  <a:lnTo>
                    <a:pt x="3045" y="7059"/>
                  </a:lnTo>
                  <a:lnTo>
                    <a:pt x="3449" y="6978"/>
                  </a:lnTo>
                  <a:lnTo>
                    <a:pt x="3872" y="6857"/>
                  </a:lnTo>
                  <a:lnTo>
                    <a:pt x="4316" y="6716"/>
                  </a:lnTo>
                  <a:lnTo>
                    <a:pt x="5224" y="6373"/>
                  </a:lnTo>
                  <a:lnTo>
                    <a:pt x="6131" y="6051"/>
                  </a:lnTo>
                  <a:lnTo>
                    <a:pt x="7019" y="5748"/>
                  </a:lnTo>
                  <a:lnTo>
                    <a:pt x="7886" y="5466"/>
                  </a:lnTo>
                  <a:lnTo>
                    <a:pt x="8773" y="5224"/>
                  </a:lnTo>
                  <a:lnTo>
                    <a:pt x="9641" y="5002"/>
                  </a:lnTo>
                  <a:lnTo>
                    <a:pt x="10508" y="4800"/>
                  </a:lnTo>
                  <a:lnTo>
                    <a:pt x="11395" y="4619"/>
                  </a:lnTo>
                  <a:lnTo>
                    <a:pt x="12283" y="4477"/>
                  </a:lnTo>
                  <a:lnTo>
                    <a:pt x="13170" y="4356"/>
                  </a:lnTo>
                  <a:lnTo>
                    <a:pt x="14078" y="4256"/>
                  </a:lnTo>
                  <a:lnTo>
                    <a:pt x="15006" y="4195"/>
                  </a:lnTo>
                  <a:lnTo>
                    <a:pt x="15933" y="4175"/>
                  </a:lnTo>
                  <a:lnTo>
                    <a:pt x="16901" y="4175"/>
                  </a:lnTo>
                  <a:lnTo>
                    <a:pt x="17890" y="4215"/>
                  </a:lnTo>
                  <a:lnTo>
                    <a:pt x="18898" y="4296"/>
                  </a:lnTo>
                  <a:lnTo>
                    <a:pt x="19422" y="4356"/>
                  </a:lnTo>
                  <a:lnTo>
                    <a:pt x="19906" y="4437"/>
                  </a:lnTo>
                  <a:lnTo>
                    <a:pt x="20391" y="4538"/>
                  </a:lnTo>
                  <a:lnTo>
                    <a:pt x="20875" y="4659"/>
                  </a:lnTo>
                  <a:lnTo>
                    <a:pt x="21338" y="4800"/>
                  </a:lnTo>
                  <a:lnTo>
                    <a:pt x="21802" y="4961"/>
                  </a:lnTo>
                  <a:lnTo>
                    <a:pt x="22246" y="5123"/>
                  </a:lnTo>
                  <a:lnTo>
                    <a:pt x="22670" y="5304"/>
                  </a:lnTo>
                  <a:lnTo>
                    <a:pt x="23093" y="5506"/>
                  </a:lnTo>
                  <a:lnTo>
                    <a:pt x="23517" y="5708"/>
                  </a:lnTo>
                  <a:lnTo>
                    <a:pt x="24323" y="6131"/>
                  </a:lnTo>
                  <a:lnTo>
                    <a:pt x="25090" y="6555"/>
                  </a:lnTo>
                  <a:lnTo>
                    <a:pt x="25816" y="6999"/>
                  </a:lnTo>
                  <a:lnTo>
                    <a:pt x="26502" y="7422"/>
                  </a:lnTo>
                  <a:lnTo>
                    <a:pt x="27147" y="7805"/>
                  </a:lnTo>
                  <a:lnTo>
                    <a:pt x="27772" y="8128"/>
                  </a:lnTo>
                  <a:lnTo>
                    <a:pt x="28075" y="8289"/>
                  </a:lnTo>
                  <a:lnTo>
                    <a:pt x="28357" y="8410"/>
                  </a:lnTo>
                  <a:lnTo>
                    <a:pt x="28640" y="8511"/>
                  </a:lnTo>
                  <a:lnTo>
                    <a:pt x="28902" y="8612"/>
                  </a:lnTo>
                  <a:lnTo>
                    <a:pt x="29164" y="8673"/>
                  </a:lnTo>
                  <a:lnTo>
                    <a:pt x="29426" y="8713"/>
                  </a:lnTo>
                  <a:lnTo>
                    <a:pt x="29668" y="8733"/>
                  </a:lnTo>
                  <a:lnTo>
                    <a:pt x="29910" y="8713"/>
                  </a:lnTo>
                  <a:lnTo>
                    <a:pt x="30152" y="8673"/>
                  </a:lnTo>
                  <a:lnTo>
                    <a:pt x="30374" y="8592"/>
                  </a:lnTo>
                  <a:lnTo>
                    <a:pt x="30576" y="8511"/>
                  </a:lnTo>
                  <a:lnTo>
                    <a:pt x="30757" y="8390"/>
                  </a:lnTo>
                  <a:lnTo>
                    <a:pt x="30898" y="8269"/>
                  </a:lnTo>
                  <a:lnTo>
                    <a:pt x="31019" y="8128"/>
                  </a:lnTo>
                  <a:lnTo>
                    <a:pt x="31100" y="7987"/>
                  </a:lnTo>
                  <a:lnTo>
                    <a:pt x="31161" y="7825"/>
                  </a:lnTo>
                  <a:lnTo>
                    <a:pt x="31201" y="7664"/>
                  </a:lnTo>
                  <a:lnTo>
                    <a:pt x="31201" y="7483"/>
                  </a:lnTo>
                  <a:lnTo>
                    <a:pt x="31201" y="7301"/>
                  </a:lnTo>
                  <a:lnTo>
                    <a:pt x="31140" y="7120"/>
                  </a:lnTo>
                  <a:lnTo>
                    <a:pt x="31080" y="6918"/>
                  </a:lnTo>
                  <a:lnTo>
                    <a:pt x="30999" y="6716"/>
                  </a:lnTo>
                  <a:lnTo>
                    <a:pt x="30878" y="6514"/>
                  </a:lnTo>
                  <a:lnTo>
                    <a:pt x="30737" y="6293"/>
                  </a:lnTo>
                  <a:lnTo>
                    <a:pt x="30576" y="6071"/>
                  </a:lnTo>
                  <a:lnTo>
                    <a:pt x="30394" y="5849"/>
                  </a:lnTo>
                  <a:lnTo>
                    <a:pt x="30213" y="5627"/>
                  </a:lnTo>
                  <a:lnTo>
                    <a:pt x="29991" y="5405"/>
                  </a:lnTo>
                  <a:lnTo>
                    <a:pt x="29487" y="4961"/>
                  </a:lnTo>
                  <a:lnTo>
                    <a:pt x="28922" y="4498"/>
                  </a:lnTo>
                  <a:lnTo>
                    <a:pt x="28297" y="4054"/>
                  </a:lnTo>
                  <a:lnTo>
                    <a:pt x="27611" y="3610"/>
                  </a:lnTo>
                  <a:lnTo>
                    <a:pt x="26865" y="3207"/>
                  </a:lnTo>
                  <a:lnTo>
                    <a:pt x="26078" y="2803"/>
                  </a:lnTo>
                  <a:lnTo>
                    <a:pt x="25251" y="2420"/>
                  </a:lnTo>
                  <a:lnTo>
                    <a:pt x="24505" y="2138"/>
                  </a:lnTo>
                  <a:lnTo>
                    <a:pt x="23779" y="1856"/>
                  </a:lnTo>
                  <a:lnTo>
                    <a:pt x="23053" y="1593"/>
                  </a:lnTo>
                  <a:lnTo>
                    <a:pt x="22347" y="1371"/>
                  </a:lnTo>
                  <a:lnTo>
                    <a:pt x="21641" y="1150"/>
                  </a:lnTo>
                  <a:lnTo>
                    <a:pt x="20935" y="948"/>
                  </a:lnTo>
                  <a:lnTo>
                    <a:pt x="20229" y="787"/>
                  </a:lnTo>
                  <a:lnTo>
                    <a:pt x="19543" y="625"/>
                  </a:lnTo>
                  <a:lnTo>
                    <a:pt x="18858" y="484"/>
                  </a:lnTo>
                  <a:lnTo>
                    <a:pt x="18172" y="363"/>
                  </a:lnTo>
                  <a:lnTo>
                    <a:pt x="17486" y="262"/>
                  </a:lnTo>
                  <a:lnTo>
                    <a:pt x="16801" y="182"/>
                  </a:lnTo>
                  <a:lnTo>
                    <a:pt x="16135" y="101"/>
                  </a:lnTo>
                  <a:lnTo>
                    <a:pt x="15469" y="61"/>
                  </a:lnTo>
                  <a:lnTo>
                    <a:pt x="14784" y="20"/>
                  </a:lnTo>
                  <a:lnTo>
                    <a:pt x="14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7"/>
            <p:cNvSpPr/>
            <p:nvPr/>
          </p:nvSpPr>
          <p:spPr>
            <a:xfrm>
              <a:off x="1086700" y="3869200"/>
              <a:ext cx="392825" cy="277350"/>
            </a:xfrm>
            <a:custGeom>
              <a:rect b="b" l="l" r="r" t="t"/>
              <a:pathLst>
                <a:path extrusionOk="0" h="11094" w="15713">
                  <a:moveTo>
                    <a:pt x="929" y="0"/>
                  </a:moveTo>
                  <a:lnTo>
                    <a:pt x="727" y="21"/>
                  </a:lnTo>
                  <a:lnTo>
                    <a:pt x="545" y="61"/>
                  </a:lnTo>
                  <a:lnTo>
                    <a:pt x="384" y="142"/>
                  </a:lnTo>
                  <a:lnTo>
                    <a:pt x="263" y="242"/>
                  </a:lnTo>
                  <a:lnTo>
                    <a:pt x="162" y="384"/>
                  </a:lnTo>
                  <a:lnTo>
                    <a:pt x="82" y="525"/>
                  </a:lnTo>
                  <a:lnTo>
                    <a:pt x="41" y="706"/>
                  </a:lnTo>
                  <a:lnTo>
                    <a:pt x="1" y="908"/>
                  </a:lnTo>
                  <a:lnTo>
                    <a:pt x="1" y="1130"/>
                  </a:lnTo>
                  <a:lnTo>
                    <a:pt x="21" y="1352"/>
                  </a:lnTo>
                  <a:lnTo>
                    <a:pt x="61" y="1614"/>
                  </a:lnTo>
                  <a:lnTo>
                    <a:pt x="122" y="1876"/>
                  </a:lnTo>
                  <a:lnTo>
                    <a:pt x="203" y="2158"/>
                  </a:lnTo>
                  <a:lnTo>
                    <a:pt x="303" y="2461"/>
                  </a:lnTo>
                  <a:lnTo>
                    <a:pt x="445" y="2764"/>
                  </a:lnTo>
                  <a:lnTo>
                    <a:pt x="586" y="3086"/>
                  </a:lnTo>
                  <a:lnTo>
                    <a:pt x="747" y="3429"/>
                  </a:lnTo>
                  <a:lnTo>
                    <a:pt x="929" y="3752"/>
                  </a:lnTo>
                  <a:lnTo>
                    <a:pt x="1130" y="4115"/>
                  </a:lnTo>
                  <a:lnTo>
                    <a:pt x="1352" y="4458"/>
                  </a:lnTo>
                  <a:lnTo>
                    <a:pt x="1574" y="4821"/>
                  </a:lnTo>
                  <a:lnTo>
                    <a:pt x="2098" y="5527"/>
                  </a:lnTo>
                  <a:lnTo>
                    <a:pt x="2381" y="5890"/>
                  </a:lnTo>
                  <a:lnTo>
                    <a:pt x="2683" y="6253"/>
                  </a:lnTo>
                  <a:lnTo>
                    <a:pt x="3006" y="6616"/>
                  </a:lnTo>
                  <a:lnTo>
                    <a:pt x="3329" y="6979"/>
                  </a:lnTo>
                  <a:lnTo>
                    <a:pt x="3672" y="7322"/>
                  </a:lnTo>
                  <a:lnTo>
                    <a:pt x="4014" y="7665"/>
                  </a:lnTo>
                  <a:lnTo>
                    <a:pt x="4398" y="8007"/>
                  </a:lnTo>
                  <a:lnTo>
                    <a:pt x="4761" y="8350"/>
                  </a:lnTo>
                  <a:lnTo>
                    <a:pt x="5144" y="8653"/>
                  </a:lnTo>
                  <a:lnTo>
                    <a:pt x="5527" y="8955"/>
                  </a:lnTo>
                  <a:lnTo>
                    <a:pt x="5890" y="9217"/>
                  </a:lnTo>
                  <a:lnTo>
                    <a:pt x="6233" y="9460"/>
                  </a:lnTo>
                  <a:lnTo>
                    <a:pt x="6596" y="9681"/>
                  </a:lnTo>
                  <a:lnTo>
                    <a:pt x="6919" y="9883"/>
                  </a:lnTo>
                  <a:lnTo>
                    <a:pt x="7262" y="10065"/>
                  </a:lnTo>
                  <a:lnTo>
                    <a:pt x="7584" y="10246"/>
                  </a:lnTo>
                  <a:lnTo>
                    <a:pt x="7907" y="10387"/>
                  </a:lnTo>
                  <a:lnTo>
                    <a:pt x="8210" y="10528"/>
                  </a:lnTo>
                  <a:lnTo>
                    <a:pt x="8512" y="10629"/>
                  </a:lnTo>
                  <a:lnTo>
                    <a:pt x="8815" y="10730"/>
                  </a:lnTo>
                  <a:lnTo>
                    <a:pt x="9400" y="10891"/>
                  </a:lnTo>
                  <a:lnTo>
                    <a:pt x="9964" y="10992"/>
                  </a:lnTo>
                  <a:lnTo>
                    <a:pt x="10509" y="11053"/>
                  </a:lnTo>
                  <a:lnTo>
                    <a:pt x="11033" y="11093"/>
                  </a:lnTo>
                  <a:lnTo>
                    <a:pt x="11558" y="11073"/>
                  </a:lnTo>
                  <a:lnTo>
                    <a:pt x="12062" y="11053"/>
                  </a:lnTo>
                  <a:lnTo>
                    <a:pt x="12586" y="10992"/>
                  </a:lnTo>
                  <a:lnTo>
                    <a:pt x="13090" y="10932"/>
                  </a:lnTo>
                  <a:lnTo>
                    <a:pt x="14099" y="10811"/>
                  </a:lnTo>
                  <a:lnTo>
                    <a:pt x="14341" y="10770"/>
                  </a:lnTo>
                  <a:lnTo>
                    <a:pt x="14563" y="10730"/>
                  </a:lnTo>
                  <a:lnTo>
                    <a:pt x="14764" y="10649"/>
                  </a:lnTo>
                  <a:lnTo>
                    <a:pt x="14946" y="10589"/>
                  </a:lnTo>
                  <a:lnTo>
                    <a:pt x="15107" y="10508"/>
                  </a:lnTo>
                  <a:lnTo>
                    <a:pt x="15248" y="10407"/>
                  </a:lnTo>
                  <a:lnTo>
                    <a:pt x="15369" y="10307"/>
                  </a:lnTo>
                  <a:lnTo>
                    <a:pt x="15470" y="10206"/>
                  </a:lnTo>
                  <a:lnTo>
                    <a:pt x="15551" y="10085"/>
                  </a:lnTo>
                  <a:lnTo>
                    <a:pt x="15611" y="9964"/>
                  </a:lnTo>
                  <a:lnTo>
                    <a:pt x="15672" y="9843"/>
                  </a:lnTo>
                  <a:lnTo>
                    <a:pt x="15692" y="9722"/>
                  </a:lnTo>
                  <a:lnTo>
                    <a:pt x="15712" y="9601"/>
                  </a:lnTo>
                  <a:lnTo>
                    <a:pt x="15692" y="9480"/>
                  </a:lnTo>
                  <a:lnTo>
                    <a:pt x="15672" y="9339"/>
                  </a:lnTo>
                  <a:lnTo>
                    <a:pt x="15632" y="9217"/>
                  </a:lnTo>
                  <a:lnTo>
                    <a:pt x="15571" y="9096"/>
                  </a:lnTo>
                  <a:lnTo>
                    <a:pt x="15490" y="8975"/>
                  </a:lnTo>
                  <a:lnTo>
                    <a:pt x="15390" y="8854"/>
                  </a:lnTo>
                  <a:lnTo>
                    <a:pt x="15289" y="8754"/>
                  </a:lnTo>
                  <a:lnTo>
                    <a:pt x="15168" y="8633"/>
                  </a:lnTo>
                  <a:lnTo>
                    <a:pt x="15027" y="8552"/>
                  </a:lnTo>
                  <a:lnTo>
                    <a:pt x="14865" y="8451"/>
                  </a:lnTo>
                  <a:lnTo>
                    <a:pt x="14684" y="8370"/>
                  </a:lnTo>
                  <a:lnTo>
                    <a:pt x="14502" y="8310"/>
                  </a:lnTo>
                  <a:lnTo>
                    <a:pt x="14301" y="8249"/>
                  </a:lnTo>
                  <a:lnTo>
                    <a:pt x="14079" y="8209"/>
                  </a:lnTo>
                  <a:lnTo>
                    <a:pt x="13857" y="8169"/>
                  </a:lnTo>
                  <a:lnTo>
                    <a:pt x="13615" y="8149"/>
                  </a:lnTo>
                  <a:lnTo>
                    <a:pt x="13353" y="8149"/>
                  </a:lnTo>
                  <a:lnTo>
                    <a:pt x="13070" y="8169"/>
                  </a:lnTo>
                  <a:lnTo>
                    <a:pt x="12788" y="8189"/>
                  </a:lnTo>
                  <a:lnTo>
                    <a:pt x="12163" y="8270"/>
                  </a:lnTo>
                  <a:lnTo>
                    <a:pt x="11477" y="8310"/>
                  </a:lnTo>
                  <a:lnTo>
                    <a:pt x="10731" y="8330"/>
                  </a:lnTo>
                  <a:lnTo>
                    <a:pt x="10347" y="8310"/>
                  </a:lnTo>
                  <a:lnTo>
                    <a:pt x="9964" y="8290"/>
                  </a:lnTo>
                  <a:lnTo>
                    <a:pt x="9561" y="8249"/>
                  </a:lnTo>
                  <a:lnTo>
                    <a:pt x="9157" y="8189"/>
                  </a:lnTo>
                  <a:lnTo>
                    <a:pt x="8734" y="8128"/>
                  </a:lnTo>
                  <a:lnTo>
                    <a:pt x="8310" y="8028"/>
                  </a:lnTo>
                  <a:lnTo>
                    <a:pt x="7887" y="7907"/>
                  </a:lnTo>
                  <a:lnTo>
                    <a:pt x="7463" y="7786"/>
                  </a:lnTo>
                  <a:lnTo>
                    <a:pt x="7040" y="7624"/>
                  </a:lnTo>
                  <a:lnTo>
                    <a:pt x="6636" y="7443"/>
                  </a:lnTo>
                  <a:lnTo>
                    <a:pt x="6213" y="7221"/>
                  </a:lnTo>
                  <a:lnTo>
                    <a:pt x="5789" y="6999"/>
                  </a:lnTo>
                  <a:lnTo>
                    <a:pt x="5386" y="6717"/>
                  </a:lnTo>
                  <a:lnTo>
                    <a:pt x="4983" y="6434"/>
                  </a:lnTo>
                  <a:lnTo>
                    <a:pt x="4579" y="6112"/>
                  </a:lnTo>
                  <a:lnTo>
                    <a:pt x="4196" y="5748"/>
                  </a:lnTo>
                  <a:lnTo>
                    <a:pt x="3833" y="5345"/>
                  </a:lnTo>
                  <a:lnTo>
                    <a:pt x="3470" y="4922"/>
                  </a:lnTo>
                  <a:lnTo>
                    <a:pt x="3107" y="4438"/>
                  </a:lnTo>
                  <a:lnTo>
                    <a:pt x="2784" y="3933"/>
                  </a:lnTo>
                  <a:lnTo>
                    <a:pt x="2461" y="3389"/>
                  </a:lnTo>
                  <a:lnTo>
                    <a:pt x="2159" y="2804"/>
                  </a:lnTo>
                  <a:lnTo>
                    <a:pt x="1877" y="2179"/>
                  </a:lnTo>
                  <a:lnTo>
                    <a:pt x="1614" y="1493"/>
                  </a:lnTo>
                  <a:lnTo>
                    <a:pt x="1372" y="767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37"/>
          <p:cNvSpPr/>
          <p:nvPr/>
        </p:nvSpPr>
        <p:spPr>
          <a:xfrm>
            <a:off x="2848265" y="881045"/>
            <a:ext cx="475354" cy="442198"/>
          </a:xfrm>
          <a:custGeom>
            <a:rect b="b" l="l" r="r" t="t"/>
            <a:pathLst>
              <a:path extrusionOk="0" h="5139" w="5524">
                <a:moveTo>
                  <a:pt x="3122" y="0"/>
                </a:moveTo>
                <a:lnTo>
                  <a:pt x="2978" y="48"/>
                </a:lnTo>
                <a:lnTo>
                  <a:pt x="2594" y="288"/>
                </a:lnTo>
                <a:lnTo>
                  <a:pt x="2258" y="576"/>
                </a:lnTo>
                <a:lnTo>
                  <a:pt x="2018" y="817"/>
                </a:lnTo>
                <a:lnTo>
                  <a:pt x="2018" y="865"/>
                </a:lnTo>
                <a:lnTo>
                  <a:pt x="2066" y="913"/>
                </a:lnTo>
                <a:lnTo>
                  <a:pt x="2210" y="1057"/>
                </a:lnTo>
                <a:lnTo>
                  <a:pt x="2594" y="1345"/>
                </a:lnTo>
                <a:lnTo>
                  <a:pt x="2738" y="1489"/>
                </a:lnTo>
                <a:lnTo>
                  <a:pt x="2786" y="1585"/>
                </a:lnTo>
                <a:lnTo>
                  <a:pt x="2786" y="1681"/>
                </a:lnTo>
                <a:lnTo>
                  <a:pt x="2786" y="1777"/>
                </a:lnTo>
                <a:lnTo>
                  <a:pt x="2738" y="1873"/>
                </a:lnTo>
                <a:lnTo>
                  <a:pt x="2642" y="1969"/>
                </a:lnTo>
                <a:lnTo>
                  <a:pt x="2498" y="2065"/>
                </a:lnTo>
                <a:lnTo>
                  <a:pt x="2162" y="2209"/>
                </a:lnTo>
                <a:lnTo>
                  <a:pt x="1921" y="2209"/>
                </a:lnTo>
                <a:lnTo>
                  <a:pt x="1777" y="2113"/>
                </a:lnTo>
                <a:lnTo>
                  <a:pt x="1633" y="1969"/>
                </a:lnTo>
                <a:lnTo>
                  <a:pt x="1585" y="1777"/>
                </a:lnTo>
                <a:lnTo>
                  <a:pt x="1537" y="1585"/>
                </a:lnTo>
                <a:lnTo>
                  <a:pt x="1489" y="1393"/>
                </a:lnTo>
                <a:lnTo>
                  <a:pt x="1393" y="1297"/>
                </a:lnTo>
                <a:lnTo>
                  <a:pt x="1297" y="1249"/>
                </a:lnTo>
                <a:lnTo>
                  <a:pt x="1201" y="1249"/>
                </a:lnTo>
                <a:lnTo>
                  <a:pt x="1009" y="1297"/>
                </a:lnTo>
                <a:lnTo>
                  <a:pt x="865" y="1393"/>
                </a:lnTo>
                <a:lnTo>
                  <a:pt x="481" y="1681"/>
                </a:lnTo>
                <a:lnTo>
                  <a:pt x="337" y="1825"/>
                </a:lnTo>
                <a:lnTo>
                  <a:pt x="241" y="1969"/>
                </a:lnTo>
                <a:lnTo>
                  <a:pt x="193" y="2065"/>
                </a:lnTo>
                <a:lnTo>
                  <a:pt x="241" y="2113"/>
                </a:lnTo>
                <a:lnTo>
                  <a:pt x="289" y="2305"/>
                </a:lnTo>
                <a:lnTo>
                  <a:pt x="481" y="2546"/>
                </a:lnTo>
                <a:lnTo>
                  <a:pt x="673" y="2738"/>
                </a:lnTo>
                <a:lnTo>
                  <a:pt x="961" y="3074"/>
                </a:lnTo>
                <a:lnTo>
                  <a:pt x="1009" y="3170"/>
                </a:lnTo>
                <a:lnTo>
                  <a:pt x="961" y="3218"/>
                </a:lnTo>
                <a:lnTo>
                  <a:pt x="913" y="3218"/>
                </a:lnTo>
                <a:lnTo>
                  <a:pt x="529" y="3314"/>
                </a:lnTo>
                <a:lnTo>
                  <a:pt x="337" y="3362"/>
                </a:lnTo>
                <a:lnTo>
                  <a:pt x="193" y="3458"/>
                </a:lnTo>
                <a:lnTo>
                  <a:pt x="49" y="3602"/>
                </a:lnTo>
                <a:lnTo>
                  <a:pt x="0" y="3746"/>
                </a:lnTo>
                <a:lnTo>
                  <a:pt x="49" y="3890"/>
                </a:lnTo>
                <a:lnTo>
                  <a:pt x="145" y="4130"/>
                </a:lnTo>
                <a:lnTo>
                  <a:pt x="385" y="4370"/>
                </a:lnTo>
                <a:lnTo>
                  <a:pt x="625" y="4467"/>
                </a:lnTo>
                <a:lnTo>
                  <a:pt x="817" y="4467"/>
                </a:lnTo>
                <a:lnTo>
                  <a:pt x="1009" y="4370"/>
                </a:lnTo>
                <a:lnTo>
                  <a:pt x="1153" y="4274"/>
                </a:lnTo>
                <a:lnTo>
                  <a:pt x="1249" y="4130"/>
                </a:lnTo>
                <a:lnTo>
                  <a:pt x="1441" y="3890"/>
                </a:lnTo>
                <a:lnTo>
                  <a:pt x="1537" y="3938"/>
                </a:lnTo>
                <a:lnTo>
                  <a:pt x="1585" y="4034"/>
                </a:lnTo>
                <a:lnTo>
                  <a:pt x="1777" y="4418"/>
                </a:lnTo>
                <a:lnTo>
                  <a:pt x="1970" y="4851"/>
                </a:lnTo>
                <a:lnTo>
                  <a:pt x="2066" y="5043"/>
                </a:lnTo>
                <a:lnTo>
                  <a:pt x="2162" y="5139"/>
                </a:lnTo>
                <a:lnTo>
                  <a:pt x="2258" y="5139"/>
                </a:lnTo>
                <a:lnTo>
                  <a:pt x="2402" y="5043"/>
                </a:lnTo>
                <a:lnTo>
                  <a:pt x="2738" y="4803"/>
                </a:lnTo>
                <a:lnTo>
                  <a:pt x="3074" y="4515"/>
                </a:lnTo>
                <a:lnTo>
                  <a:pt x="3266" y="4322"/>
                </a:lnTo>
                <a:lnTo>
                  <a:pt x="3314" y="4226"/>
                </a:lnTo>
                <a:lnTo>
                  <a:pt x="3266" y="4178"/>
                </a:lnTo>
                <a:lnTo>
                  <a:pt x="3170" y="4034"/>
                </a:lnTo>
                <a:lnTo>
                  <a:pt x="3026" y="3890"/>
                </a:lnTo>
                <a:lnTo>
                  <a:pt x="2834" y="3650"/>
                </a:lnTo>
                <a:lnTo>
                  <a:pt x="2786" y="3506"/>
                </a:lnTo>
                <a:lnTo>
                  <a:pt x="2786" y="3362"/>
                </a:lnTo>
                <a:lnTo>
                  <a:pt x="2882" y="3218"/>
                </a:lnTo>
                <a:lnTo>
                  <a:pt x="3026" y="3122"/>
                </a:lnTo>
                <a:lnTo>
                  <a:pt x="3170" y="3074"/>
                </a:lnTo>
                <a:lnTo>
                  <a:pt x="3314" y="3026"/>
                </a:lnTo>
                <a:lnTo>
                  <a:pt x="3458" y="3026"/>
                </a:lnTo>
                <a:lnTo>
                  <a:pt x="3602" y="3074"/>
                </a:lnTo>
                <a:lnTo>
                  <a:pt x="3698" y="3170"/>
                </a:lnTo>
                <a:lnTo>
                  <a:pt x="3746" y="3266"/>
                </a:lnTo>
                <a:lnTo>
                  <a:pt x="3843" y="3506"/>
                </a:lnTo>
                <a:lnTo>
                  <a:pt x="3891" y="3746"/>
                </a:lnTo>
                <a:lnTo>
                  <a:pt x="3987" y="3938"/>
                </a:lnTo>
                <a:lnTo>
                  <a:pt x="4227" y="3938"/>
                </a:lnTo>
                <a:lnTo>
                  <a:pt x="4611" y="3698"/>
                </a:lnTo>
                <a:lnTo>
                  <a:pt x="5043" y="3410"/>
                </a:lnTo>
                <a:lnTo>
                  <a:pt x="5235" y="3218"/>
                </a:lnTo>
                <a:lnTo>
                  <a:pt x="5283" y="3170"/>
                </a:lnTo>
                <a:lnTo>
                  <a:pt x="5235" y="3074"/>
                </a:lnTo>
                <a:lnTo>
                  <a:pt x="5139" y="2834"/>
                </a:lnTo>
                <a:lnTo>
                  <a:pt x="4707" y="2257"/>
                </a:lnTo>
                <a:lnTo>
                  <a:pt x="4563" y="2017"/>
                </a:lnTo>
                <a:lnTo>
                  <a:pt x="4515" y="1969"/>
                </a:lnTo>
                <a:lnTo>
                  <a:pt x="4563" y="1921"/>
                </a:lnTo>
                <a:lnTo>
                  <a:pt x="4755" y="1873"/>
                </a:lnTo>
                <a:lnTo>
                  <a:pt x="5139" y="1729"/>
                </a:lnTo>
                <a:lnTo>
                  <a:pt x="5331" y="1585"/>
                </a:lnTo>
                <a:lnTo>
                  <a:pt x="5475" y="1393"/>
                </a:lnTo>
                <a:lnTo>
                  <a:pt x="5523" y="1249"/>
                </a:lnTo>
                <a:lnTo>
                  <a:pt x="5523" y="1057"/>
                </a:lnTo>
                <a:lnTo>
                  <a:pt x="5427" y="865"/>
                </a:lnTo>
                <a:lnTo>
                  <a:pt x="5283" y="673"/>
                </a:lnTo>
                <a:lnTo>
                  <a:pt x="5139" y="528"/>
                </a:lnTo>
                <a:lnTo>
                  <a:pt x="4947" y="432"/>
                </a:lnTo>
                <a:lnTo>
                  <a:pt x="4755" y="432"/>
                </a:lnTo>
                <a:lnTo>
                  <a:pt x="4611" y="480"/>
                </a:lnTo>
                <a:lnTo>
                  <a:pt x="4515" y="576"/>
                </a:lnTo>
                <a:lnTo>
                  <a:pt x="4419" y="673"/>
                </a:lnTo>
                <a:lnTo>
                  <a:pt x="4227" y="913"/>
                </a:lnTo>
                <a:lnTo>
                  <a:pt x="4131" y="1057"/>
                </a:lnTo>
                <a:lnTo>
                  <a:pt x="4035" y="1105"/>
                </a:lnTo>
                <a:lnTo>
                  <a:pt x="3939" y="1105"/>
                </a:lnTo>
                <a:lnTo>
                  <a:pt x="3843" y="1009"/>
                </a:lnTo>
                <a:lnTo>
                  <a:pt x="3602" y="625"/>
                </a:lnTo>
                <a:lnTo>
                  <a:pt x="3410" y="240"/>
                </a:lnTo>
                <a:lnTo>
                  <a:pt x="3314" y="96"/>
                </a:lnTo>
                <a:lnTo>
                  <a:pt x="321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7"/>
          <p:cNvSpPr/>
          <p:nvPr/>
        </p:nvSpPr>
        <p:spPr>
          <a:xfrm>
            <a:off x="7926102" y="541310"/>
            <a:ext cx="355483" cy="392721"/>
          </a:xfrm>
          <a:custGeom>
            <a:rect b="b" l="l" r="r" t="t"/>
            <a:pathLst>
              <a:path extrusionOk="0" h="4564" w="4131">
                <a:moveTo>
                  <a:pt x="3411" y="1"/>
                </a:moveTo>
                <a:lnTo>
                  <a:pt x="3266" y="49"/>
                </a:lnTo>
                <a:lnTo>
                  <a:pt x="3122" y="97"/>
                </a:lnTo>
                <a:lnTo>
                  <a:pt x="3026" y="193"/>
                </a:lnTo>
                <a:lnTo>
                  <a:pt x="2930" y="289"/>
                </a:lnTo>
                <a:lnTo>
                  <a:pt x="2834" y="529"/>
                </a:lnTo>
                <a:lnTo>
                  <a:pt x="2642" y="817"/>
                </a:lnTo>
                <a:lnTo>
                  <a:pt x="2546" y="865"/>
                </a:lnTo>
                <a:lnTo>
                  <a:pt x="2402" y="865"/>
                </a:lnTo>
                <a:lnTo>
                  <a:pt x="2306" y="769"/>
                </a:lnTo>
                <a:lnTo>
                  <a:pt x="2162" y="673"/>
                </a:lnTo>
                <a:lnTo>
                  <a:pt x="1874" y="385"/>
                </a:lnTo>
                <a:lnTo>
                  <a:pt x="1778" y="289"/>
                </a:lnTo>
                <a:lnTo>
                  <a:pt x="1682" y="241"/>
                </a:lnTo>
                <a:lnTo>
                  <a:pt x="1586" y="241"/>
                </a:lnTo>
                <a:lnTo>
                  <a:pt x="1490" y="337"/>
                </a:lnTo>
                <a:lnTo>
                  <a:pt x="1249" y="625"/>
                </a:lnTo>
                <a:lnTo>
                  <a:pt x="913" y="1153"/>
                </a:lnTo>
                <a:lnTo>
                  <a:pt x="913" y="1202"/>
                </a:lnTo>
                <a:lnTo>
                  <a:pt x="961" y="1250"/>
                </a:lnTo>
                <a:lnTo>
                  <a:pt x="1057" y="1346"/>
                </a:lnTo>
                <a:lnTo>
                  <a:pt x="1586" y="1490"/>
                </a:lnTo>
                <a:lnTo>
                  <a:pt x="1682" y="1586"/>
                </a:lnTo>
                <a:lnTo>
                  <a:pt x="1778" y="1682"/>
                </a:lnTo>
                <a:lnTo>
                  <a:pt x="1826" y="1778"/>
                </a:lnTo>
                <a:lnTo>
                  <a:pt x="1826" y="1922"/>
                </a:lnTo>
                <a:lnTo>
                  <a:pt x="1778" y="2066"/>
                </a:lnTo>
                <a:lnTo>
                  <a:pt x="1730" y="2162"/>
                </a:lnTo>
                <a:lnTo>
                  <a:pt x="1586" y="2306"/>
                </a:lnTo>
                <a:lnTo>
                  <a:pt x="1490" y="2354"/>
                </a:lnTo>
                <a:lnTo>
                  <a:pt x="1345" y="2402"/>
                </a:lnTo>
                <a:lnTo>
                  <a:pt x="1201" y="2354"/>
                </a:lnTo>
                <a:lnTo>
                  <a:pt x="1057" y="2258"/>
                </a:lnTo>
                <a:lnTo>
                  <a:pt x="961" y="2114"/>
                </a:lnTo>
                <a:lnTo>
                  <a:pt x="769" y="1826"/>
                </a:lnTo>
                <a:lnTo>
                  <a:pt x="721" y="1730"/>
                </a:lnTo>
                <a:lnTo>
                  <a:pt x="625" y="1682"/>
                </a:lnTo>
                <a:lnTo>
                  <a:pt x="529" y="1730"/>
                </a:lnTo>
                <a:lnTo>
                  <a:pt x="433" y="1826"/>
                </a:lnTo>
                <a:lnTo>
                  <a:pt x="241" y="2114"/>
                </a:lnTo>
                <a:lnTo>
                  <a:pt x="1" y="2690"/>
                </a:lnTo>
                <a:lnTo>
                  <a:pt x="97" y="2786"/>
                </a:lnTo>
                <a:lnTo>
                  <a:pt x="337" y="3026"/>
                </a:lnTo>
                <a:lnTo>
                  <a:pt x="1153" y="3651"/>
                </a:lnTo>
                <a:lnTo>
                  <a:pt x="2354" y="4515"/>
                </a:lnTo>
                <a:lnTo>
                  <a:pt x="2402" y="4563"/>
                </a:lnTo>
                <a:lnTo>
                  <a:pt x="2450" y="4563"/>
                </a:lnTo>
                <a:lnTo>
                  <a:pt x="2642" y="4467"/>
                </a:lnTo>
                <a:lnTo>
                  <a:pt x="2786" y="4275"/>
                </a:lnTo>
                <a:lnTo>
                  <a:pt x="2978" y="4083"/>
                </a:lnTo>
                <a:lnTo>
                  <a:pt x="3074" y="3891"/>
                </a:lnTo>
                <a:lnTo>
                  <a:pt x="3074" y="3699"/>
                </a:lnTo>
                <a:lnTo>
                  <a:pt x="3026" y="3603"/>
                </a:lnTo>
                <a:lnTo>
                  <a:pt x="2978" y="3555"/>
                </a:lnTo>
                <a:lnTo>
                  <a:pt x="2834" y="3507"/>
                </a:lnTo>
                <a:lnTo>
                  <a:pt x="2690" y="3459"/>
                </a:lnTo>
                <a:lnTo>
                  <a:pt x="2546" y="3411"/>
                </a:lnTo>
                <a:lnTo>
                  <a:pt x="2450" y="3315"/>
                </a:lnTo>
                <a:lnTo>
                  <a:pt x="2402" y="3171"/>
                </a:lnTo>
                <a:lnTo>
                  <a:pt x="2402" y="3026"/>
                </a:lnTo>
                <a:lnTo>
                  <a:pt x="2402" y="2834"/>
                </a:lnTo>
                <a:lnTo>
                  <a:pt x="2498" y="2690"/>
                </a:lnTo>
                <a:lnTo>
                  <a:pt x="2594" y="2594"/>
                </a:lnTo>
                <a:lnTo>
                  <a:pt x="2738" y="2546"/>
                </a:lnTo>
                <a:lnTo>
                  <a:pt x="2882" y="2546"/>
                </a:lnTo>
                <a:lnTo>
                  <a:pt x="3026" y="2594"/>
                </a:lnTo>
                <a:lnTo>
                  <a:pt x="3218" y="2786"/>
                </a:lnTo>
                <a:lnTo>
                  <a:pt x="3363" y="2978"/>
                </a:lnTo>
                <a:lnTo>
                  <a:pt x="3507" y="3075"/>
                </a:lnTo>
                <a:lnTo>
                  <a:pt x="3555" y="3075"/>
                </a:lnTo>
                <a:lnTo>
                  <a:pt x="3651" y="2978"/>
                </a:lnTo>
                <a:lnTo>
                  <a:pt x="3795" y="2738"/>
                </a:lnTo>
                <a:lnTo>
                  <a:pt x="4131" y="2162"/>
                </a:lnTo>
                <a:lnTo>
                  <a:pt x="4131" y="2066"/>
                </a:lnTo>
                <a:lnTo>
                  <a:pt x="4035" y="1922"/>
                </a:lnTo>
                <a:lnTo>
                  <a:pt x="3747" y="1730"/>
                </a:lnTo>
                <a:lnTo>
                  <a:pt x="3315" y="1538"/>
                </a:lnTo>
                <a:lnTo>
                  <a:pt x="3603" y="1250"/>
                </a:lnTo>
                <a:lnTo>
                  <a:pt x="3795" y="961"/>
                </a:lnTo>
                <a:lnTo>
                  <a:pt x="3939" y="721"/>
                </a:lnTo>
                <a:lnTo>
                  <a:pt x="3939" y="529"/>
                </a:lnTo>
                <a:lnTo>
                  <a:pt x="3891" y="289"/>
                </a:lnTo>
                <a:lnTo>
                  <a:pt x="3795" y="145"/>
                </a:lnTo>
                <a:lnTo>
                  <a:pt x="3651" y="49"/>
                </a:lnTo>
                <a:lnTo>
                  <a:pt x="341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7"/>
          <p:cNvSpPr/>
          <p:nvPr/>
        </p:nvSpPr>
        <p:spPr>
          <a:xfrm>
            <a:off x="-148642" y="3028768"/>
            <a:ext cx="401005" cy="334811"/>
          </a:xfrm>
          <a:custGeom>
            <a:rect b="b" l="l" r="r" t="t"/>
            <a:pathLst>
              <a:path extrusionOk="0" h="3891" w="4660">
                <a:moveTo>
                  <a:pt x="1826" y="1"/>
                </a:moveTo>
                <a:lnTo>
                  <a:pt x="1778" y="145"/>
                </a:lnTo>
                <a:lnTo>
                  <a:pt x="1634" y="433"/>
                </a:lnTo>
                <a:lnTo>
                  <a:pt x="1538" y="913"/>
                </a:lnTo>
                <a:lnTo>
                  <a:pt x="1201" y="721"/>
                </a:lnTo>
                <a:lnTo>
                  <a:pt x="865" y="577"/>
                </a:lnTo>
                <a:lnTo>
                  <a:pt x="625" y="529"/>
                </a:lnTo>
                <a:lnTo>
                  <a:pt x="385" y="529"/>
                </a:lnTo>
                <a:lnTo>
                  <a:pt x="193" y="625"/>
                </a:lnTo>
                <a:lnTo>
                  <a:pt x="97" y="769"/>
                </a:lnTo>
                <a:lnTo>
                  <a:pt x="1" y="961"/>
                </a:lnTo>
                <a:lnTo>
                  <a:pt x="1" y="1153"/>
                </a:lnTo>
                <a:lnTo>
                  <a:pt x="97" y="1346"/>
                </a:lnTo>
                <a:lnTo>
                  <a:pt x="145" y="1442"/>
                </a:lnTo>
                <a:lnTo>
                  <a:pt x="289" y="1538"/>
                </a:lnTo>
                <a:lnTo>
                  <a:pt x="385" y="1586"/>
                </a:lnTo>
                <a:lnTo>
                  <a:pt x="673" y="1634"/>
                </a:lnTo>
                <a:lnTo>
                  <a:pt x="961" y="1730"/>
                </a:lnTo>
                <a:lnTo>
                  <a:pt x="1057" y="1826"/>
                </a:lnTo>
                <a:lnTo>
                  <a:pt x="1057" y="1970"/>
                </a:lnTo>
                <a:lnTo>
                  <a:pt x="1009" y="2114"/>
                </a:lnTo>
                <a:lnTo>
                  <a:pt x="961" y="2258"/>
                </a:lnTo>
                <a:lnTo>
                  <a:pt x="769" y="2546"/>
                </a:lnTo>
                <a:lnTo>
                  <a:pt x="673" y="2690"/>
                </a:lnTo>
                <a:lnTo>
                  <a:pt x="673" y="2786"/>
                </a:lnTo>
                <a:lnTo>
                  <a:pt x="721" y="2882"/>
                </a:lnTo>
                <a:lnTo>
                  <a:pt x="817" y="2978"/>
                </a:lnTo>
                <a:lnTo>
                  <a:pt x="1105" y="3122"/>
                </a:lnTo>
                <a:lnTo>
                  <a:pt x="1730" y="3315"/>
                </a:lnTo>
                <a:lnTo>
                  <a:pt x="1778" y="3315"/>
                </a:lnTo>
                <a:lnTo>
                  <a:pt x="1826" y="3267"/>
                </a:lnTo>
                <a:lnTo>
                  <a:pt x="1874" y="3122"/>
                </a:lnTo>
                <a:lnTo>
                  <a:pt x="1922" y="2594"/>
                </a:lnTo>
                <a:lnTo>
                  <a:pt x="1970" y="2450"/>
                </a:lnTo>
                <a:lnTo>
                  <a:pt x="2018" y="2354"/>
                </a:lnTo>
                <a:lnTo>
                  <a:pt x="2114" y="2306"/>
                </a:lnTo>
                <a:lnTo>
                  <a:pt x="2258" y="2258"/>
                </a:lnTo>
                <a:lnTo>
                  <a:pt x="2402" y="2258"/>
                </a:lnTo>
                <a:lnTo>
                  <a:pt x="2546" y="2306"/>
                </a:lnTo>
                <a:lnTo>
                  <a:pt x="2690" y="2402"/>
                </a:lnTo>
                <a:lnTo>
                  <a:pt x="2786" y="2498"/>
                </a:lnTo>
                <a:lnTo>
                  <a:pt x="2834" y="2642"/>
                </a:lnTo>
                <a:lnTo>
                  <a:pt x="2834" y="2786"/>
                </a:lnTo>
                <a:lnTo>
                  <a:pt x="2738" y="2930"/>
                </a:lnTo>
                <a:lnTo>
                  <a:pt x="2642" y="3074"/>
                </a:lnTo>
                <a:lnTo>
                  <a:pt x="2402" y="3315"/>
                </a:lnTo>
                <a:lnTo>
                  <a:pt x="2354" y="3411"/>
                </a:lnTo>
                <a:lnTo>
                  <a:pt x="2354" y="3459"/>
                </a:lnTo>
                <a:lnTo>
                  <a:pt x="2402" y="3555"/>
                </a:lnTo>
                <a:lnTo>
                  <a:pt x="2498" y="3603"/>
                </a:lnTo>
                <a:lnTo>
                  <a:pt x="2834" y="3747"/>
                </a:lnTo>
                <a:lnTo>
                  <a:pt x="3411" y="3891"/>
                </a:lnTo>
                <a:lnTo>
                  <a:pt x="3507" y="3747"/>
                </a:lnTo>
                <a:lnTo>
                  <a:pt x="3699" y="3459"/>
                </a:lnTo>
                <a:lnTo>
                  <a:pt x="4083" y="2498"/>
                </a:lnTo>
                <a:lnTo>
                  <a:pt x="4659" y="1153"/>
                </a:lnTo>
                <a:lnTo>
                  <a:pt x="4659" y="1105"/>
                </a:lnTo>
                <a:lnTo>
                  <a:pt x="4659" y="1057"/>
                </a:lnTo>
                <a:lnTo>
                  <a:pt x="4515" y="913"/>
                </a:lnTo>
                <a:lnTo>
                  <a:pt x="4323" y="769"/>
                </a:lnTo>
                <a:lnTo>
                  <a:pt x="4083" y="625"/>
                </a:lnTo>
                <a:lnTo>
                  <a:pt x="3891" y="577"/>
                </a:lnTo>
                <a:lnTo>
                  <a:pt x="3699" y="625"/>
                </a:lnTo>
                <a:lnTo>
                  <a:pt x="3603" y="673"/>
                </a:lnTo>
                <a:lnTo>
                  <a:pt x="3555" y="769"/>
                </a:lnTo>
                <a:lnTo>
                  <a:pt x="3555" y="913"/>
                </a:lnTo>
                <a:lnTo>
                  <a:pt x="3555" y="1057"/>
                </a:lnTo>
                <a:lnTo>
                  <a:pt x="3555" y="1201"/>
                </a:lnTo>
                <a:lnTo>
                  <a:pt x="3459" y="1346"/>
                </a:lnTo>
                <a:lnTo>
                  <a:pt x="3363" y="1394"/>
                </a:lnTo>
                <a:lnTo>
                  <a:pt x="3171" y="1442"/>
                </a:lnTo>
                <a:lnTo>
                  <a:pt x="3026" y="1490"/>
                </a:lnTo>
                <a:lnTo>
                  <a:pt x="2834" y="1442"/>
                </a:lnTo>
                <a:lnTo>
                  <a:pt x="2738" y="1346"/>
                </a:lnTo>
                <a:lnTo>
                  <a:pt x="2642" y="1249"/>
                </a:lnTo>
                <a:lnTo>
                  <a:pt x="2594" y="1057"/>
                </a:lnTo>
                <a:lnTo>
                  <a:pt x="2642" y="961"/>
                </a:lnTo>
                <a:lnTo>
                  <a:pt x="2738" y="673"/>
                </a:lnTo>
                <a:lnTo>
                  <a:pt x="2930" y="481"/>
                </a:lnTo>
                <a:lnTo>
                  <a:pt x="2978" y="385"/>
                </a:lnTo>
                <a:lnTo>
                  <a:pt x="2978" y="337"/>
                </a:lnTo>
                <a:lnTo>
                  <a:pt x="2882" y="241"/>
                </a:lnTo>
                <a:lnTo>
                  <a:pt x="2594" y="145"/>
                </a:lnTo>
                <a:lnTo>
                  <a:pt x="192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7"/>
          <p:cNvSpPr/>
          <p:nvPr/>
        </p:nvSpPr>
        <p:spPr>
          <a:xfrm>
            <a:off x="4042838" y="4149700"/>
            <a:ext cx="471223" cy="363809"/>
          </a:xfrm>
          <a:custGeom>
            <a:rect b="b" l="l" r="r" t="t"/>
            <a:pathLst>
              <a:path extrusionOk="0" h="4228" w="5476">
                <a:moveTo>
                  <a:pt x="3506" y="1"/>
                </a:moveTo>
                <a:lnTo>
                  <a:pt x="3122" y="97"/>
                </a:lnTo>
                <a:lnTo>
                  <a:pt x="2162" y="481"/>
                </a:lnTo>
                <a:lnTo>
                  <a:pt x="673" y="1105"/>
                </a:lnTo>
                <a:lnTo>
                  <a:pt x="673" y="1153"/>
                </a:lnTo>
                <a:lnTo>
                  <a:pt x="673" y="1346"/>
                </a:lnTo>
                <a:lnTo>
                  <a:pt x="865" y="1778"/>
                </a:lnTo>
                <a:lnTo>
                  <a:pt x="1057" y="2162"/>
                </a:lnTo>
                <a:lnTo>
                  <a:pt x="1105" y="2354"/>
                </a:lnTo>
                <a:lnTo>
                  <a:pt x="625" y="2354"/>
                </a:lnTo>
                <a:lnTo>
                  <a:pt x="289" y="2402"/>
                </a:lnTo>
                <a:lnTo>
                  <a:pt x="145" y="2498"/>
                </a:lnTo>
                <a:lnTo>
                  <a:pt x="97" y="2546"/>
                </a:lnTo>
                <a:lnTo>
                  <a:pt x="0" y="2738"/>
                </a:lnTo>
                <a:lnTo>
                  <a:pt x="0" y="2978"/>
                </a:lnTo>
                <a:lnTo>
                  <a:pt x="49" y="3171"/>
                </a:lnTo>
                <a:lnTo>
                  <a:pt x="193" y="3363"/>
                </a:lnTo>
                <a:lnTo>
                  <a:pt x="337" y="3555"/>
                </a:lnTo>
                <a:lnTo>
                  <a:pt x="481" y="3651"/>
                </a:lnTo>
                <a:lnTo>
                  <a:pt x="625" y="3699"/>
                </a:lnTo>
                <a:lnTo>
                  <a:pt x="769" y="3699"/>
                </a:lnTo>
                <a:lnTo>
                  <a:pt x="913" y="3603"/>
                </a:lnTo>
                <a:lnTo>
                  <a:pt x="1105" y="3459"/>
                </a:lnTo>
                <a:lnTo>
                  <a:pt x="1297" y="3363"/>
                </a:lnTo>
                <a:lnTo>
                  <a:pt x="1345" y="3363"/>
                </a:lnTo>
                <a:lnTo>
                  <a:pt x="1441" y="3459"/>
                </a:lnTo>
                <a:lnTo>
                  <a:pt x="1537" y="3699"/>
                </a:lnTo>
                <a:lnTo>
                  <a:pt x="1585" y="3987"/>
                </a:lnTo>
                <a:lnTo>
                  <a:pt x="1681" y="4227"/>
                </a:lnTo>
                <a:lnTo>
                  <a:pt x="1921" y="4227"/>
                </a:lnTo>
                <a:lnTo>
                  <a:pt x="2306" y="4083"/>
                </a:lnTo>
                <a:lnTo>
                  <a:pt x="2930" y="3747"/>
                </a:lnTo>
                <a:lnTo>
                  <a:pt x="3026" y="3699"/>
                </a:lnTo>
                <a:lnTo>
                  <a:pt x="2978" y="3699"/>
                </a:lnTo>
                <a:lnTo>
                  <a:pt x="2834" y="3603"/>
                </a:lnTo>
                <a:lnTo>
                  <a:pt x="2642" y="3459"/>
                </a:lnTo>
                <a:lnTo>
                  <a:pt x="2594" y="3315"/>
                </a:lnTo>
                <a:lnTo>
                  <a:pt x="2546" y="3171"/>
                </a:lnTo>
                <a:lnTo>
                  <a:pt x="2594" y="3026"/>
                </a:lnTo>
                <a:lnTo>
                  <a:pt x="2642" y="2882"/>
                </a:lnTo>
                <a:lnTo>
                  <a:pt x="2786" y="2786"/>
                </a:lnTo>
                <a:lnTo>
                  <a:pt x="2930" y="2642"/>
                </a:lnTo>
                <a:lnTo>
                  <a:pt x="3074" y="2594"/>
                </a:lnTo>
                <a:lnTo>
                  <a:pt x="3314" y="2546"/>
                </a:lnTo>
                <a:lnTo>
                  <a:pt x="3458" y="2594"/>
                </a:lnTo>
                <a:lnTo>
                  <a:pt x="3554" y="2690"/>
                </a:lnTo>
                <a:lnTo>
                  <a:pt x="3554" y="2834"/>
                </a:lnTo>
                <a:lnTo>
                  <a:pt x="3554" y="3026"/>
                </a:lnTo>
                <a:lnTo>
                  <a:pt x="3506" y="3363"/>
                </a:lnTo>
                <a:lnTo>
                  <a:pt x="3458" y="3507"/>
                </a:lnTo>
                <a:lnTo>
                  <a:pt x="3506" y="3603"/>
                </a:lnTo>
                <a:lnTo>
                  <a:pt x="3698" y="3603"/>
                </a:lnTo>
                <a:lnTo>
                  <a:pt x="4035" y="3507"/>
                </a:lnTo>
                <a:lnTo>
                  <a:pt x="4803" y="3219"/>
                </a:lnTo>
                <a:lnTo>
                  <a:pt x="4899" y="3171"/>
                </a:lnTo>
                <a:lnTo>
                  <a:pt x="4947" y="3026"/>
                </a:lnTo>
                <a:lnTo>
                  <a:pt x="4899" y="2930"/>
                </a:lnTo>
                <a:lnTo>
                  <a:pt x="4803" y="2786"/>
                </a:lnTo>
                <a:lnTo>
                  <a:pt x="4611" y="2546"/>
                </a:lnTo>
                <a:lnTo>
                  <a:pt x="4467" y="2306"/>
                </a:lnTo>
                <a:lnTo>
                  <a:pt x="4371" y="2162"/>
                </a:lnTo>
                <a:lnTo>
                  <a:pt x="4371" y="2114"/>
                </a:lnTo>
                <a:lnTo>
                  <a:pt x="4371" y="2066"/>
                </a:lnTo>
                <a:lnTo>
                  <a:pt x="4563" y="2018"/>
                </a:lnTo>
                <a:lnTo>
                  <a:pt x="4899" y="2018"/>
                </a:lnTo>
                <a:lnTo>
                  <a:pt x="5139" y="1970"/>
                </a:lnTo>
                <a:lnTo>
                  <a:pt x="5331" y="1874"/>
                </a:lnTo>
                <a:lnTo>
                  <a:pt x="5427" y="1730"/>
                </a:lnTo>
                <a:lnTo>
                  <a:pt x="5475" y="1538"/>
                </a:lnTo>
                <a:lnTo>
                  <a:pt x="5475" y="1346"/>
                </a:lnTo>
                <a:lnTo>
                  <a:pt x="5427" y="1202"/>
                </a:lnTo>
                <a:lnTo>
                  <a:pt x="5283" y="1009"/>
                </a:lnTo>
                <a:lnTo>
                  <a:pt x="5091" y="817"/>
                </a:lnTo>
                <a:lnTo>
                  <a:pt x="4899" y="721"/>
                </a:lnTo>
                <a:lnTo>
                  <a:pt x="4755" y="721"/>
                </a:lnTo>
                <a:lnTo>
                  <a:pt x="4659" y="769"/>
                </a:lnTo>
                <a:lnTo>
                  <a:pt x="4563" y="817"/>
                </a:lnTo>
                <a:lnTo>
                  <a:pt x="4419" y="1057"/>
                </a:lnTo>
                <a:lnTo>
                  <a:pt x="4323" y="1153"/>
                </a:lnTo>
                <a:lnTo>
                  <a:pt x="4227" y="1250"/>
                </a:lnTo>
                <a:lnTo>
                  <a:pt x="4131" y="1250"/>
                </a:lnTo>
                <a:lnTo>
                  <a:pt x="4035" y="1153"/>
                </a:lnTo>
                <a:lnTo>
                  <a:pt x="3891" y="721"/>
                </a:lnTo>
                <a:lnTo>
                  <a:pt x="3746" y="289"/>
                </a:lnTo>
                <a:lnTo>
                  <a:pt x="3698" y="97"/>
                </a:lnTo>
                <a:lnTo>
                  <a:pt x="36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38"/>
          <p:cNvGrpSpPr/>
          <p:nvPr/>
        </p:nvGrpSpPr>
        <p:grpSpPr>
          <a:xfrm>
            <a:off x="144201" y="-100304"/>
            <a:ext cx="8674825" cy="5344097"/>
            <a:chOff x="1569548" y="629994"/>
            <a:chExt cx="5900038" cy="3634698"/>
          </a:xfrm>
        </p:grpSpPr>
        <p:grpSp>
          <p:nvGrpSpPr>
            <p:cNvPr id="64" name="Google Shape;64;p38"/>
            <p:cNvGrpSpPr/>
            <p:nvPr/>
          </p:nvGrpSpPr>
          <p:grpSpPr>
            <a:xfrm>
              <a:off x="1569548" y="629994"/>
              <a:ext cx="5900038" cy="3634698"/>
              <a:chOff x="6012925" y="2964625"/>
              <a:chExt cx="1368950" cy="1009975"/>
            </a:xfrm>
          </p:grpSpPr>
          <p:sp>
            <p:nvSpPr>
              <p:cNvPr id="65" name="Google Shape;65;p38"/>
              <p:cNvSpPr/>
              <p:nvPr/>
            </p:nvSpPr>
            <p:spPr>
              <a:xfrm>
                <a:off x="6057275" y="3010525"/>
                <a:ext cx="1324600" cy="885925"/>
              </a:xfrm>
              <a:custGeom>
                <a:rect b="b" l="l" r="r" t="t"/>
                <a:pathLst>
                  <a:path extrusionOk="0" h="35437" w="52984">
                    <a:moveTo>
                      <a:pt x="38866" y="0"/>
                    </a:moveTo>
                    <a:lnTo>
                      <a:pt x="38261" y="20"/>
                    </a:lnTo>
                    <a:lnTo>
                      <a:pt x="37656" y="81"/>
                    </a:lnTo>
                    <a:lnTo>
                      <a:pt x="37071" y="182"/>
                    </a:lnTo>
                    <a:lnTo>
                      <a:pt x="36466" y="323"/>
                    </a:lnTo>
                    <a:lnTo>
                      <a:pt x="35861" y="525"/>
                    </a:lnTo>
                    <a:lnTo>
                      <a:pt x="35276" y="767"/>
                    </a:lnTo>
                    <a:lnTo>
                      <a:pt x="34691" y="1089"/>
                    </a:lnTo>
                    <a:lnTo>
                      <a:pt x="34146" y="1412"/>
                    </a:lnTo>
                    <a:lnTo>
                      <a:pt x="33602" y="1694"/>
                    </a:lnTo>
                    <a:lnTo>
                      <a:pt x="33057" y="1936"/>
                    </a:lnTo>
                    <a:lnTo>
                      <a:pt x="32553" y="2158"/>
                    </a:lnTo>
                    <a:lnTo>
                      <a:pt x="32029" y="2360"/>
                    </a:lnTo>
                    <a:lnTo>
                      <a:pt x="31525" y="2541"/>
                    </a:lnTo>
                    <a:lnTo>
                      <a:pt x="31040" y="2683"/>
                    </a:lnTo>
                    <a:lnTo>
                      <a:pt x="30536" y="2804"/>
                    </a:lnTo>
                    <a:lnTo>
                      <a:pt x="30052" y="2904"/>
                    </a:lnTo>
                    <a:lnTo>
                      <a:pt x="29568" y="2985"/>
                    </a:lnTo>
                    <a:lnTo>
                      <a:pt x="29084" y="3046"/>
                    </a:lnTo>
                    <a:lnTo>
                      <a:pt x="28600" y="3086"/>
                    </a:lnTo>
                    <a:lnTo>
                      <a:pt x="28116" y="3126"/>
                    </a:lnTo>
                    <a:lnTo>
                      <a:pt x="27148" y="3126"/>
                    </a:lnTo>
                    <a:lnTo>
                      <a:pt x="26644" y="3106"/>
                    </a:lnTo>
                    <a:lnTo>
                      <a:pt x="26139" y="3066"/>
                    </a:lnTo>
                    <a:lnTo>
                      <a:pt x="25091" y="2945"/>
                    </a:lnTo>
                    <a:lnTo>
                      <a:pt x="24022" y="2804"/>
                    </a:lnTo>
                    <a:lnTo>
                      <a:pt x="22872" y="2622"/>
                    </a:lnTo>
                    <a:lnTo>
                      <a:pt x="20371" y="2199"/>
                    </a:lnTo>
                    <a:lnTo>
                      <a:pt x="19000" y="1957"/>
                    </a:lnTo>
                    <a:lnTo>
                      <a:pt x="17507" y="1735"/>
                    </a:lnTo>
                    <a:lnTo>
                      <a:pt x="16741" y="1654"/>
                    </a:lnTo>
                    <a:lnTo>
                      <a:pt x="15974" y="1594"/>
                    </a:lnTo>
                    <a:lnTo>
                      <a:pt x="15208" y="1594"/>
                    </a:lnTo>
                    <a:lnTo>
                      <a:pt x="14442" y="1634"/>
                    </a:lnTo>
                    <a:lnTo>
                      <a:pt x="13675" y="1694"/>
                    </a:lnTo>
                    <a:lnTo>
                      <a:pt x="12929" y="1815"/>
                    </a:lnTo>
                    <a:lnTo>
                      <a:pt x="12183" y="1957"/>
                    </a:lnTo>
                    <a:lnTo>
                      <a:pt x="11437" y="2158"/>
                    </a:lnTo>
                    <a:lnTo>
                      <a:pt x="10710" y="2380"/>
                    </a:lnTo>
                    <a:lnTo>
                      <a:pt x="10005" y="2642"/>
                    </a:lnTo>
                    <a:lnTo>
                      <a:pt x="9299" y="2945"/>
                    </a:lnTo>
                    <a:lnTo>
                      <a:pt x="8613" y="3288"/>
                    </a:lnTo>
                    <a:lnTo>
                      <a:pt x="7947" y="3651"/>
                    </a:lnTo>
                    <a:lnTo>
                      <a:pt x="7302" y="4054"/>
                    </a:lnTo>
                    <a:lnTo>
                      <a:pt x="6657" y="4498"/>
                    </a:lnTo>
                    <a:lnTo>
                      <a:pt x="6051" y="4962"/>
                    </a:lnTo>
                    <a:lnTo>
                      <a:pt x="5446" y="5466"/>
                    </a:lnTo>
                    <a:lnTo>
                      <a:pt x="4882" y="6010"/>
                    </a:lnTo>
                    <a:lnTo>
                      <a:pt x="4337" y="6575"/>
                    </a:lnTo>
                    <a:lnTo>
                      <a:pt x="3813" y="7180"/>
                    </a:lnTo>
                    <a:lnTo>
                      <a:pt x="3329" y="7805"/>
                    </a:lnTo>
                    <a:lnTo>
                      <a:pt x="2865" y="8471"/>
                    </a:lnTo>
                    <a:lnTo>
                      <a:pt x="2441" y="9157"/>
                    </a:lnTo>
                    <a:lnTo>
                      <a:pt x="2038" y="9883"/>
                    </a:lnTo>
                    <a:lnTo>
                      <a:pt x="1675" y="10629"/>
                    </a:lnTo>
                    <a:lnTo>
                      <a:pt x="1332" y="11416"/>
                    </a:lnTo>
                    <a:lnTo>
                      <a:pt x="1050" y="12202"/>
                    </a:lnTo>
                    <a:lnTo>
                      <a:pt x="787" y="13049"/>
                    </a:lnTo>
                    <a:lnTo>
                      <a:pt x="566" y="13896"/>
                    </a:lnTo>
                    <a:lnTo>
                      <a:pt x="384" y="14784"/>
                    </a:lnTo>
                    <a:lnTo>
                      <a:pt x="243" y="15691"/>
                    </a:lnTo>
                    <a:lnTo>
                      <a:pt x="142" y="16619"/>
                    </a:lnTo>
                    <a:lnTo>
                      <a:pt x="82" y="17547"/>
                    </a:lnTo>
                    <a:lnTo>
                      <a:pt x="41" y="18434"/>
                    </a:lnTo>
                    <a:lnTo>
                      <a:pt x="21" y="19302"/>
                    </a:lnTo>
                    <a:lnTo>
                      <a:pt x="1" y="20129"/>
                    </a:lnTo>
                    <a:lnTo>
                      <a:pt x="21" y="20915"/>
                    </a:lnTo>
                    <a:lnTo>
                      <a:pt x="61" y="21682"/>
                    </a:lnTo>
                    <a:lnTo>
                      <a:pt x="122" y="22408"/>
                    </a:lnTo>
                    <a:lnTo>
                      <a:pt x="203" y="23113"/>
                    </a:lnTo>
                    <a:lnTo>
                      <a:pt x="324" y="23799"/>
                    </a:lnTo>
                    <a:lnTo>
                      <a:pt x="465" y="24465"/>
                    </a:lnTo>
                    <a:lnTo>
                      <a:pt x="646" y="25090"/>
                    </a:lnTo>
                    <a:lnTo>
                      <a:pt x="848" y="25675"/>
                    </a:lnTo>
                    <a:lnTo>
                      <a:pt x="1070" y="26260"/>
                    </a:lnTo>
                    <a:lnTo>
                      <a:pt x="1332" y="26804"/>
                    </a:lnTo>
                    <a:lnTo>
                      <a:pt x="1635" y="27349"/>
                    </a:lnTo>
                    <a:lnTo>
                      <a:pt x="1977" y="27853"/>
                    </a:lnTo>
                    <a:lnTo>
                      <a:pt x="2340" y="28337"/>
                    </a:lnTo>
                    <a:lnTo>
                      <a:pt x="2744" y="28801"/>
                    </a:lnTo>
                    <a:lnTo>
                      <a:pt x="3208" y="29265"/>
                    </a:lnTo>
                    <a:lnTo>
                      <a:pt x="3692" y="29688"/>
                    </a:lnTo>
                    <a:lnTo>
                      <a:pt x="4216" y="30092"/>
                    </a:lnTo>
                    <a:lnTo>
                      <a:pt x="4781" y="30495"/>
                    </a:lnTo>
                    <a:lnTo>
                      <a:pt x="5406" y="30878"/>
                    </a:lnTo>
                    <a:lnTo>
                      <a:pt x="6072" y="31241"/>
                    </a:lnTo>
                    <a:lnTo>
                      <a:pt x="6757" y="31584"/>
                    </a:lnTo>
                    <a:lnTo>
                      <a:pt x="7524" y="31927"/>
                    </a:lnTo>
                    <a:lnTo>
                      <a:pt x="8331" y="32250"/>
                    </a:lnTo>
                    <a:lnTo>
                      <a:pt x="9178" y="32552"/>
                    </a:lnTo>
                    <a:lnTo>
                      <a:pt x="10085" y="32855"/>
                    </a:lnTo>
                    <a:lnTo>
                      <a:pt x="11033" y="33157"/>
                    </a:lnTo>
                    <a:lnTo>
                      <a:pt x="12042" y="33440"/>
                    </a:lnTo>
                    <a:lnTo>
                      <a:pt x="13111" y="33702"/>
                    </a:lnTo>
                    <a:lnTo>
                      <a:pt x="14200" y="33964"/>
                    </a:lnTo>
                    <a:lnTo>
                      <a:pt x="15309" y="34206"/>
                    </a:lnTo>
                    <a:lnTo>
                      <a:pt x="16438" y="34408"/>
                    </a:lnTo>
                    <a:lnTo>
                      <a:pt x="17568" y="34610"/>
                    </a:lnTo>
                    <a:lnTo>
                      <a:pt x="18697" y="34771"/>
                    </a:lnTo>
                    <a:lnTo>
                      <a:pt x="19847" y="34932"/>
                    </a:lnTo>
                    <a:lnTo>
                      <a:pt x="21017" y="35053"/>
                    </a:lnTo>
                    <a:lnTo>
                      <a:pt x="22166" y="35174"/>
                    </a:lnTo>
                    <a:lnTo>
                      <a:pt x="23316" y="35255"/>
                    </a:lnTo>
                    <a:lnTo>
                      <a:pt x="24486" y="35336"/>
                    </a:lnTo>
                    <a:lnTo>
                      <a:pt x="25635" y="35396"/>
                    </a:lnTo>
                    <a:lnTo>
                      <a:pt x="26785" y="35416"/>
                    </a:lnTo>
                    <a:lnTo>
                      <a:pt x="27935" y="35437"/>
                    </a:lnTo>
                    <a:lnTo>
                      <a:pt x="29064" y="35437"/>
                    </a:lnTo>
                    <a:lnTo>
                      <a:pt x="30193" y="35416"/>
                    </a:lnTo>
                    <a:lnTo>
                      <a:pt x="31323" y="35376"/>
                    </a:lnTo>
                    <a:lnTo>
                      <a:pt x="32432" y="35316"/>
                    </a:lnTo>
                    <a:lnTo>
                      <a:pt x="33521" y="35255"/>
                    </a:lnTo>
                    <a:lnTo>
                      <a:pt x="34610" y="35154"/>
                    </a:lnTo>
                    <a:lnTo>
                      <a:pt x="35659" y="35053"/>
                    </a:lnTo>
                    <a:lnTo>
                      <a:pt x="36708" y="34932"/>
                    </a:lnTo>
                    <a:lnTo>
                      <a:pt x="37716" y="34811"/>
                    </a:lnTo>
                    <a:lnTo>
                      <a:pt x="38725" y="34650"/>
                    </a:lnTo>
                    <a:lnTo>
                      <a:pt x="39693" y="34489"/>
                    </a:lnTo>
                    <a:lnTo>
                      <a:pt x="40641" y="34307"/>
                    </a:lnTo>
                    <a:lnTo>
                      <a:pt x="41569" y="34105"/>
                    </a:lnTo>
                    <a:lnTo>
                      <a:pt x="42456" y="33904"/>
                    </a:lnTo>
                    <a:lnTo>
                      <a:pt x="43303" y="33682"/>
                    </a:lnTo>
                    <a:lnTo>
                      <a:pt x="44130" y="33460"/>
                    </a:lnTo>
                    <a:lnTo>
                      <a:pt x="44917" y="33198"/>
                    </a:lnTo>
                    <a:lnTo>
                      <a:pt x="45683" y="32936"/>
                    </a:lnTo>
                    <a:lnTo>
                      <a:pt x="46389" y="32673"/>
                    </a:lnTo>
                    <a:lnTo>
                      <a:pt x="46732" y="32532"/>
                    </a:lnTo>
                    <a:lnTo>
                      <a:pt x="47075" y="32371"/>
                    </a:lnTo>
                    <a:lnTo>
                      <a:pt x="47397" y="32210"/>
                    </a:lnTo>
                    <a:lnTo>
                      <a:pt x="47700" y="32048"/>
                    </a:lnTo>
                    <a:lnTo>
                      <a:pt x="48002" y="31867"/>
                    </a:lnTo>
                    <a:lnTo>
                      <a:pt x="48305" y="31685"/>
                    </a:lnTo>
                    <a:lnTo>
                      <a:pt x="48849" y="31282"/>
                    </a:lnTo>
                    <a:lnTo>
                      <a:pt x="49374" y="30858"/>
                    </a:lnTo>
                    <a:lnTo>
                      <a:pt x="49858" y="30415"/>
                    </a:lnTo>
                    <a:lnTo>
                      <a:pt x="50281" y="29930"/>
                    </a:lnTo>
                    <a:lnTo>
                      <a:pt x="50705" y="29406"/>
                    </a:lnTo>
                    <a:lnTo>
                      <a:pt x="51068" y="28882"/>
                    </a:lnTo>
                    <a:lnTo>
                      <a:pt x="51391" y="28317"/>
                    </a:lnTo>
                    <a:lnTo>
                      <a:pt x="51693" y="27732"/>
                    </a:lnTo>
                    <a:lnTo>
                      <a:pt x="51976" y="27107"/>
                    </a:lnTo>
                    <a:lnTo>
                      <a:pt x="52197" y="26482"/>
                    </a:lnTo>
                    <a:lnTo>
                      <a:pt x="52399" y="25836"/>
                    </a:lnTo>
                    <a:lnTo>
                      <a:pt x="52581" y="25171"/>
                    </a:lnTo>
                    <a:lnTo>
                      <a:pt x="52722" y="24485"/>
                    </a:lnTo>
                    <a:lnTo>
                      <a:pt x="52823" y="23779"/>
                    </a:lnTo>
                    <a:lnTo>
                      <a:pt x="52903" y="23053"/>
                    </a:lnTo>
                    <a:lnTo>
                      <a:pt x="52964" y="22327"/>
                    </a:lnTo>
                    <a:lnTo>
                      <a:pt x="52984" y="21581"/>
                    </a:lnTo>
                    <a:lnTo>
                      <a:pt x="52984" y="20814"/>
                    </a:lnTo>
                    <a:lnTo>
                      <a:pt x="52964" y="20048"/>
                    </a:lnTo>
                    <a:lnTo>
                      <a:pt x="52903" y="19261"/>
                    </a:lnTo>
                    <a:lnTo>
                      <a:pt x="52823" y="18475"/>
                    </a:lnTo>
                    <a:lnTo>
                      <a:pt x="52722" y="17688"/>
                    </a:lnTo>
                    <a:lnTo>
                      <a:pt x="52601" y="16881"/>
                    </a:lnTo>
                    <a:lnTo>
                      <a:pt x="52460" y="16075"/>
                    </a:lnTo>
                    <a:lnTo>
                      <a:pt x="52278" y="15268"/>
                    </a:lnTo>
                    <a:lnTo>
                      <a:pt x="52097" y="14461"/>
                    </a:lnTo>
                    <a:lnTo>
                      <a:pt x="51895" y="13634"/>
                    </a:lnTo>
                    <a:lnTo>
                      <a:pt x="51653" y="12827"/>
                    </a:lnTo>
                    <a:lnTo>
                      <a:pt x="51411" y="12001"/>
                    </a:lnTo>
                    <a:lnTo>
                      <a:pt x="51149" y="11214"/>
                    </a:lnTo>
                    <a:lnTo>
                      <a:pt x="50846" y="10427"/>
                    </a:lnTo>
                    <a:lnTo>
                      <a:pt x="50523" y="9661"/>
                    </a:lnTo>
                    <a:lnTo>
                      <a:pt x="50181" y="8915"/>
                    </a:lnTo>
                    <a:lnTo>
                      <a:pt x="49818" y="8209"/>
                    </a:lnTo>
                    <a:lnTo>
                      <a:pt x="49434" y="7503"/>
                    </a:lnTo>
                    <a:lnTo>
                      <a:pt x="49031" y="6837"/>
                    </a:lnTo>
                    <a:lnTo>
                      <a:pt x="48607" y="6192"/>
                    </a:lnTo>
                    <a:lnTo>
                      <a:pt x="48184" y="5567"/>
                    </a:lnTo>
                    <a:lnTo>
                      <a:pt x="47720" y="4982"/>
                    </a:lnTo>
                    <a:lnTo>
                      <a:pt x="47256" y="4417"/>
                    </a:lnTo>
                    <a:lnTo>
                      <a:pt x="46752" y="3893"/>
                    </a:lnTo>
                    <a:lnTo>
                      <a:pt x="46268" y="3389"/>
                    </a:lnTo>
                    <a:lnTo>
                      <a:pt x="45743" y="2925"/>
                    </a:lnTo>
                    <a:lnTo>
                      <a:pt x="45219" y="2481"/>
                    </a:lnTo>
                    <a:lnTo>
                      <a:pt x="44675" y="2078"/>
                    </a:lnTo>
                    <a:lnTo>
                      <a:pt x="44130" y="1694"/>
                    </a:lnTo>
                    <a:lnTo>
                      <a:pt x="43565" y="1351"/>
                    </a:lnTo>
                    <a:lnTo>
                      <a:pt x="43001" y="1049"/>
                    </a:lnTo>
                    <a:lnTo>
                      <a:pt x="42436" y="787"/>
                    </a:lnTo>
                    <a:lnTo>
                      <a:pt x="41851" y="565"/>
                    </a:lnTo>
                    <a:lnTo>
                      <a:pt x="41266" y="363"/>
                    </a:lnTo>
                    <a:lnTo>
                      <a:pt x="40661" y="222"/>
                    </a:lnTo>
                    <a:lnTo>
                      <a:pt x="40076" y="101"/>
                    </a:lnTo>
                    <a:lnTo>
                      <a:pt x="39471" y="41"/>
                    </a:lnTo>
                    <a:lnTo>
                      <a:pt x="388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38"/>
              <p:cNvSpPr/>
              <p:nvPr/>
            </p:nvSpPr>
            <p:spPr>
              <a:xfrm>
                <a:off x="7165050" y="2964625"/>
                <a:ext cx="189600" cy="218350"/>
              </a:xfrm>
              <a:custGeom>
                <a:rect b="b" l="l" r="r" t="t"/>
                <a:pathLst>
                  <a:path extrusionOk="0" h="8734" w="7584">
                    <a:moveTo>
                      <a:pt x="545" y="1"/>
                    </a:moveTo>
                    <a:lnTo>
                      <a:pt x="424" y="41"/>
                    </a:lnTo>
                    <a:lnTo>
                      <a:pt x="323" y="102"/>
                    </a:lnTo>
                    <a:lnTo>
                      <a:pt x="243" y="182"/>
                    </a:lnTo>
                    <a:lnTo>
                      <a:pt x="162" y="283"/>
                    </a:lnTo>
                    <a:lnTo>
                      <a:pt x="101" y="384"/>
                    </a:lnTo>
                    <a:lnTo>
                      <a:pt x="41" y="505"/>
                    </a:lnTo>
                    <a:lnTo>
                      <a:pt x="21" y="626"/>
                    </a:lnTo>
                    <a:lnTo>
                      <a:pt x="0" y="787"/>
                    </a:lnTo>
                    <a:lnTo>
                      <a:pt x="41" y="969"/>
                    </a:lnTo>
                    <a:lnTo>
                      <a:pt x="121" y="1150"/>
                    </a:lnTo>
                    <a:lnTo>
                      <a:pt x="222" y="1372"/>
                    </a:lnTo>
                    <a:lnTo>
                      <a:pt x="404" y="1635"/>
                    </a:lnTo>
                    <a:lnTo>
                      <a:pt x="626" y="1917"/>
                    </a:lnTo>
                    <a:lnTo>
                      <a:pt x="908" y="2219"/>
                    </a:lnTo>
                    <a:lnTo>
                      <a:pt x="1251" y="2582"/>
                    </a:lnTo>
                    <a:lnTo>
                      <a:pt x="1695" y="2966"/>
                    </a:lnTo>
                    <a:lnTo>
                      <a:pt x="2199" y="3389"/>
                    </a:lnTo>
                    <a:lnTo>
                      <a:pt x="2784" y="3853"/>
                    </a:lnTo>
                    <a:lnTo>
                      <a:pt x="3207" y="4236"/>
                    </a:lnTo>
                    <a:lnTo>
                      <a:pt x="3631" y="4660"/>
                    </a:lnTo>
                    <a:lnTo>
                      <a:pt x="4034" y="5104"/>
                    </a:lnTo>
                    <a:lnTo>
                      <a:pt x="4438" y="5567"/>
                    </a:lnTo>
                    <a:lnTo>
                      <a:pt x="5184" y="6475"/>
                    </a:lnTo>
                    <a:lnTo>
                      <a:pt x="5849" y="7322"/>
                    </a:lnTo>
                    <a:lnTo>
                      <a:pt x="6434" y="8028"/>
                    </a:lnTo>
                    <a:lnTo>
                      <a:pt x="6676" y="8310"/>
                    </a:lnTo>
                    <a:lnTo>
                      <a:pt x="6918" y="8532"/>
                    </a:lnTo>
                    <a:lnTo>
                      <a:pt x="7120" y="8673"/>
                    </a:lnTo>
                    <a:lnTo>
                      <a:pt x="7201" y="8714"/>
                    </a:lnTo>
                    <a:lnTo>
                      <a:pt x="7281" y="8734"/>
                    </a:lnTo>
                    <a:lnTo>
                      <a:pt x="7362" y="8734"/>
                    </a:lnTo>
                    <a:lnTo>
                      <a:pt x="7423" y="8714"/>
                    </a:lnTo>
                    <a:lnTo>
                      <a:pt x="7483" y="8653"/>
                    </a:lnTo>
                    <a:lnTo>
                      <a:pt x="7523" y="8573"/>
                    </a:lnTo>
                    <a:lnTo>
                      <a:pt x="7564" y="8472"/>
                    </a:lnTo>
                    <a:lnTo>
                      <a:pt x="7584" y="8351"/>
                    </a:lnTo>
                    <a:lnTo>
                      <a:pt x="7584" y="8230"/>
                    </a:lnTo>
                    <a:lnTo>
                      <a:pt x="7564" y="8088"/>
                    </a:lnTo>
                    <a:lnTo>
                      <a:pt x="7483" y="7766"/>
                    </a:lnTo>
                    <a:lnTo>
                      <a:pt x="7342" y="7403"/>
                    </a:lnTo>
                    <a:lnTo>
                      <a:pt x="7160" y="6999"/>
                    </a:lnTo>
                    <a:lnTo>
                      <a:pt x="6939" y="6576"/>
                    </a:lnTo>
                    <a:lnTo>
                      <a:pt x="6676" y="6132"/>
                    </a:lnTo>
                    <a:lnTo>
                      <a:pt x="6374" y="5668"/>
                    </a:lnTo>
                    <a:lnTo>
                      <a:pt x="6071" y="5184"/>
                    </a:lnTo>
                    <a:lnTo>
                      <a:pt x="5749" y="4700"/>
                    </a:lnTo>
                    <a:lnTo>
                      <a:pt x="5063" y="3772"/>
                    </a:lnTo>
                    <a:lnTo>
                      <a:pt x="4397" y="2925"/>
                    </a:lnTo>
                    <a:lnTo>
                      <a:pt x="3812" y="2199"/>
                    </a:lnTo>
                    <a:lnTo>
                      <a:pt x="3550" y="1897"/>
                    </a:lnTo>
                    <a:lnTo>
                      <a:pt x="3288" y="1594"/>
                    </a:lnTo>
                    <a:lnTo>
                      <a:pt x="3006" y="1332"/>
                    </a:lnTo>
                    <a:lnTo>
                      <a:pt x="2743" y="1090"/>
                    </a:lnTo>
                    <a:lnTo>
                      <a:pt x="2481" y="868"/>
                    </a:lnTo>
                    <a:lnTo>
                      <a:pt x="2219" y="687"/>
                    </a:lnTo>
                    <a:lnTo>
                      <a:pt x="1957" y="505"/>
                    </a:lnTo>
                    <a:lnTo>
                      <a:pt x="1715" y="364"/>
                    </a:lnTo>
                    <a:lnTo>
                      <a:pt x="1473" y="243"/>
                    </a:lnTo>
                    <a:lnTo>
                      <a:pt x="1271" y="142"/>
                    </a:lnTo>
                    <a:lnTo>
                      <a:pt x="1049" y="61"/>
                    </a:lnTo>
                    <a:lnTo>
                      <a:pt x="868" y="21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38"/>
              <p:cNvSpPr/>
              <p:nvPr/>
            </p:nvSpPr>
            <p:spPr>
              <a:xfrm>
                <a:off x="6116275" y="3023125"/>
                <a:ext cx="172475" cy="132125"/>
              </a:xfrm>
              <a:custGeom>
                <a:rect b="b" l="l" r="r" t="t"/>
                <a:pathLst>
                  <a:path extrusionOk="0" h="5285" w="6899">
                    <a:moveTo>
                      <a:pt x="5386" y="0"/>
                    </a:moveTo>
                    <a:lnTo>
                      <a:pt x="5063" y="21"/>
                    </a:lnTo>
                    <a:lnTo>
                      <a:pt x="4720" y="81"/>
                    </a:lnTo>
                    <a:lnTo>
                      <a:pt x="4357" y="162"/>
                    </a:lnTo>
                    <a:lnTo>
                      <a:pt x="3974" y="283"/>
                    </a:lnTo>
                    <a:lnTo>
                      <a:pt x="3591" y="444"/>
                    </a:lnTo>
                    <a:lnTo>
                      <a:pt x="3207" y="626"/>
                    </a:lnTo>
                    <a:lnTo>
                      <a:pt x="2804" y="827"/>
                    </a:lnTo>
                    <a:lnTo>
                      <a:pt x="2401" y="1090"/>
                    </a:lnTo>
                    <a:lnTo>
                      <a:pt x="1997" y="1372"/>
                    </a:lnTo>
                    <a:lnTo>
                      <a:pt x="1796" y="1533"/>
                    </a:lnTo>
                    <a:lnTo>
                      <a:pt x="1614" y="1695"/>
                    </a:lnTo>
                    <a:lnTo>
                      <a:pt x="1271" y="2017"/>
                    </a:lnTo>
                    <a:lnTo>
                      <a:pt x="969" y="2380"/>
                    </a:lnTo>
                    <a:lnTo>
                      <a:pt x="707" y="2743"/>
                    </a:lnTo>
                    <a:lnTo>
                      <a:pt x="485" y="3106"/>
                    </a:lnTo>
                    <a:lnTo>
                      <a:pt x="323" y="3469"/>
                    </a:lnTo>
                    <a:lnTo>
                      <a:pt x="182" y="3812"/>
                    </a:lnTo>
                    <a:lnTo>
                      <a:pt x="81" y="4135"/>
                    </a:lnTo>
                    <a:lnTo>
                      <a:pt x="21" y="4438"/>
                    </a:lnTo>
                    <a:lnTo>
                      <a:pt x="1" y="4700"/>
                    </a:lnTo>
                    <a:lnTo>
                      <a:pt x="1" y="4922"/>
                    </a:lnTo>
                    <a:lnTo>
                      <a:pt x="61" y="5103"/>
                    </a:lnTo>
                    <a:lnTo>
                      <a:pt x="81" y="5164"/>
                    </a:lnTo>
                    <a:lnTo>
                      <a:pt x="122" y="5224"/>
                    </a:lnTo>
                    <a:lnTo>
                      <a:pt x="182" y="5264"/>
                    </a:lnTo>
                    <a:lnTo>
                      <a:pt x="243" y="5285"/>
                    </a:lnTo>
                    <a:lnTo>
                      <a:pt x="384" y="5285"/>
                    </a:lnTo>
                    <a:lnTo>
                      <a:pt x="485" y="5244"/>
                    </a:lnTo>
                    <a:lnTo>
                      <a:pt x="565" y="5184"/>
                    </a:lnTo>
                    <a:lnTo>
                      <a:pt x="767" y="5043"/>
                    </a:lnTo>
                    <a:lnTo>
                      <a:pt x="989" y="4861"/>
                    </a:lnTo>
                    <a:lnTo>
                      <a:pt x="1493" y="4377"/>
                    </a:lnTo>
                    <a:lnTo>
                      <a:pt x="2078" y="3792"/>
                    </a:lnTo>
                    <a:lnTo>
                      <a:pt x="2401" y="3469"/>
                    </a:lnTo>
                    <a:lnTo>
                      <a:pt x="2764" y="3127"/>
                    </a:lnTo>
                    <a:lnTo>
                      <a:pt x="3167" y="2804"/>
                    </a:lnTo>
                    <a:lnTo>
                      <a:pt x="3591" y="2461"/>
                    </a:lnTo>
                    <a:lnTo>
                      <a:pt x="4034" y="2118"/>
                    </a:lnTo>
                    <a:lnTo>
                      <a:pt x="4539" y="1795"/>
                    </a:lnTo>
                    <a:lnTo>
                      <a:pt x="5063" y="1493"/>
                    </a:lnTo>
                    <a:lnTo>
                      <a:pt x="5628" y="1190"/>
                    </a:lnTo>
                    <a:lnTo>
                      <a:pt x="6253" y="928"/>
                    </a:lnTo>
                    <a:lnTo>
                      <a:pt x="6898" y="686"/>
                    </a:lnTo>
                    <a:lnTo>
                      <a:pt x="6838" y="585"/>
                    </a:lnTo>
                    <a:lnTo>
                      <a:pt x="6777" y="505"/>
                    </a:lnTo>
                    <a:lnTo>
                      <a:pt x="6616" y="343"/>
                    </a:lnTo>
                    <a:lnTo>
                      <a:pt x="6434" y="202"/>
                    </a:lnTo>
                    <a:lnTo>
                      <a:pt x="6213" y="101"/>
                    </a:lnTo>
                    <a:lnTo>
                      <a:pt x="5971" y="41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38"/>
              <p:cNvSpPr/>
              <p:nvPr/>
            </p:nvSpPr>
            <p:spPr>
              <a:xfrm>
                <a:off x="6524700" y="3909025"/>
                <a:ext cx="511300" cy="65575"/>
              </a:xfrm>
              <a:custGeom>
                <a:rect b="b" l="l" r="r" t="t"/>
                <a:pathLst>
                  <a:path extrusionOk="0" h="2623" w="20452">
                    <a:moveTo>
                      <a:pt x="19806" y="1"/>
                    </a:moveTo>
                    <a:lnTo>
                      <a:pt x="19342" y="41"/>
                    </a:lnTo>
                    <a:lnTo>
                      <a:pt x="18757" y="142"/>
                    </a:lnTo>
                    <a:lnTo>
                      <a:pt x="18051" y="283"/>
                    </a:lnTo>
                    <a:lnTo>
                      <a:pt x="17325" y="384"/>
                    </a:lnTo>
                    <a:lnTo>
                      <a:pt x="16539" y="505"/>
                    </a:lnTo>
                    <a:lnTo>
                      <a:pt x="15712" y="586"/>
                    </a:lnTo>
                    <a:lnTo>
                      <a:pt x="14824" y="666"/>
                    </a:lnTo>
                    <a:lnTo>
                      <a:pt x="13896" y="727"/>
                    </a:lnTo>
                    <a:lnTo>
                      <a:pt x="12928" y="787"/>
                    </a:lnTo>
                    <a:lnTo>
                      <a:pt x="11920" y="807"/>
                    </a:lnTo>
                    <a:lnTo>
                      <a:pt x="10851" y="828"/>
                    </a:lnTo>
                    <a:lnTo>
                      <a:pt x="9742" y="828"/>
                    </a:lnTo>
                    <a:lnTo>
                      <a:pt x="8592" y="807"/>
                    </a:lnTo>
                    <a:lnTo>
                      <a:pt x="7382" y="767"/>
                    </a:lnTo>
                    <a:lnTo>
                      <a:pt x="6152" y="707"/>
                    </a:lnTo>
                    <a:lnTo>
                      <a:pt x="4861" y="606"/>
                    </a:lnTo>
                    <a:lnTo>
                      <a:pt x="3530" y="505"/>
                    </a:lnTo>
                    <a:lnTo>
                      <a:pt x="2158" y="384"/>
                    </a:lnTo>
                    <a:lnTo>
                      <a:pt x="1614" y="344"/>
                    </a:lnTo>
                    <a:lnTo>
                      <a:pt x="1150" y="344"/>
                    </a:lnTo>
                    <a:lnTo>
                      <a:pt x="767" y="384"/>
                    </a:lnTo>
                    <a:lnTo>
                      <a:pt x="444" y="444"/>
                    </a:lnTo>
                    <a:lnTo>
                      <a:pt x="323" y="505"/>
                    </a:lnTo>
                    <a:lnTo>
                      <a:pt x="222" y="545"/>
                    </a:lnTo>
                    <a:lnTo>
                      <a:pt x="141" y="606"/>
                    </a:lnTo>
                    <a:lnTo>
                      <a:pt x="61" y="666"/>
                    </a:lnTo>
                    <a:lnTo>
                      <a:pt x="20" y="747"/>
                    </a:lnTo>
                    <a:lnTo>
                      <a:pt x="0" y="807"/>
                    </a:lnTo>
                    <a:lnTo>
                      <a:pt x="0" y="888"/>
                    </a:lnTo>
                    <a:lnTo>
                      <a:pt x="20" y="969"/>
                    </a:lnTo>
                    <a:lnTo>
                      <a:pt x="41" y="1050"/>
                    </a:lnTo>
                    <a:lnTo>
                      <a:pt x="101" y="1130"/>
                    </a:lnTo>
                    <a:lnTo>
                      <a:pt x="182" y="1211"/>
                    </a:lnTo>
                    <a:lnTo>
                      <a:pt x="283" y="1292"/>
                    </a:lnTo>
                    <a:lnTo>
                      <a:pt x="404" y="1372"/>
                    </a:lnTo>
                    <a:lnTo>
                      <a:pt x="545" y="1453"/>
                    </a:lnTo>
                    <a:lnTo>
                      <a:pt x="888" y="1614"/>
                    </a:lnTo>
                    <a:lnTo>
                      <a:pt x="1331" y="1776"/>
                    </a:lnTo>
                    <a:lnTo>
                      <a:pt x="1856" y="1897"/>
                    </a:lnTo>
                    <a:lnTo>
                      <a:pt x="2461" y="2018"/>
                    </a:lnTo>
                    <a:lnTo>
                      <a:pt x="3167" y="2098"/>
                    </a:lnTo>
                    <a:lnTo>
                      <a:pt x="4659" y="2260"/>
                    </a:lnTo>
                    <a:lnTo>
                      <a:pt x="6172" y="2401"/>
                    </a:lnTo>
                    <a:lnTo>
                      <a:pt x="7685" y="2522"/>
                    </a:lnTo>
                    <a:lnTo>
                      <a:pt x="9197" y="2603"/>
                    </a:lnTo>
                    <a:lnTo>
                      <a:pt x="9964" y="2623"/>
                    </a:lnTo>
                    <a:lnTo>
                      <a:pt x="11517" y="2623"/>
                    </a:lnTo>
                    <a:lnTo>
                      <a:pt x="12303" y="2582"/>
                    </a:lnTo>
                    <a:lnTo>
                      <a:pt x="13090" y="2542"/>
                    </a:lnTo>
                    <a:lnTo>
                      <a:pt x="13876" y="2481"/>
                    </a:lnTo>
                    <a:lnTo>
                      <a:pt x="14683" y="2381"/>
                    </a:lnTo>
                    <a:lnTo>
                      <a:pt x="15490" y="2280"/>
                    </a:lnTo>
                    <a:lnTo>
                      <a:pt x="16276" y="2139"/>
                    </a:lnTo>
                    <a:lnTo>
                      <a:pt x="17023" y="1957"/>
                    </a:lnTo>
                    <a:lnTo>
                      <a:pt x="17708" y="1776"/>
                    </a:lnTo>
                    <a:lnTo>
                      <a:pt x="18334" y="1554"/>
                    </a:lnTo>
                    <a:lnTo>
                      <a:pt x="18898" y="1332"/>
                    </a:lnTo>
                    <a:lnTo>
                      <a:pt x="19362" y="1110"/>
                    </a:lnTo>
                    <a:lnTo>
                      <a:pt x="19766" y="888"/>
                    </a:lnTo>
                    <a:lnTo>
                      <a:pt x="20088" y="686"/>
                    </a:lnTo>
                    <a:lnTo>
                      <a:pt x="20310" y="485"/>
                    </a:lnTo>
                    <a:lnTo>
                      <a:pt x="20371" y="404"/>
                    </a:lnTo>
                    <a:lnTo>
                      <a:pt x="20431" y="323"/>
                    </a:lnTo>
                    <a:lnTo>
                      <a:pt x="20451" y="243"/>
                    </a:lnTo>
                    <a:lnTo>
                      <a:pt x="20451" y="182"/>
                    </a:lnTo>
                    <a:lnTo>
                      <a:pt x="20411" y="122"/>
                    </a:lnTo>
                    <a:lnTo>
                      <a:pt x="20350" y="81"/>
                    </a:lnTo>
                    <a:lnTo>
                      <a:pt x="20270" y="41"/>
                    </a:lnTo>
                    <a:lnTo>
                      <a:pt x="20149" y="21"/>
                    </a:lnTo>
                    <a:lnTo>
                      <a:pt x="1998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8"/>
              <p:cNvSpPr/>
              <p:nvPr/>
            </p:nvSpPr>
            <p:spPr>
              <a:xfrm>
                <a:off x="6012925" y="3613050"/>
                <a:ext cx="210775" cy="250125"/>
              </a:xfrm>
              <a:custGeom>
                <a:rect b="b" l="l" r="r" t="t"/>
                <a:pathLst>
                  <a:path extrusionOk="0" h="10005" w="8431">
                    <a:moveTo>
                      <a:pt x="101" y="1"/>
                    </a:moveTo>
                    <a:lnTo>
                      <a:pt x="61" y="485"/>
                    </a:lnTo>
                    <a:lnTo>
                      <a:pt x="20" y="949"/>
                    </a:lnTo>
                    <a:lnTo>
                      <a:pt x="0" y="1413"/>
                    </a:lnTo>
                    <a:lnTo>
                      <a:pt x="20" y="1876"/>
                    </a:lnTo>
                    <a:lnTo>
                      <a:pt x="40" y="2320"/>
                    </a:lnTo>
                    <a:lnTo>
                      <a:pt x="81" y="2744"/>
                    </a:lnTo>
                    <a:lnTo>
                      <a:pt x="141" y="3167"/>
                    </a:lnTo>
                    <a:lnTo>
                      <a:pt x="202" y="3591"/>
                    </a:lnTo>
                    <a:lnTo>
                      <a:pt x="303" y="3994"/>
                    </a:lnTo>
                    <a:lnTo>
                      <a:pt x="424" y="4377"/>
                    </a:lnTo>
                    <a:lnTo>
                      <a:pt x="565" y="4761"/>
                    </a:lnTo>
                    <a:lnTo>
                      <a:pt x="706" y="5144"/>
                    </a:lnTo>
                    <a:lnTo>
                      <a:pt x="887" y="5507"/>
                    </a:lnTo>
                    <a:lnTo>
                      <a:pt x="1089" y="5850"/>
                    </a:lnTo>
                    <a:lnTo>
                      <a:pt x="1311" y="6193"/>
                    </a:lnTo>
                    <a:lnTo>
                      <a:pt x="1553" y="6515"/>
                    </a:lnTo>
                    <a:lnTo>
                      <a:pt x="1795" y="6818"/>
                    </a:lnTo>
                    <a:lnTo>
                      <a:pt x="2077" y="7120"/>
                    </a:lnTo>
                    <a:lnTo>
                      <a:pt x="2380" y="7423"/>
                    </a:lnTo>
                    <a:lnTo>
                      <a:pt x="2723" y="7705"/>
                    </a:lnTo>
                    <a:lnTo>
                      <a:pt x="3066" y="7967"/>
                    </a:lnTo>
                    <a:lnTo>
                      <a:pt x="3429" y="8209"/>
                    </a:lnTo>
                    <a:lnTo>
                      <a:pt x="3832" y="8451"/>
                    </a:lnTo>
                    <a:lnTo>
                      <a:pt x="4235" y="8673"/>
                    </a:lnTo>
                    <a:lnTo>
                      <a:pt x="4679" y="8895"/>
                    </a:lnTo>
                    <a:lnTo>
                      <a:pt x="5143" y="9097"/>
                    </a:lnTo>
                    <a:lnTo>
                      <a:pt x="5627" y="9278"/>
                    </a:lnTo>
                    <a:lnTo>
                      <a:pt x="6131" y="9440"/>
                    </a:lnTo>
                    <a:lnTo>
                      <a:pt x="6676" y="9601"/>
                    </a:lnTo>
                    <a:lnTo>
                      <a:pt x="7241" y="9742"/>
                    </a:lnTo>
                    <a:lnTo>
                      <a:pt x="7825" y="9883"/>
                    </a:lnTo>
                    <a:lnTo>
                      <a:pt x="8431" y="10004"/>
                    </a:lnTo>
                    <a:lnTo>
                      <a:pt x="7785" y="9641"/>
                    </a:lnTo>
                    <a:lnTo>
                      <a:pt x="7180" y="9278"/>
                    </a:lnTo>
                    <a:lnTo>
                      <a:pt x="6595" y="8895"/>
                    </a:lnTo>
                    <a:lnTo>
                      <a:pt x="6051" y="8512"/>
                    </a:lnTo>
                    <a:lnTo>
                      <a:pt x="5526" y="8109"/>
                    </a:lnTo>
                    <a:lnTo>
                      <a:pt x="5042" y="7705"/>
                    </a:lnTo>
                    <a:lnTo>
                      <a:pt x="4598" y="7282"/>
                    </a:lnTo>
                    <a:lnTo>
                      <a:pt x="4155" y="6878"/>
                    </a:lnTo>
                    <a:lnTo>
                      <a:pt x="3751" y="6455"/>
                    </a:lnTo>
                    <a:lnTo>
                      <a:pt x="3388" y="6031"/>
                    </a:lnTo>
                    <a:lnTo>
                      <a:pt x="3025" y="5608"/>
                    </a:lnTo>
                    <a:lnTo>
                      <a:pt x="2703" y="5204"/>
                    </a:lnTo>
                    <a:lnTo>
                      <a:pt x="2400" y="4801"/>
                    </a:lnTo>
                    <a:lnTo>
                      <a:pt x="2118" y="4398"/>
                    </a:lnTo>
                    <a:lnTo>
                      <a:pt x="1856" y="3994"/>
                    </a:lnTo>
                    <a:lnTo>
                      <a:pt x="1634" y="3611"/>
                    </a:lnTo>
                    <a:lnTo>
                      <a:pt x="1210" y="2865"/>
                    </a:lnTo>
                    <a:lnTo>
                      <a:pt x="887" y="2179"/>
                    </a:lnTo>
                    <a:lnTo>
                      <a:pt x="605" y="1574"/>
                    </a:lnTo>
                    <a:lnTo>
                      <a:pt x="403" y="1029"/>
                    </a:lnTo>
                    <a:lnTo>
                      <a:pt x="262" y="606"/>
                    </a:lnTo>
                    <a:lnTo>
                      <a:pt x="161" y="2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" name="Google Shape;70;p38"/>
            <p:cNvSpPr/>
            <p:nvPr/>
          </p:nvSpPr>
          <p:spPr>
            <a:xfrm rot="6334360">
              <a:off x="5988775" y="729164"/>
              <a:ext cx="242061" cy="765879"/>
            </a:xfrm>
            <a:custGeom>
              <a:rect b="b" l="l" r="r" t="t"/>
              <a:pathLst>
                <a:path extrusionOk="0" h="12546" w="4660">
                  <a:moveTo>
                    <a:pt x="2985" y="0"/>
                  </a:moveTo>
                  <a:lnTo>
                    <a:pt x="2824" y="21"/>
                  </a:lnTo>
                  <a:lnTo>
                    <a:pt x="2642" y="61"/>
                  </a:lnTo>
                  <a:lnTo>
                    <a:pt x="2481" y="101"/>
                  </a:lnTo>
                  <a:lnTo>
                    <a:pt x="2320" y="162"/>
                  </a:lnTo>
                  <a:lnTo>
                    <a:pt x="2158" y="242"/>
                  </a:lnTo>
                  <a:lnTo>
                    <a:pt x="2017" y="323"/>
                  </a:lnTo>
                  <a:lnTo>
                    <a:pt x="1896" y="404"/>
                  </a:lnTo>
                  <a:lnTo>
                    <a:pt x="1775" y="505"/>
                  </a:lnTo>
                  <a:lnTo>
                    <a:pt x="1634" y="646"/>
                  </a:lnTo>
                  <a:lnTo>
                    <a:pt x="1493" y="787"/>
                  </a:lnTo>
                  <a:lnTo>
                    <a:pt x="1251" y="1110"/>
                  </a:lnTo>
                  <a:lnTo>
                    <a:pt x="1049" y="1473"/>
                  </a:lnTo>
                  <a:lnTo>
                    <a:pt x="847" y="1856"/>
                  </a:lnTo>
                  <a:lnTo>
                    <a:pt x="686" y="2259"/>
                  </a:lnTo>
                  <a:lnTo>
                    <a:pt x="525" y="2642"/>
                  </a:lnTo>
                  <a:lnTo>
                    <a:pt x="404" y="3046"/>
                  </a:lnTo>
                  <a:lnTo>
                    <a:pt x="303" y="3409"/>
                  </a:lnTo>
                  <a:lnTo>
                    <a:pt x="182" y="3893"/>
                  </a:lnTo>
                  <a:lnTo>
                    <a:pt x="101" y="4397"/>
                  </a:lnTo>
                  <a:lnTo>
                    <a:pt x="41" y="4901"/>
                  </a:lnTo>
                  <a:lnTo>
                    <a:pt x="0" y="5426"/>
                  </a:lnTo>
                  <a:lnTo>
                    <a:pt x="0" y="5970"/>
                  </a:lnTo>
                  <a:lnTo>
                    <a:pt x="21" y="6495"/>
                  </a:lnTo>
                  <a:lnTo>
                    <a:pt x="61" y="7039"/>
                  </a:lnTo>
                  <a:lnTo>
                    <a:pt x="142" y="7564"/>
                  </a:lnTo>
                  <a:lnTo>
                    <a:pt x="242" y="8108"/>
                  </a:lnTo>
                  <a:lnTo>
                    <a:pt x="384" y="8612"/>
                  </a:lnTo>
                  <a:lnTo>
                    <a:pt x="545" y="9137"/>
                  </a:lnTo>
                  <a:lnTo>
                    <a:pt x="726" y="9621"/>
                  </a:lnTo>
                  <a:lnTo>
                    <a:pt x="948" y="10105"/>
                  </a:lnTo>
                  <a:lnTo>
                    <a:pt x="1190" y="10569"/>
                  </a:lnTo>
                  <a:lnTo>
                    <a:pt x="1453" y="10992"/>
                  </a:lnTo>
                  <a:lnTo>
                    <a:pt x="1755" y="11396"/>
                  </a:lnTo>
                  <a:lnTo>
                    <a:pt x="1957" y="11638"/>
                  </a:lnTo>
                  <a:lnTo>
                    <a:pt x="2179" y="11860"/>
                  </a:lnTo>
                  <a:lnTo>
                    <a:pt x="2441" y="12041"/>
                  </a:lnTo>
                  <a:lnTo>
                    <a:pt x="2703" y="12223"/>
                  </a:lnTo>
                  <a:lnTo>
                    <a:pt x="2965" y="12364"/>
                  </a:lnTo>
                  <a:lnTo>
                    <a:pt x="3227" y="12465"/>
                  </a:lnTo>
                  <a:lnTo>
                    <a:pt x="3510" y="12525"/>
                  </a:lnTo>
                  <a:lnTo>
                    <a:pt x="3752" y="12545"/>
                  </a:lnTo>
                  <a:lnTo>
                    <a:pt x="3994" y="12525"/>
                  </a:lnTo>
                  <a:lnTo>
                    <a:pt x="4095" y="12505"/>
                  </a:lnTo>
                  <a:lnTo>
                    <a:pt x="4195" y="12465"/>
                  </a:lnTo>
                  <a:lnTo>
                    <a:pt x="4276" y="12424"/>
                  </a:lnTo>
                  <a:lnTo>
                    <a:pt x="4377" y="12344"/>
                  </a:lnTo>
                  <a:lnTo>
                    <a:pt x="4437" y="12283"/>
                  </a:lnTo>
                  <a:lnTo>
                    <a:pt x="4498" y="12182"/>
                  </a:lnTo>
                  <a:lnTo>
                    <a:pt x="4558" y="12081"/>
                  </a:lnTo>
                  <a:lnTo>
                    <a:pt x="4599" y="11960"/>
                  </a:lnTo>
                  <a:lnTo>
                    <a:pt x="4639" y="11819"/>
                  </a:lnTo>
                  <a:lnTo>
                    <a:pt x="4639" y="11658"/>
                  </a:lnTo>
                  <a:lnTo>
                    <a:pt x="4659" y="11496"/>
                  </a:lnTo>
                  <a:lnTo>
                    <a:pt x="4639" y="11315"/>
                  </a:lnTo>
                  <a:lnTo>
                    <a:pt x="4619" y="11113"/>
                  </a:lnTo>
                  <a:lnTo>
                    <a:pt x="4558" y="10891"/>
                  </a:lnTo>
                  <a:lnTo>
                    <a:pt x="4377" y="10629"/>
                  </a:lnTo>
                  <a:lnTo>
                    <a:pt x="4216" y="10367"/>
                  </a:lnTo>
                  <a:lnTo>
                    <a:pt x="4054" y="10105"/>
                  </a:lnTo>
                  <a:lnTo>
                    <a:pt x="3913" y="9822"/>
                  </a:lnTo>
                  <a:lnTo>
                    <a:pt x="3792" y="9540"/>
                  </a:lnTo>
                  <a:lnTo>
                    <a:pt x="3671" y="9258"/>
                  </a:lnTo>
                  <a:lnTo>
                    <a:pt x="3550" y="8955"/>
                  </a:lnTo>
                  <a:lnTo>
                    <a:pt x="3449" y="8653"/>
                  </a:lnTo>
                  <a:lnTo>
                    <a:pt x="3288" y="8027"/>
                  </a:lnTo>
                  <a:lnTo>
                    <a:pt x="3167" y="7402"/>
                  </a:lnTo>
                  <a:lnTo>
                    <a:pt x="3086" y="6777"/>
                  </a:lnTo>
                  <a:lnTo>
                    <a:pt x="3066" y="6132"/>
                  </a:lnTo>
                  <a:lnTo>
                    <a:pt x="3046" y="5769"/>
                  </a:lnTo>
                  <a:lnTo>
                    <a:pt x="3066" y="5406"/>
                  </a:lnTo>
                  <a:lnTo>
                    <a:pt x="3086" y="5043"/>
                  </a:lnTo>
                  <a:lnTo>
                    <a:pt x="3106" y="4679"/>
                  </a:lnTo>
                  <a:lnTo>
                    <a:pt x="3147" y="4437"/>
                  </a:lnTo>
                  <a:lnTo>
                    <a:pt x="3187" y="4175"/>
                  </a:lnTo>
                  <a:lnTo>
                    <a:pt x="3348" y="3691"/>
                  </a:lnTo>
                  <a:lnTo>
                    <a:pt x="3530" y="3187"/>
                  </a:lnTo>
                  <a:lnTo>
                    <a:pt x="3711" y="2703"/>
                  </a:lnTo>
                  <a:lnTo>
                    <a:pt x="3873" y="2199"/>
                  </a:lnTo>
                  <a:lnTo>
                    <a:pt x="3933" y="1957"/>
                  </a:lnTo>
                  <a:lnTo>
                    <a:pt x="3974" y="1695"/>
                  </a:lnTo>
                  <a:lnTo>
                    <a:pt x="4014" y="1452"/>
                  </a:lnTo>
                  <a:lnTo>
                    <a:pt x="4014" y="1190"/>
                  </a:lnTo>
                  <a:lnTo>
                    <a:pt x="3994" y="948"/>
                  </a:lnTo>
                  <a:lnTo>
                    <a:pt x="3953" y="686"/>
                  </a:lnTo>
                  <a:lnTo>
                    <a:pt x="3893" y="505"/>
                  </a:lnTo>
                  <a:lnTo>
                    <a:pt x="3812" y="363"/>
                  </a:lnTo>
                  <a:lnTo>
                    <a:pt x="3711" y="242"/>
                  </a:lnTo>
                  <a:lnTo>
                    <a:pt x="3590" y="142"/>
                  </a:lnTo>
                  <a:lnTo>
                    <a:pt x="3449" y="81"/>
                  </a:lnTo>
                  <a:lnTo>
                    <a:pt x="3308" y="21"/>
                  </a:lnTo>
                  <a:lnTo>
                    <a:pt x="31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2" type="title"/>
          </p:nvPr>
        </p:nvSpPr>
        <p:spPr>
          <a:xfrm>
            <a:off x="1581275" y="2781650"/>
            <a:ext cx="27732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3" type="title"/>
          </p:nvPr>
        </p:nvSpPr>
        <p:spPr>
          <a:xfrm>
            <a:off x="4788887" y="2781650"/>
            <a:ext cx="27738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subTitle"/>
          </p:nvPr>
        </p:nvSpPr>
        <p:spPr>
          <a:xfrm>
            <a:off x="4788891" y="3269275"/>
            <a:ext cx="27738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5" name="Google Shape;75;p38"/>
          <p:cNvSpPr txBox="1"/>
          <p:nvPr>
            <p:ph idx="4" type="subTitle"/>
          </p:nvPr>
        </p:nvSpPr>
        <p:spPr>
          <a:xfrm>
            <a:off x="1581300" y="3269275"/>
            <a:ext cx="27732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76" name="Google Shape;76;p38"/>
          <p:cNvGrpSpPr/>
          <p:nvPr/>
        </p:nvGrpSpPr>
        <p:grpSpPr>
          <a:xfrm flipH="1" rot="10800000">
            <a:off x="6754858" y="3449288"/>
            <a:ext cx="2862466" cy="1695774"/>
            <a:chOff x="238125" y="3383650"/>
            <a:chExt cx="1287775" cy="762900"/>
          </a:xfrm>
        </p:grpSpPr>
        <p:sp>
          <p:nvSpPr>
            <p:cNvPr id="77" name="Google Shape;77;p38"/>
            <p:cNvSpPr/>
            <p:nvPr/>
          </p:nvSpPr>
          <p:spPr>
            <a:xfrm>
              <a:off x="598125" y="3383650"/>
              <a:ext cx="927775" cy="557175"/>
            </a:xfrm>
            <a:custGeom>
              <a:rect b="b" l="l" r="r" t="t"/>
              <a:pathLst>
                <a:path extrusionOk="0" h="22287" w="37111">
                  <a:moveTo>
                    <a:pt x="37050" y="0"/>
                  </a:moveTo>
                  <a:lnTo>
                    <a:pt x="0" y="101"/>
                  </a:lnTo>
                  <a:lnTo>
                    <a:pt x="1090" y="161"/>
                  </a:lnTo>
                  <a:lnTo>
                    <a:pt x="2118" y="242"/>
                  </a:lnTo>
                  <a:lnTo>
                    <a:pt x="3127" y="343"/>
                  </a:lnTo>
                  <a:lnTo>
                    <a:pt x="4095" y="464"/>
                  </a:lnTo>
                  <a:lnTo>
                    <a:pt x="5002" y="585"/>
                  </a:lnTo>
                  <a:lnTo>
                    <a:pt x="5890" y="726"/>
                  </a:lnTo>
                  <a:lnTo>
                    <a:pt x="6737" y="867"/>
                  </a:lnTo>
                  <a:lnTo>
                    <a:pt x="7523" y="1029"/>
                  </a:lnTo>
                  <a:lnTo>
                    <a:pt x="8310" y="1210"/>
                  </a:lnTo>
                  <a:lnTo>
                    <a:pt x="9036" y="1412"/>
                  </a:lnTo>
                  <a:lnTo>
                    <a:pt x="9742" y="1613"/>
                  </a:lnTo>
                  <a:lnTo>
                    <a:pt x="10407" y="1835"/>
                  </a:lnTo>
                  <a:lnTo>
                    <a:pt x="11033" y="2077"/>
                  </a:lnTo>
                  <a:lnTo>
                    <a:pt x="11658" y="2340"/>
                  </a:lnTo>
                  <a:lnTo>
                    <a:pt x="12223" y="2602"/>
                  </a:lnTo>
                  <a:lnTo>
                    <a:pt x="12767" y="2884"/>
                  </a:lnTo>
                  <a:lnTo>
                    <a:pt x="13292" y="3187"/>
                  </a:lnTo>
                  <a:lnTo>
                    <a:pt x="13796" y="3509"/>
                  </a:lnTo>
                  <a:lnTo>
                    <a:pt x="14260" y="3852"/>
                  </a:lnTo>
                  <a:lnTo>
                    <a:pt x="14724" y="4195"/>
                  </a:lnTo>
                  <a:lnTo>
                    <a:pt x="15147" y="4558"/>
                  </a:lnTo>
                  <a:lnTo>
                    <a:pt x="15551" y="4941"/>
                  </a:lnTo>
                  <a:lnTo>
                    <a:pt x="15934" y="5345"/>
                  </a:lnTo>
                  <a:lnTo>
                    <a:pt x="16297" y="5768"/>
                  </a:lnTo>
                  <a:lnTo>
                    <a:pt x="16660" y="6192"/>
                  </a:lnTo>
                  <a:lnTo>
                    <a:pt x="16982" y="6656"/>
                  </a:lnTo>
                  <a:lnTo>
                    <a:pt x="17305" y="7120"/>
                  </a:lnTo>
                  <a:lnTo>
                    <a:pt x="17608" y="7624"/>
                  </a:lnTo>
                  <a:lnTo>
                    <a:pt x="17910" y="8128"/>
                  </a:lnTo>
                  <a:lnTo>
                    <a:pt x="18172" y="8652"/>
                  </a:lnTo>
                  <a:lnTo>
                    <a:pt x="18455" y="9197"/>
                  </a:lnTo>
                  <a:lnTo>
                    <a:pt x="18717" y="9762"/>
                  </a:lnTo>
                  <a:lnTo>
                    <a:pt x="19241" y="11032"/>
                  </a:lnTo>
                  <a:lnTo>
                    <a:pt x="19786" y="12343"/>
                  </a:lnTo>
                  <a:lnTo>
                    <a:pt x="20351" y="13695"/>
                  </a:lnTo>
                  <a:lnTo>
                    <a:pt x="20653" y="14360"/>
                  </a:lnTo>
                  <a:lnTo>
                    <a:pt x="20956" y="15026"/>
                  </a:lnTo>
                  <a:lnTo>
                    <a:pt x="21258" y="15671"/>
                  </a:lnTo>
                  <a:lnTo>
                    <a:pt x="21601" y="16316"/>
                  </a:lnTo>
                  <a:lnTo>
                    <a:pt x="21944" y="16962"/>
                  </a:lnTo>
                  <a:lnTo>
                    <a:pt x="22327" y="17567"/>
                  </a:lnTo>
                  <a:lnTo>
                    <a:pt x="22710" y="18152"/>
                  </a:lnTo>
                  <a:lnTo>
                    <a:pt x="23134" y="18717"/>
                  </a:lnTo>
                  <a:lnTo>
                    <a:pt x="23578" y="19261"/>
                  </a:lnTo>
                  <a:lnTo>
                    <a:pt x="24042" y="19765"/>
                  </a:lnTo>
                  <a:lnTo>
                    <a:pt x="24284" y="20007"/>
                  </a:lnTo>
                  <a:lnTo>
                    <a:pt x="24546" y="20229"/>
                  </a:lnTo>
                  <a:lnTo>
                    <a:pt x="24808" y="20451"/>
                  </a:lnTo>
                  <a:lnTo>
                    <a:pt x="25070" y="20653"/>
                  </a:lnTo>
                  <a:lnTo>
                    <a:pt x="25352" y="20854"/>
                  </a:lnTo>
                  <a:lnTo>
                    <a:pt x="25635" y="21036"/>
                  </a:lnTo>
                  <a:lnTo>
                    <a:pt x="25937" y="21217"/>
                  </a:lnTo>
                  <a:lnTo>
                    <a:pt x="26240" y="21379"/>
                  </a:lnTo>
                  <a:lnTo>
                    <a:pt x="26563" y="21540"/>
                  </a:lnTo>
                  <a:lnTo>
                    <a:pt x="26885" y="21681"/>
                  </a:lnTo>
                  <a:lnTo>
                    <a:pt x="27228" y="21802"/>
                  </a:lnTo>
                  <a:lnTo>
                    <a:pt x="27571" y="21923"/>
                  </a:lnTo>
                  <a:lnTo>
                    <a:pt x="27934" y="22024"/>
                  </a:lnTo>
                  <a:lnTo>
                    <a:pt x="28297" y="22105"/>
                  </a:lnTo>
                  <a:lnTo>
                    <a:pt x="28680" y="22165"/>
                  </a:lnTo>
                  <a:lnTo>
                    <a:pt x="29064" y="22226"/>
                  </a:lnTo>
                  <a:lnTo>
                    <a:pt x="29467" y="22266"/>
                  </a:lnTo>
                  <a:lnTo>
                    <a:pt x="29890" y="22286"/>
                  </a:lnTo>
                  <a:lnTo>
                    <a:pt x="30758" y="22286"/>
                  </a:lnTo>
                  <a:lnTo>
                    <a:pt x="31201" y="22266"/>
                  </a:lnTo>
                  <a:lnTo>
                    <a:pt x="31665" y="22206"/>
                  </a:lnTo>
                  <a:lnTo>
                    <a:pt x="32149" y="22145"/>
                  </a:lnTo>
                  <a:lnTo>
                    <a:pt x="32654" y="22065"/>
                  </a:lnTo>
                  <a:lnTo>
                    <a:pt x="33158" y="21964"/>
                  </a:lnTo>
                  <a:lnTo>
                    <a:pt x="33682" y="21843"/>
                  </a:lnTo>
                  <a:lnTo>
                    <a:pt x="34207" y="21701"/>
                  </a:lnTo>
                  <a:lnTo>
                    <a:pt x="34751" y="21540"/>
                  </a:lnTo>
                  <a:lnTo>
                    <a:pt x="35316" y="21359"/>
                  </a:lnTo>
                  <a:lnTo>
                    <a:pt x="35901" y="21157"/>
                  </a:lnTo>
                  <a:lnTo>
                    <a:pt x="36506" y="20935"/>
                  </a:lnTo>
                  <a:lnTo>
                    <a:pt x="37111" y="20673"/>
                  </a:lnTo>
                  <a:lnTo>
                    <a:pt x="37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8"/>
            <p:cNvSpPr/>
            <p:nvPr/>
          </p:nvSpPr>
          <p:spPr>
            <a:xfrm>
              <a:off x="238125" y="3425500"/>
              <a:ext cx="780025" cy="218350"/>
            </a:xfrm>
            <a:custGeom>
              <a:rect b="b" l="l" r="r" t="t"/>
              <a:pathLst>
                <a:path extrusionOk="0" h="8734" w="31201">
                  <a:moveTo>
                    <a:pt x="13453" y="0"/>
                  </a:moveTo>
                  <a:lnTo>
                    <a:pt x="12787" y="20"/>
                  </a:lnTo>
                  <a:lnTo>
                    <a:pt x="12121" y="40"/>
                  </a:lnTo>
                  <a:lnTo>
                    <a:pt x="11456" y="81"/>
                  </a:lnTo>
                  <a:lnTo>
                    <a:pt x="10790" y="141"/>
                  </a:lnTo>
                  <a:lnTo>
                    <a:pt x="10125" y="202"/>
                  </a:lnTo>
                  <a:lnTo>
                    <a:pt x="9459" y="303"/>
                  </a:lnTo>
                  <a:lnTo>
                    <a:pt x="8794" y="383"/>
                  </a:lnTo>
                  <a:lnTo>
                    <a:pt x="8128" y="504"/>
                  </a:lnTo>
                  <a:lnTo>
                    <a:pt x="7462" y="625"/>
                  </a:lnTo>
                  <a:lnTo>
                    <a:pt x="6111" y="908"/>
                  </a:lnTo>
                  <a:lnTo>
                    <a:pt x="4760" y="1230"/>
                  </a:lnTo>
                  <a:lnTo>
                    <a:pt x="3388" y="1613"/>
                  </a:lnTo>
                  <a:lnTo>
                    <a:pt x="2924" y="1755"/>
                  </a:lnTo>
                  <a:lnTo>
                    <a:pt x="2481" y="1936"/>
                  </a:lnTo>
                  <a:lnTo>
                    <a:pt x="2077" y="2138"/>
                  </a:lnTo>
                  <a:lnTo>
                    <a:pt x="1714" y="2340"/>
                  </a:lnTo>
                  <a:lnTo>
                    <a:pt x="1392" y="2561"/>
                  </a:lnTo>
                  <a:lnTo>
                    <a:pt x="1109" y="2803"/>
                  </a:lnTo>
                  <a:lnTo>
                    <a:pt x="847" y="3045"/>
                  </a:lnTo>
                  <a:lnTo>
                    <a:pt x="625" y="3308"/>
                  </a:lnTo>
                  <a:lnTo>
                    <a:pt x="444" y="3570"/>
                  </a:lnTo>
                  <a:lnTo>
                    <a:pt x="282" y="3832"/>
                  </a:lnTo>
                  <a:lnTo>
                    <a:pt x="161" y="4114"/>
                  </a:lnTo>
                  <a:lnTo>
                    <a:pt x="81" y="4377"/>
                  </a:lnTo>
                  <a:lnTo>
                    <a:pt x="20" y="4659"/>
                  </a:lnTo>
                  <a:lnTo>
                    <a:pt x="0" y="4921"/>
                  </a:lnTo>
                  <a:lnTo>
                    <a:pt x="20" y="5183"/>
                  </a:lnTo>
                  <a:lnTo>
                    <a:pt x="40" y="5425"/>
                  </a:lnTo>
                  <a:lnTo>
                    <a:pt x="121" y="5667"/>
                  </a:lnTo>
                  <a:lnTo>
                    <a:pt x="222" y="5909"/>
                  </a:lnTo>
                  <a:lnTo>
                    <a:pt x="343" y="6111"/>
                  </a:lnTo>
                  <a:lnTo>
                    <a:pt x="484" y="6313"/>
                  </a:lnTo>
                  <a:lnTo>
                    <a:pt x="666" y="6494"/>
                  </a:lnTo>
                  <a:lnTo>
                    <a:pt x="887" y="6656"/>
                  </a:lnTo>
                  <a:lnTo>
                    <a:pt x="1109" y="6797"/>
                  </a:lnTo>
                  <a:lnTo>
                    <a:pt x="1371" y="6918"/>
                  </a:lnTo>
                  <a:lnTo>
                    <a:pt x="1654" y="6999"/>
                  </a:lnTo>
                  <a:lnTo>
                    <a:pt x="1977" y="7059"/>
                  </a:lnTo>
                  <a:lnTo>
                    <a:pt x="2299" y="7099"/>
                  </a:lnTo>
                  <a:lnTo>
                    <a:pt x="2662" y="7079"/>
                  </a:lnTo>
                  <a:lnTo>
                    <a:pt x="3045" y="7059"/>
                  </a:lnTo>
                  <a:lnTo>
                    <a:pt x="3449" y="6978"/>
                  </a:lnTo>
                  <a:lnTo>
                    <a:pt x="3872" y="6857"/>
                  </a:lnTo>
                  <a:lnTo>
                    <a:pt x="4316" y="6716"/>
                  </a:lnTo>
                  <a:lnTo>
                    <a:pt x="5224" y="6373"/>
                  </a:lnTo>
                  <a:lnTo>
                    <a:pt x="6131" y="6051"/>
                  </a:lnTo>
                  <a:lnTo>
                    <a:pt x="7019" y="5748"/>
                  </a:lnTo>
                  <a:lnTo>
                    <a:pt x="7886" y="5466"/>
                  </a:lnTo>
                  <a:lnTo>
                    <a:pt x="8773" y="5224"/>
                  </a:lnTo>
                  <a:lnTo>
                    <a:pt x="9641" y="5002"/>
                  </a:lnTo>
                  <a:lnTo>
                    <a:pt x="10508" y="4800"/>
                  </a:lnTo>
                  <a:lnTo>
                    <a:pt x="11395" y="4619"/>
                  </a:lnTo>
                  <a:lnTo>
                    <a:pt x="12283" y="4477"/>
                  </a:lnTo>
                  <a:lnTo>
                    <a:pt x="13170" y="4356"/>
                  </a:lnTo>
                  <a:lnTo>
                    <a:pt x="14078" y="4256"/>
                  </a:lnTo>
                  <a:lnTo>
                    <a:pt x="15006" y="4195"/>
                  </a:lnTo>
                  <a:lnTo>
                    <a:pt x="15933" y="4175"/>
                  </a:lnTo>
                  <a:lnTo>
                    <a:pt x="16901" y="4175"/>
                  </a:lnTo>
                  <a:lnTo>
                    <a:pt x="17890" y="4215"/>
                  </a:lnTo>
                  <a:lnTo>
                    <a:pt x="18898" y="4296"/>
                  </a:lnTo>
                  <a:lnTo>
                    <a:pt x="19422" y="4356"/>
                  </a:lnTo>
                  <a:lnTo>
                    <a:pt x="19906" y="4437"/>
                  </a:lnTo>
                  <a:lnTo>
                    <a:pt x="20391" y="4538"/>
                  </a:lnTo>
                  <a:lnTo>
                    <a:pt x="20875" y="4659"/>
                  </a:lnTo>
                  <a:lnTo>
                    <a:pt x="21338" y="4800"/>
                  </a:lnTo>
                  <a:lnTo>
                    <a:pt x="21802" y="4961"/>
                  </a:lnTo>
                  <a:lnTo>
                    <a:pt x="22246" y="5123"/>
                  </a:lnTo>
                  <a:lnTo>
                    <a:pt x="22670" y="5304"/>
                  </a:lnTo>
                  <a:lnTo>
                    <a:pt x="23093" y="5506"/>
                  </a:lnTo>
                  <a:lnTo>
                    <a:pt x="23517" y="5708"/>
                  </a:lnTo>
                  <a:lnTo>
                    <a:pt x="24323" y="6131"/>
                  </a:lnTo>
                  <a:lnTo>
                    <a:pt x="25090" y="6555"/>
                  </a:lnTo>
                  <a:lnTo>
                    <a:pt x="25816" y="6999"/>
                  </a:lnTo>
                  <a:lnTo>
                    <a:pt x="26502" y="7422"/>
                  </a:lnTo>
                  <a:lnTo>
                    <a:pt x="27147" y="7805"/>
                  </a:lnTo>
                  <a:lnTo>
                    <a:pt x="27772" y="8128"/>
                  </a:lnTo>
                  <a:lnTo>
                    <a:pt x="28075" y="8289"/>
                  </a:lnTo>
                  <a:lnTo>
                    <a:pt x="28357" y="8410"/>
                  </a:lnTo>
                  <a:lnTo>
                    <a:pt x="28640" y="8511"/>
                  </a:lnTo>
                  <a:lnTo>
                    <a:pt x="28902" y="8612"/>
                  </a:lnTo>
                  <a:lnTo>
                    <a:pt x="29164" y="8673"/>
                  </a:lnTo>
                  <a:lnTo>
                    <a:pt x="29426" y="8713"/>
                  </a:lnTo>
                  <a:lnTo>
                    <a:pt x="29668" y="8733"/>
                  </a:lnTo>
                  <a:lnTo>
                    <a:pt x="29910" y="8713"/>
                  </a:lnTo>
                  <a:lnTo>
                    <a:pt x="30152" y="8673"/>
                  </a:lnTo>
                  <a:lnTo>
                    <a:pt x="30374" y="8592"/>
                  </a:lnTo>
                  <a:lnTo>
                    <a:pt x="30576" y="8511"/>
                  </a:lnTo>
                  <a:lnTo>
                    <a:pt x="30757" y="8390"/>
                  </a:lnTo>
                  <a:lnTo>
                    <a:pt x="30898" y="8269"/>
                  </a:lnTo>
                  <a:lnTo>
                    <a:pt x="31019" y="8128"/>
                  </a:lnTo>
                  <a:lnTo>
                    <a:pt x="31100" y="7987"/>
                  </a:lnTo>
                  <a:lnTo>
                    <a:pt x="31161" y="7825"/>
                  </a:lnTo>
                  <a:lnTo>
                    <a:pt x="31201" y="7664"/>
                  </a:lnTo>
                  <a:lnTo>
                    <a:pt x="31201" y="7483"/>
                  </a:lnTo>
                  <a:lnTo>
                    <a:pt x="31201" y="7301"/>
                  </a:lnTo>
                  <a:lnTo>
                    <a:pt x="31140" y="7120"/>
                  </a:lnTo>
                  <a:lnTo>
                    <a:pt x="31080" y="6918"/>
                  </a:lnTo>
                  <a:lnTo>
                    <a:pt x="30999" y="6716"/>
                  </a:lnTo>
                  <a:lnTo>
                    <a:pt x="30878" y="6514"/>
                  </a:lnTo>
                  <a:lnTo>
                    <a:pt x="30737" y="6293"/>
                  </a:lnTo>
                  <a:lnTo>
                    <a:pt x="30576" y="6071"/>
                  </a:lnTo>
                  <a:lnTo>
                    <a:pt x="30394" y="5849"/>
                  </a:lnTo>
                  <a:lnTo>
                    <a:pt x="30213" y="5627"/>
                  </a:lnTo>
                  <a:lnTo>
                    <a:pt x="29991" y="5405"/>
                  </a:lnTo>
                  <a:lnTo>
                    <a:pt x="29487" y="4961"/>
                  </a:lnTo>
                  <a:lnTo>
                    <a:pt x="28922" y="4498"/>
                  </a:lnTo>
                  <a:lnTo>
                    <a:pt x="28297" y="4054"/>
                  </a:lnTo>
                  <a:lnTo>
                    <a:pt x="27611" y="3610"/>
                  </a:lnTo>
                  <a:lnTo>
                    <a:pt x="26865" y="3207"/>
                  </a:lnTo>
                  <a:lnTo>
                    <a:pt x="26078" y="2803"/>
                  </a:lnTo>
                  <a:lnTo>
                    <a:pt x="25251" y="2420"/>
                  </a:lnTo>
                  <a:lnTo>
                    <a:pt x="24505" y="2138"/>
                  </a:lnTo>
                  <a:lnTo>
                    <a:pt x="23779" y="1856"/>
                  </a:lnTo>
                  <a:lnTo>
                    <a:pt x="23053" y="1593"/>
                  </a:lnTo>
                  <a:lnTo>
                    <a:pt x="22347" y="1371"/>
                  </a:lnTo>
                  <a:lnTo>
                    <a:pt x="21641" y="1150"/>
                  </a:lnTo>
                  <a:lnTo>
                    <a:pt x="20935" y="948"/>
                  </a:lnTo>
                  <a:lnTo>
                    <a:pt x="20229" y="787"/>
                  </a:lnTo>
                  <a:lnTo>
                    <a:pt x="19543" y="625"/>
                  </a:lnTo>
                  <a:lnTo>
                    <a:pt x="18858" y="484"/>
                  </a:lnTo>
                  <a:lnTo>
                    <a:pt x="18172" y="363"/>
                  </a:lnTo>
                  <a:lnTo>
                    <a:pt x="17486" y="262"/>
                  </a:lnTo>
                  <a:lnTo>
                    <a:pt x="16801" y="182"/>
                  </a:lnTo>
                  <a:lnTo>
                    <a:pt x="16135" y="101"/>
                  </a:lnTo>
                  <a:lnTo>
                    <a:pt x="15469" y="61"/>
                  </a:lnTo>
                  <a:lnTo>
                    <a:pt x="14784" y="20"/>
                  </a:lnTo>
                  <a:lnTo>
                    <a:pt x="14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8"/>
            <p:cNvSpPr/>
            <p:nvPr/>
          </p:nvSpPr>
          <p:spPr>
            <a:xfrm>
              <a:off x="1086700" y="3869200"/>
              <a:ext cx="392825" cy="277350"/>
            </a:xfrm>
            <a:custGeom>
              <a:rect b="b" l="l" r="r" t="t"/>
              <a:pathLst>
                <a:path extrusionOk="0" h="11094" w="15713">
                  <a:moveTo>
                    <a:pt x="929" y="0"/>
                  </a:moveTo>
                  <a:lnTo>
                    <a:pt x="727" y="21"/>
                  </a:lnTo>
                  <a:lnTo>
                    <a:pt x="545" y="61"/>
                  </a:lnTo>
                  <a:lnTo>
                    <a:pt x="384" y="142"/>
                  </a:lnTo>
                  <a:lnTo>
                    <a:pt x="263" y="242"/>
                  </a:lnTo>
                  <a:lnTo>
                    <a:pt x="162" y="384"/>
                  </a:lnTo>
                  <a:lnTo>
                    <a:pt x="82" y="525"/>
                  </a:lnTo>
                  <a:lnTo>
                    <a:pt x="41" y="706"/>
                  </a:lnTo>
                  <a:lnTo>
                    <a:pt x="1" y="908"/>
                  </a:lnTo>
                  <a:lnTo>
                    <a:pt x="1" y="1130"/>
                  </a:lnTo>
                  <a:lnTo>
                    <a:pt x="21" y="1352"/>
                  </a:lnTo>
                  <a:lnTo>
                    <a:pt x="61" y="1614"/>
                  </a:lnTo>
                  <a:lnTo>
                    <a:pt x="122" y="1876"/>
                  </a:lnTo>
                  <a:lnTo>
                    <a:pt x="203" y="2158"/>
                  </a:lnTo>
                  <a:lnTo>
                    <a:pt x="303" y="2461"/>
                  </a:lnTo>
                  <a:lnTo>
                    <a:pt x="445" y="2764"/>
                  </a:lnTo>
                  <a:lnTo>
                    <a:pt x="586" y="3086"/>
                  </a:lnTo>
                  <a:lnTo>
                    <a:pt x="747" y="3429"/>
                  </a:lnTo>
                  <a:lnTo>
                    <a:pt x="929" y="3752"/>
                  </a:lnTo>
                  <a:lnTo>
                    <a:pt x="1130" y="4115"/>
                  </a:lnTo>
                  <a:lnTo>
                    <a:pt x="1352" y="4458"/>
                  </a:lnTo>
                  <a:lnTo>
                    <a:pt x="1574" y="4821"/>
                  </a:lnTo>
                  <a:lnTo>
                    <a:pt x="2098" y="5527"/>
                  </a:lnTo>
                  <a:lnTo>
                    <a:pt x="2381" y="5890"/>
                  </a:lnTo>
                  <a:lnTo>
                    <a:pt x="2683" y="6253"/>
                  </a:lnTo>
                  <a:lnTo>
                    <a:pt x="3006" y="6616"/>
                  </a:lnTo>
                  <a:lnTo>
                    <a:pt x="3329" y="6979"/>
                  </a:lnTo>
                  <a:lnTo>
                    <a:pt x="3672" y="7322"/>
                  </a:lnTo>
                  <a:lnTo>
                    <a:pt x="4014" y="7665"/>
                  </a:lnTo>
                  <a:lnTo>
                    <a:pt x="4398" y="8007"/>
                  </a:lnTo>
                  <a:lnTo>
                    <a:pt x="4761" y="8350"/>
                  </a:lnTo>
                  <a:lnTo>
                    <a:pt x="5144" y="8653"/>
                  </a:lnTo>
                  <a:lnTo>
                    <a:pt x="5527" y="8955"/>
                  </a:lnTo>
                  <a:lnTo>
                    <a:pt x="5890" y="9217"/>
                  </a:lnTo>
                  <a:lnTo>
                    <a:pt x="6233" y="9460"/>
                  </a:lnTo>
                  <a:lnTo>
                    <a:pt x="6596" y="9681"/>
                  </a:lnTo>
                  <a:lnTo>
                    <a:pt x="6919" y="9883"/>
                  </a:lnTo>
                  <a:lnTo>
                    <a:pt x="7262" y="10065"/>
                  </a:lnTo>
                  <a:lnTo>
                    <a:pt x="7584" y="10246"/>
                  </a:lnTo>
                  <a:lnTo>
                    <a:pt x="7907" y="10387"/>
                  </a:lnTo>
                  <a:lnTo>
                    <a:pt x="8210" y="10528"/>
                  </a:lnTo>
                  <a:lnTo>
                    <a:pt x="8512" y="10629"/>
                  </a:lnTo>
                  <a:lnTo>
                    <a:pt x="8815" y="10730"/>
                  </a:lnTo>
                  <a:lnTo>
                    <a:pt x="9400" y="10891"/>
                  </a:lnTo>
                  <a:lnTo>
                    <a:pt x="9964" y="10992"/>
                  </a:lnTo>
                  <a:lnTo>
                    <a:pt x="10509" y="11053"/>
                  </a:lnTo>
                  <a:lnTo>
                    <a:pt x="11033" y="11093"/>
                  </a:lnTo>
                  <a:lnTo>
                    <a:pt x="11558" y="11073"/>
                  </a:lnTo>
                  <a:lnTo>
                    <a:pt x="12062" y="11053"/>
                  </a:lnTo>
                  <a:lnTo>
                    <a:pt x="12586" y="10992"/>
                  </a:lnTo>
                  <a:lnTo>
                    <a:pt x="13090" y="10932"/>
                  </a:lnTo>
                  <a:lnTo>
                    <a:pt x="14099" y="10811"/>
                  </a:lnTo>
                  <a:lnTo>
                    <a:pt x="14341" y="10770"/>
                  </a:lnTo>
                  <a:lnTo>
                    <a:pt x="14563" y="10730"/>
                  </a:lnTo>
                  <a:lnTo>
                    <a:pt x="14764" y="10649"/>
                  </a:lnTo>
                  <a:lnTo>
                    <a:pt x="14946" y="10589"/>
                  </a:lnTo>
                  <a:lnTo>
                    <a:pt x="15107" y="10508"/>
                  </a:lnTo>
                  <a:lnTo>
                    <a:pt x="15248" y="10407"/>
                  </a:lnTo>
                  <a:lnTo>
                    <a:pt x="15369" y="10307"/>
                  </a:lnTo>
                  <a:lnTo>
                    <a:pt x="15470" y="10206"/>
                  </a:lnTo>
                  <a:lnTo>
                    <a:pt x="15551" y="10085"/>
                  </a:lnTo>
                  <a:lnTo>
                    <a:pt x="15611" y="9964"/>
                  </a:lnTo>
                  <a:lnTo>
                    <a:pt x="15672" y="9843"/>
                  </a:lnTo>
                  <a:lnTo>
                    <a:pt x="15692" y="9722"/>
                  </a:lnTo>
                  <a:lnTo>
                    <a:pt x="15712" y="9601"/>
                  </a:lnTo>
                  <a:lnTo>
                    <a:pt x="15692" y="9480"/>
                  </a:lnTo>
                  <a:lnTo>
                    <a:pt x="15672" y="9339"/>
                  </a:lnTo>
                  <a:lnTo>
                    <a:pt x="15632" y="9217"/>
                  </a:lnTo>
                  <a:lnTo>
                    <a:pt x="15571" y="9096"/>
                  </a:lnTo>
                  <a:lnTo>
                    <a:pt x="15490" y="8975"/>
                  </a:lnTo>
                  <a:lnTo>
                    <a:pt x="15390" y="8854"/>
                  </a:lnTo>
                  <a:lnTo>
                    <a:pt x="15289" y="8754"/>
                  </a:lnTo>
                  <a:lnTo>
                    <a:pt x="15168" y="8633"/>
                  </a:lnTo>
                  <a:lnTo>
                    <a:pt x="15027" y="8552"/>
                  </a:lnTo>
                  <a:lnTo>
                    <a:pt x="14865" y="8451"/>
                  </a:lnTo>
                  <a:lnTo>
                    <a:pt x="14684" y="8370"/>
                  </a:lnTo>
                  <a:lnTo>
                    <a:pt x="14502" y="8310"/>
                  </a:lnTo>
                  <a:lnTo>
                    <a:pt x="14301" y="8249"/>
                  </a:lnTo>
                  <a:lnTo>
                    <a:pt x="14079" y="8209"/>
                  </a:lnTo>
                  <a:lnTo>
                    <a:pt x="13857" y="8169"/>
                  </a:lnTo>
                  <a:lnTo>
                    <a:pt x="13615" y="8149"/>
                  </a:lnTo>
                  <a:lnTo>
                    <a:pt x="13353" y="8149"/>
                  </a:lnTo>
                  <a:lnTo>
                    <a:pt x="13070" y="8169"/>
                  </a:lnTo>
                  <a:lnTo>
                    <a:pt x="12788" y="8189"/>
                  </a:lnTo>
                  <a:lnTo>
                    <a:pt x="12163" y="8270"/>
                  </a:lnTo>
                  <a:lnTo>
                    <a:pt x="11477" y="8310"/>
                  </a:lnTo>
                  <a:lnTo>
                    <a:pt x="10731" y="8330"/>
                  </a:lnTo>
                  <a:lnTo>
                    <a:pt x="10347" y="8310"/>
                  </a:lnTo>
                  <a:lnTo>
                    <a:pt x="9964" y="8290"/>
                  </a:lnTo>
                  <a:lnTo>
                    <a:pt x="9561" y="8249"/>
                  </a:lnTo>
                  <a:lnTo>
                    <a:pt x="9157" y="8189"/>
                  </a:lnTo>
                  <a:lnTo>
                    <a:pt x="8734" y="8128"/>
                  </a:lnTo>
                  <a:lnTo>
                    <a:pt x="8310" y="8028"/>
                  </a:lnTo>
                  <a:lnTo>
                    <a:pt x="7887" y="7907"/>
                  </a:lnTo>
                  <a:lnTo>
                    <a:pt x="7463" y="7786"/>
                  </a:lnTo>
                  <a:lnTo>
                    <a:pt x="7040" y="7624"/>
                  </a:lnTo>
                  <a:lnTo>
                    <a:pt x="6636" y="7443"/>
                  </a:lnTo>
                  <a:lnTo>
                    <a:pt x="6213" y="7221"/>
                  </a:lnTo>
                  <a:lnTo>
                    <a:pt x="5789" y="6999"/>
                  </a:lnTo>
                  <a:lnTo>
                    <a:pt x="5386" y="6717"/>
                  </a:lnTo>
                  <a:lnTo>
                    <a:pt x="4983" y="6434"/>
                  </a:lnTo>
                  <a:lnTo>
                    <a:pt x="4579" y="6112"/>
                  </a:lnTo>
                  <a:lnTo>
                    <a:pt x="4196" y="5748"/>
                  </a:lnTo>
                  <a:lnTo>
                    <a:pt x="3833" y="5345"/>
                  </a:lnTo>
                  <a:lnTo>
                    <a:pt x="3470" y="4922"/>
                  </a:lnTo>
                  <a:lnTo>
                    <a:pt x="3107" y="4438"/>
                  </a:lnTo>
                  <a:lnTo>
                    <a:pt x="2784" y="3933"/>
                  </a:lnTo>
                  <a:lnTo>
                    <a:pt x="2461" y="3389"/>
                  </a:lnTo>
                  <a:lnTo>
                    <a:pt x="2159" y="2804"/>
                  </a:lnTo>
                  <a:lnTo>
                    <a:pt x="1877" y="2179"/>
                  </a:lnTo>
                  <a:lnTo>
                    <a:pt x="1614" y="1493"/>
                  </a:lnTo>
                  <a:lnTo>
                    <a:pt x="1372" y="767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38"/>
          <p:cNvGrpSpPr/>
          <p:nvPr/>
        </p:nvGrpSpPr>
        <p:grpSpPr>
          <a:xfrm flipH="1" rot="-5400000">
            <a:off x="574720" y="-584585"/>
            <a:ext cx="1175451" cy="2324553"/>
            <a:chOff x="961675" y="1958725"/>
            <a:chExt cx="563225" cy="1113825"/>
          </a:xfrm>
        </p:grpSpPr>
        <p:sp>
          <p:nvSpPr>
            <p:cNvPr id="81" name="Google Shape;81;p38"/>
            <p:cNvSpPr/>
            <p:nvPr/>
          </p:nvSpPr>
          <p:spPr>
            <a:xfrm>
              <a:off x="961675" y="1958725"/>
              <a:ext cx="284400" cy="1113825"/>
            </a:xfrm>
            <a:custGeom>
              <a:rect b="b" l="l" r="r" t="t"/>
              <a:pathLst>
                <a:path extrusionOk="0" h="44553" w="11376">
                  <a:moveTo>
                    <a:pt x="0" y="0"/>
                  </a:moveTo>
                  <a:lnTo>
                    <a:pt x="0" y="44553"/>
                  </a:lnTo>
                  <a:lnTo>
                    <a:pt x="645" y="44392"/>
                  </a:lnTo>
                  <a:lnTo>
                    <a:pt x="1251" y="44210"/>
                  </a:lnTo>
                  <a:lnTo>
                    <a:pt x="1835" y="43988"/>
                  </a:lnTo>
                  <a:lnTo>
                    <a:pt x="2400" y="43766"/>
                  </a:lnTo>
                  <a:lnTo>
                    <a:pt x="2925" y="43504"/>
                  </a:lnTo>
                  <a:lnTo>
                    <a:pt x="3429" y="43202"/>
                  </a:lnTo>
                  <a:lnTo>
                    <a:pt x="3913" y="42899"/>
                  </a:lnTo>
                  <a:lnTo>
                    <a:pt x="4357" y="42556"/>
                  </a:lnTo>
                  <a:lnTo>
                    <a:pt x="4800" y="42213"/>
                  </a:lnTo>
                  <a:lnTo>
                    <a:pt x="5204" y="41830"/>
                  </a:lnTo>
                  <a:lnTo>
                    <a:pt x="5567" y="41427"/>
                  </a:lnTo>
                  <a:lnTo>
                    <a:pt x="5930" y="41023"/>
                  </a:lnTo>
                  <a:lnTo>
                    <a:pt x="6252" y="40580"/>
                  </a:lnTo>
                  <a:lnTo>
                    <a:pt x="6555" y="40136"/>
                  </a:lnTo>
                  <a:lnTo>
                    <a:pt x="6837" y="39692"/>
                  </a:lnTo>
                  <a:lnTo>
                    <a:pt x="7099" y="39208"/>
                  </a:lnTo>
                  <a:lnTo>
                    <a:pt x="7341" y="38724"/>
                  </a:lnTo>
                  <a:lnTo>
                    <a:pt x="7563" y="38220"/>
                  </a:lnTo>
                  <a:lnTo>
                    <a:pt x="7745" y="37716"/>
                  </a:lnTo>
                  <a:lnTo>
                    <a:pt x="7926" y="37212"/>
                  </a:lnTo>
                  <a:lnTo>
                    <a:pt x="8068" y="36687"/>
                  </a:lnTo>
                  <a:lnTo>
                    <a:pt x="8189" y="36163"/>
                  </a:lnTo>
                  <a:lnTo>
                    <a:pt x="8310" y="35618"/>
                  </a:lnTo>
                  <a:lnTo>
                    <a:pt x="8390" y="35094"/>
                  </a:lnTo>
                  <a:lnTo>
                    <a:pt x="8451" y="34549"/>
                  </a:lnTo>
                  <a:lnTo>
                    <a:pt x="8491" y="34005"/>
                  </a:lnTo>
                  <a:lnTo>
                    <a:pt x="8531" y="33460"/>
                  </a:lnTo>
                  <a:lnTo>
                    <a:pt x="8531" y="32916"/>
                  </a:lnTo>
                  <a:lnTo>
                    <a:pt x="8511" y="32391"/>
                  </a:lnTo>
                  <a:lnTo>
                    <a:pt x="8491" y="31847"/>
                  </a:lnTo>
                  <a:lnTo>
                    <a:pt x="8451" y="31322"/>
                  </a:lnTo>
                  <a:lnTo>
                    <a:pt x="8370" y="30798"/>
                  </a:lnTo>
                  <a:lnTo>
                    <a:pt x="8269" y="30193"/>
                  </a:lnTo>
                  <a:lnTo>
                    <a:pt x="8128" y="29628"/>
                  </a:lnTo>
                  <a:lnTo>
                    <a:pt x="7967" y="29063"/>
                  </a:lnTo>
                  <a:lnTo>
                    <a:pt x="7785" y="28519"/>
                  </a:lnTo>
                  <a:lnTo>
                    <a:pt x="7583" y="27994"/>
                  </a:lnTo>
                  <a:lnTo>
                    <a:pt x="7341" y="27470"/>
                  </a:lnTo>
                  <a:lnTo>
                    <a:pt x="7099" y="26946"/>
                  </a:lnTo>
                  <a:lnTo>
                    <a:pt x="6857" y="26421"/>
                  </a:lnTo>
                  <a:lnTo>
                    <a:pt x="6313" y="25393"/>
                  </a:lnTo>
                  <a:lnTo>
                    <a:pt x="5768" y="24324"/>
                  </a:lnTo>
                  <a:lnTo>
                    <a:pt x="5224" y="23235"/>
                  </a:lnTo>
                  <a:lnTo>
                    <a:pt x="4962" y="22650"/>
                  </a:lnTo>
                  <a:lnTo>
                    <a:pt x="4720" y="22065"/>
                  </a:lnTo>
                  <a:lnTo>
                    <a:pt x="4478" y="21460"/>
                  </a:lnTo>
                  <a:lnTo>
                    <a:pt x="4276" y="20835"/>
                  </a:lnTo>
                  <a:lnTo>
                    <a:pt x="4074" y="20169"/>
                  </a:lnTo>
                  <a:lnTo>
                    <a:pt x="3913" y="19483"/>
                  </a:lnTo>
                  <a:lnTo>
                    <a:pt x="3772" y="18777"/>
                  </a:lnTo>
                  <a:lnTo>
                    <a:pt x="3651" y="18031"/>
                  </a:lnTo>
                  <a:lnTo>
                    <a:pt x="3570" y="17245"/>
                  </a:lnTo>
                  <a:lnTo>
                    <a:pt x="3530" y="16418"/>
                  </a:lnTo>
                  <a:lnTo>
                    <a:pt x="3530" y="15550"/>
                  </a:lnTo>
                  <a:lnTo>
                    <a:pt x="3570" y="14643"/>
                  </a:lnTo>
                  <a:lnTo>
                    <a:pt x="3651" y="13695"/>
                  </a:lnTo>
                  <a:lnTo>
                    <a:pt x="3772" y="12686"/>
                  </a:lnTo>
                  <a:lnTo>
                    <a:pt x="3953" y="11638"/>
                  </a:lnTo>
                  <a:lnTo>
                    <a:pt x="4195" y="10528"/>
                  </a:lnTo>
                  <a:lnTo>
                    <a:pt x="4478" y="9379"/>
                  </a:lnTo>
                  <a:lnTo>
                    <a:pt x="4841" y="8149"/>
                  </a:lnTo>
                  <a:lnTo>
                    <a:pt x="5083" y="7463"/>
                  </a:lnTo>
                  <a:lnTo>
                    <a:pt x="5345" y="6777"/>
                  </a:lnTo>
                  <a:lnTo>
                    <a:pt x="5627" y="6132"/>
                  </a:lnTo>
                  <a:lnTo>
                    <a:pt x="5950" y="5506"/>
                  </a:lnTo>
                  <a:lnTo>
                    <a:pt x="6293" y="4922"/>
                  </a:lnTo>
                  <a:lnTo>
                    <a:pt x="6656" y="4357"/>
                  </a:lnTo>
                  <a:lnTo>
                    <a:pt x="7039" y="3812"/>
                  </a:lnTo>
                  <a:lnTo>
                    <a:pt x="7462" y="3308"/>
                  </a:lnTo>
                  <a:lnTo>
                    <a:pt x="7886" y="2804"/>
                  </a:lnTo>
                  <a:lnTo>
                    <a:pt x="8330" y="2340"/>
                  </a:lnTo>
                  <a:lnTo>
                    <a:pt x="8814" y="1896"/>
                  </a:lnTo>
                  <a:lnTo>
                    <a:pt x="9298" y="1473"/>
                  </a:lnTo>
                  <a:lnTo>
                    <a:pt x="9782" y="1069"/>
                  </a:lnTo>
                  <a:lnTo>
                    <a:pt x="10306" y="706"/>
                  </a:lnTo>
                  <a:lnTo>
                    <a:pt x="10831" y="343"/>
                  </a:lnTo>
                  <a:lnTo>
                    <a:pt x="11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8"/>
            <p:cNvSpPr/>
            <p:nvPr/>
          </p:nvSpPr>
          <p:spPr>
            <a:xfrm>
              <a:off x="1145700" y="1958725"/>
              <a:ext cx="379200" cy="552150"/>
            </a:xfrm>
            <a:custGeom>
              <a:rect b="b" l="l" r="r" t="t"/>
              <a:pathLst>
                <a:path extrusionOk="0" h="22086" w="15168">
                  <a:moveTo>
                    <a:pt x="7181" y="0"/>
                  </a:moveTo>
                  <a:lnTo>
                    <a:pt x="6475" y="908"/>
                  </a:lnTo>
                  <a:lnTo>
                    <a:pt x="5749" y="1876"/>
                  </a:lnTo>
                  <a:lnTo>
                    <a:pt x="5043" y="2884"/>
                  </a:lnTo>
                  <a:lnTo>
                    <a:pt x="4337" y="3933"/>
                  </a:lnTo>
                  <a:lnTo>
                    <a:pt x="3671" y="5022"/>
                  </a:lnTo>
                  <a:lnTo>
                    <a:pt x="3349" y="5587"/>
                  </a:lnTo>
                  <a:lnTo>
                    <a:pt x="3046" y="6172"/>
                  </a:lnTo>
                  <a:lnTo>
                    <a:pt x="2723" y="6757"/>
                  </a:lnTo>
                  <a:lnTo>
                    <a:pt x="2441" y="7342"/>
                  </a:lnTo>
                  <a:lnTo>
                    <a:pt x="2159" y="7947"/>
                  </a:lnTo>
                  <a:lnTo>
                    <a:pt x="1897" y="8572"/>
                  </a:lnTo>
                  <a:lnTo>
                    <a:pt x="1634" y="9197"/>
                  </a:lnTo>
                  <a:lnTo>
                    <a:pt x="1392" y="9823"/>
                  </a:lnTo>
                  <a:lnTo>
                    <a:pt x="1170" y="10448"/>
                  </a:lnTo>
                  <a:lnTo>
                    <a:pt x="969" y="11093"/>
                  </a:lnTo>
                  <a:lnTo>
                    <a:pt x="767" y="11759"/>
                  </a:lnTo>
                  <a:lnTo>
                    <a:pt x="606" y="12404"/>
                  </a:lnTo>
                  <a:lnTo>
                    <a:pt x="444" y="13070"/>
                  </a:lnTo>
                  <a:lnTo>
                    <a:pt x="323" y="13755"/>
                  </a:lnTo>
                  <a:lnTo>
                    <a:pt x="202" y="14421"/>
                  </a:lnTo>
                  <a:lnTo>
                    <a:pt x="122" y="15107"/>
                  </a:lnTo>
                  <a:lnTo>
                    <a:pt x="61" y="15813"/>
                  </a:lnTo>
                  <a:lnTo>
                    <a:pt x="21" y="16498"/>
                  </a:lnTo>
                  <a:lnTo>
                    <a:pt x="1" y="17204"/>
                  </a:lnTo>
                  <a:lnTo>
                    <a:pt x="21" y="17910"/>
                  </a:lnTo>
                  <a:lnTo>
                    <a:pt x="61" y="18616"/>
                  </a:lnTo>
                  <a:lnTo>
                    <a:pt x="122" y="19322"/>
                  </a:lnTo>
                  <a:lnTo>
                    <a:pt x="202" y="19745"/>
                  </a:lnTo>
                  <a:lnTo>
                    <a:pt x="303" y="20109"/>
                  </a:lnTo>
                  <a:lnTo>
                    <a:pt x="404" y="20451"/>
                  </a:lnTo>
                  <a:lnTo>
                    <a:pt x="505" y="20774"/>
                  </a:lnTo>
                  <a:lnTo>
                    <a:pt x="606" y="21036"/>
                  </a:lnTo>
                  <a:lnTo>
                    <a:pt x="727" y="21278"/>
                  </a:lnTo>
                  <a:lnTo>
                    <a:pt x="828" y="21480"/>
                  </a:lnTo>
                  <a:lnTo>
                    <a:pt x="949" y="21662"/>
                  </a:lnTo>
                  <a:lnTo>
                    <a:pt x="1070" y="21803"/>
                  </a:lnTo>
                  <a:lnTo>
                    <a:pt x="1211" y="21924"/>
                  </a:lnTo>
                  <a:lnTo>
                    <a:pt x="1332" y="22004"/>
                  </a:lnTo>
                  <a:lnTo>
                    <a:pt x="1453" y="22065"/>
                  </a:lnTo>
                  <a:lnTo>
                    <a:pt x="1574" y="22085"/>
                  </a:lnTo>
                  <a:lnTo>
                    <a:pt x="1715" y="22085"/>
                  </a:lnTo>
                  <a:lnTo>
                    <a:pt x="1836" y="22065"/>
                  </a:lnTo>
                  <a:lnTo>
                    <a:pt x="1957" y="22004"/>
                  </a:lnTo>
                  <a:lnTo>
                    <a:pt x="2078" y="21944"/>
                  </a:lnTo>
                  <a:lnTo>
                    <a:pt x="2199" y="21843"/>
                  </a:lnTo>
                  <a:lnTo>
                    <a:pt x="2320" y="21702"/>
                  </a:lnTo>
                  <a:lnTo>
                    <a:pt x="2421" y="21561"/>
                  </a:lnTo>
                  <a:lnTo>
                    <a:pt x="2542" y="21399"/>
                  </a:lnTo>
                  <a:lnTo>
                    <a:pt x="2623" y="21198"/>
                  </a:lnTo>
                  <a:lnTo>
                    <a:pt x="2723" y="20996"/>
                  </a:lnTo>
                  <a:lnTo>
                    <a:pt x="2804" y="20774"/>
                  </a:lnTo>
                  <a:lnTo>
                    <a:pt x="2885" y="20512"/>
                  </a:lnTo>
                  <a:lnTo>
                    <a:pt x="2965" y="20250"/>
                  </a:lnTo>
                  <a:lnTo>
                    <a:pt x="3026" y="19967"/>
                  </a:lnTo>
                  <a:lnTo>
                    <a:pt x="3066" y="19665"/>
                  </a:lnTo>
                  <a:lnTo>
                    <a:pt x="3107" y="19342"/>
                  </a:lnTo>
                  <a:lnTo>
                    <a:pt x="3147" y="19019"/>
                  </a:lnTo>
                  <a:lnTo>
                    <a:pt x="3167" y="18677"/>
                  </a:lnTo>
                  <a:lnTo>
                    <a:pt x="3167" y="18314"/>
                  </a:lnTo>
                  <a:lnTo>
                    <a:pt x="3167" y="17991"/>
                  </a:lnTo>
                  <a:lnTo>
                    <a:pt x="3207" y="17648"/>
                  </a:lnTo>
                  <a:lnTo>
                    <a:pt x="3248" y="17285"/>
                  </a:lnTo>
                  <a:lnTo>
                    <a:pt x="3308" y="16882"/>
                  </a:lnTo>
                  <a:lnTo>
                    <a:pt x="3409" y="16458"/>
                  </a:lnTo>
                  <a:lnTo>
                    <a:pt x="3510" y="15994"/>
                  </a:lnTo>
                  <a:lnTo>
                    <a:pt x="3651" y="15510"/>
                  </a:lnTo>
                  <a:lnTo>
                    <a:pt x="3792" y="15006"/>
                  </a:lnTo>
                  <a:lnTo>
                    <a:pt x="3974" y="14502"/>
                  </a:lnTo>
                  <a:lnTo>
                    <a:pt x="4176" y="13957"/>
                  </a:lnTo>
                  <a:lnTo>
                    <a:pt x="4397" y="13392"/>
                  </a:lnTo>
                  <a:lnTo>
                    <a:pt x="4639" y="12807"/>
                  </a:lnTo>
                  <a:lnTo>
                    <a:pt x="4902" y="12223"/>
                  </a:lnTo>
                  <a:lnTo>
                    <a:pt x="5204" y="11618"/>
                  </a:lnTo>
                  <a:lnTo>
                    <a:pt x="5507" y="10992"/>
                  </a:lnTo>
                  <a:lnTo>
                    <a:pt x="5850" y="10367"/>
                  </a:lnTo>
                  <a:lnTo>
                    <a:pt x="6233" y="9722"/>
                  </a:lnTo>
                  <a:lnTo>
                    <a:pt x="6616" y="9076"/>
                  </a:lnTo>
                  <a:lnTo>
                    <a:pt x="7040" y="8431"/>
                  </a:lnTo>
                  <a:lnTo>
                    <a:pt x="7503" y="7765"/>
                  </a:lnTo>
                  <a:lnTo>
                    <a:pt x="7967" y="7120"/>
                  </a:lnTo>
                  <a:lnTo>
                    <a:pt x="8471" y="6454"/>
                  </a:lnTo>
                  <a:lnTo>
                    <a:pt x="9016" y="5789"/>
                  </a:lnTo>
                  <a:lnTo>
                    <a:pt x="9581" y="5123"/>
                  </a:lnTo>
                  <a:lnTo>
                    <a:pt x="10166" y="4458"/>
                  </a:lnTo>
                  <a:lnTo>
                    <a:pt x="10791" y="3792"/>
                  </a:lnTo>
                  <a:lnTo>
                    <a:pt x="11436" y="3147"/>
                  </a:lnTo>
                  <a:lnTo>
                    <a:pt x="12122" y="2501"/>
                  </a:lnTo>
                  <a:lnTo>
                    <a:pt x="12848" y="1856"/>
                  </a:lnTo>
                  <a:lnTo>
                    <a:pt x="13574" y="1231"/>
                  </a:lnTo>
                  <a:lnTo>
                    <a:pt x="14361" y="605"/>
                  </a:lnTo>
                  <a:lnTo>
                    <a:pt x="15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38"/>
          <p:cNvSpPr/>
          <p:nvPr/>
        </p:nvSpPr>
        <p:spPr>
          <a:xfrm>
            <a:off x="656890" y="1377432"/>
            <a:ext cx="475354" cy="442198"/>
          </a:xfrm>
          <a:custGeom>
            <a:rect b="b" l="l" r="r" t="t"/>
            <a:pathLst>
              <a:path extrusionOk="0" h="5139" w="5524">
                <a:moveTo>
                  <a:pt x="3122" y="0"/>
                </a:moveTo>
                <a:lnTo>
                  <a:pt x="2978" y="48"/>
                </a:lnTo>
                <a:lnTo>
                  <a:pt x="2594" y="288"/>
                </a:lnTo>
                <a:lnTo>
                  <a:pt x="2258" y="576"/>
                </a:lnTo>
                <a:lnTo>
                  <a:pt x="2018" y="817"/>
                </a:lnTo>
                <a:lnTo>
                  <a:pt x="2018" y="865"/>
                </a:lnTo>
                <a:lnTo>
                  <a:pt x="2066" y="913"/>
                </a:lnTo>
                <a:lnTo>
                  <a:pt x="2210" y="1057"/>
                </a:lnTo>
                <a:lnTo>
                  <a:pt x="2594" y="1345"/>
                </a:lnTo>
                <a:lnTo>
                  <a:pt x="2738" y="1489"/>
                </a:lnTo>
                <a:lnTo>
                  <a:pt x="2786" y="1585"/>
                </a:lnTo>
                <a:lnTo>
                  <a:pt x="2786" y="1681"/>
                </a:lnTo>
                <a:lnTo>
                  <a:pt x="2786" y="1777"/>
                </a:lnTo>
                <a:lnTo>
                  <a:pt x="2738" y="1873"/>
                </a:lnTo>
                <a:lnTo>
                  <a:pt x="2642" y="1969"/>
                </a:lnTo>
                <a:lnTo>
                  <a:pt x="2498" y="2065"/>
                </a:lnTo>
                <a:lnTo>
                  <a:pt x="2162" y="2209"/>
                </a:lnTo>
                <a:lnTo>
                  <a:pt x="1921" y="2209"/>
                </a:lnTo>
                <a:lnTo>
                  <a:pt x="1777" y="2113"/>
                </a:lnTo>
                <a:lnTo>
                  <a:pt x="1633" y="1969"/>
                </a:lnTo>
                <a:lnTo>
                  <a:pt x="1585" y="1777"/>
                </a:lnTo>
                <a:lnTo>
                  <a:pt x="1537" y="1585"/>
                </a:lnTo>
                <a:lnTo>
                  <a:pt x="1489" y="1393"/>
                </a:lnTo>
                <a:lnTo>
                  <a:pt x="1393" y="1297"/>
                </a:lnTo>
                <a:lnTo>
                  <a:pt x="1297" y="1249"/>
                </a:lnTo>
                <a:lnTo>
                  <a:pt x="1201" y="1249"/>
                </a:lnTo>
                <a:lnTo>
                  <a:pt x="1009" y="1297"/>
                </a:lnTo>
                <a:lnTo>
                  <a:pt x="865" y="1393"/>
                </a:lnTo>
                <a:lnTo>
                  <a:pt x="481" y="1681"/>
                </a:lnTo>
                <a:lnTo>
                  <a:pt x="337" y="1825"/>
                </a:lnTo>
                <a:lnTo>
                  <a:pt x="241" y="1969"/>
                </a:lnTo>
                <a:lnTo>
                  <a:pt x="193" y="2065"/>
                </a:lnTo>
                <a:lnTo>
                  <a:pt x="241" y="2113"/>
                </a:lnTo>
                <a:lnTo>
                  <a:pt x="289" y="2305"/>
                </a:lnTo>
                <a:lnTo>
                  <a:pt x="481" y="2546"/>
                </a:lnTo>
                <a:lnTo>
                  <a:pt x="673" y="2738"/>
                </a:lnTo>
                <a:lnTo>
                  <a:pt x="961" y="3074"/>
                </a:lnTo>
                <a:lnTo>
                  <a:pt x="1009" y="3170"/>
                </a:lnTo>
                <a:lnTo>
                  <a:pt x="961" y="3218"/>
                </a:lnTo>
                <a:lnTo>
                  <a:pt x="913" y="3218"/>
                </a:lnTo>
                <a:lnTo>
                  <a:pt x="529" y="3314"/>
                </a:lnTo>
                <a:lnTo>
                  <a:pt x="337" y="3362"/>
                </a:lnTo>
                <a:lnTo>
                  <a:pt x="193" y="3458"/>
                </a:lnTo>
                <a:lnTo>
                  <a:pt x="49" y="3602"/>
                </a:lnTo>
                <a:lnTo>
                  <a:pt x="0" y="3746"/>
                </a:lnTo>
                <a:lnTo>
                  <a:pt x="49" y="3890"/>
                </a:lnTo>
                <a:lnTo>
                  <a:pt x="145" y="4130"/>
                </a:lnTo>
                <a:lnTo>
                  <a:pt x="385" y="4370"/>
                </a:lnTo>
                <a:lnTo>
                  <a:pt x="625" y="4467"/>
                </a:lnTo>
                <a:lnTo>
                  <a:pt x="817" y="4467"/>
                </a:lnTo>
                <a:lnTo>
                  <a:pt x="1009" y="4370"/>
                </a:lnTo>
                <a:lnTo>
                  <a:pt x="1153" y="4274"/>
                </a:lnTo>
                <a:lnTo>
                  <a:pt x="1249" y="4130"/>
                </a:lnTo>
                <a:lnTo>
                  <a:pt x="1441" y="3890"/>
                </a:lnTo>
                <a:lnTo>
                  <a:pt x="1537" y="3938"/>
                </a:lnTo>
                <a:lnTo>
                  <a:pt x="1585" y="4034"/>
                </a:lnTo>
                <a:lnTo>
                  <a:pt x="1777" y="4418"/>
                </a:lnTo>
                <a:lnTo>
                  <a:pt x="1970" y="4851"/>
                </a:lnTo>
                <a:lnTo>
                  <a:pt x="2066" y="5043"/>
                </a:lnTo>
                <a:lnTo>
                  <a:pt x="2162" y="5139"/>
                </a:lnTo>
                <a:lnTo>
                  <a:pt x="2258" y="5139"/>
                </a:lnTo>
                <a:lnTo>
                  <a:pt x="2402" y="5043"/>
                </a:lnTo>
                <a:lnTo>
                  <a:pt x="2738" y="4803"/>
                </a:lnTo>
                <a:lnTo>
                  <a:pt x="3074" y="4515"/>
                </a:lnTo>
                <a:lnTo>
                  <a:pt x="3266" y="4322"/>
                </a:lnTo>
                <a:lnTo>
                  <a:pt x="3314" y="4226"/>
                </a:lnTo>
                <a:lnTo>
                  <a:pt x="3266" y="4178"/>
                </a:lnTo>
                <a:lnTo>
                  <a:pt x="3170" y="4034"/>
                </a:lnTo>
                <a:lnTo>
                  <a:pt x="3026" y="3890"/>
                </a:lnTo>
                <a:lnTo>
                  <a:pt x="2834" y="3650"/>
                </a:lnTo>
                <a:lnTo>
                  <a:pt x="2786" y="3506"/>
                </a:lnTo>
                <a:lnTo>
                  <a:pt x="2786" y="3362"/>
                </a:lnTo>
                <a:lnTo>
                  <a:pt x="2882" y="3218"/>
                </a:lnTo>
                <a:lnTo>
                  <a:pt x="3026" y="3122"/>
                </a:lnTo>
                <a:lnTo>
                  <a:pt x="3170" y="3074"/>
                </a:lnTo>
                <a:lnTo>
                  <a:pt x="3314" y="3026"/>
                </a:lnTo>
                <a:lnTo>
                  <a:pt x="3458" y="3026"/>
                </a:lnTo>
                <a:lnTo>
                  <a:pt x="3602" y="3074"/>
                </a:lnTo>
                <a:lnTo>
                  <a:pt x="3698" y="3170"/>
                </a:lnTo>
                <a:lnTo>
                  <a:pt x="3746" y="3266"/>
                </a:lnTo>
                <a:lnTo>
                  <a:pt x="3843" y="3506"/>
                </a:lnTo>
                <a:lnTo>
                  <a:pt x="3891" y="3746"/>
                </a:lnTo>
                <a:lnTo>
                  <a:pt x="3987" y="3938"/>
                </a:lnTo>
                <a:lnTo>
                  <a:pt x="4227" y="3938"/>
                </a:lnTo>
                <a:lnTo>
                  <a:pt x="4611" y="3698"/>
                </a:lnTo>
                <a:lnTo>
                  <a:pt x="5043" y="3410"/>
                </a:lnTo>
                <a:lnTo>
                  <a:pt x="5235" y="3218"/>
                </a:lnTo>
                <a:lnTo>
                  <a:pt x="5283" y="3170"/>
                </a:lnTo>
                <a:lnTo>
                  <a:pt x="5235" y="3074"/>
                </a:lnTo>
                <a:lnTo>
                  <a:pt x="5139" y="2834"/>
                </a:lnTo>
                <a:lnTo>
                  <a:pt x="4707" y="2257"/>
                </a:lnTo>
                <a:lnTo>
                  <a:pt x="4563" y="2017"/>
                </a:lnTo>
                <a:lnTo>
                  <a:pt x="4515" y="1969"/>
                </a:lnTo>
                <a:lnTo>
                  <a:pt x="4563" y="1921"/>
                </a:lnTo>
                <a:lnTo>
                  <a:pt x="4755" y="1873"/>
                </a:lnTo>
                <a:lnTo>
                  <a:pt x="5139" y="1729"/>
                </a:lnTo>
                <a:lnTo>
                  <a:pt x="5331" y="1585"/>
                </a:lnTo>
                <a:lnTo>
                  <a:pt x="5475" y="1393"/>
                </a:lnTo>
                <a:lnTo>
                  <a:pt x="5523" y="1249"/>
                </a:lnTo>
                <a:lnTo>
                  <a:pt x="5523" y="1057"/>
                </a:lnTo>
                <a:lnTo>
                  <a:pt x="5427" y="865"/>
                </a:lnTo>
                <a:lnTo>
                  <a:pt x="5283" y="673"/>
                </a:lnTo>
                <a:lnTo>
                  <a:pt x="5139" y="528"/>
                </a:lnTo>
                <a:lnTo>
                  <a:pt x="4947" y="432"/>
                </a:lnTo>
                <a:lnTo>
                  <a:pt x="4755" y="432"/>
                </a:lnTo>
                <a:lnTo>
                  <a:pt x="4611" y="480"/>
                </a:lnTo>
                <a:lnTo>
                  <a:pt x="4515" y="576"/>
                </a:lnTo>
                <a:lnTo>
                  <a:pt x="4419" y="673"/>
                </a:lnTo>
                <a:lnTo>
                  <a:pt x="4227" y="913"/>
                </a:lnTo>
                <a:lnTo>
                  <a:pt x="4131" y="1057"/>
                </a:lnTo>
                <a:lnTo>
                  <a:pt x="4035" y="1105"/>
                </a:lnTo>
                <a:lnTo>
                  <a:pt x="3939" y="1105"/>
                </a:lnTo>
                <a:lnTo>
                  <a:pt x="3843" y="1009"/>
                </a:lnTo>
                <a:lnTo>
                  <a:pt x="3602" y="625"/>
                </a:lnTo>
                <a:lnTo>
                  <a:pt x="3410" y="240"/>
                </a:lnTo>
                <a:lnTo>
                  <a:pt x="3314" y="96"/>
                </a:lnTo>
                <a:lnTo>
                  <a:pt x="32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8"/>
          <p:cNvSpPr/>
          <p:nvPr/>
        </p:nvSpPr>
        <p:spPr>
          <a:xfrm>
            <a:off x="7483663" y="448100"/>
            <a:ext cx="471223" cy="363809"/>
          </a:xfrm>
          <a:custGeom>
            <a:rect b="b" l="l" r="r" t="t"/>
            <a:pathLst>
              <a:path extrusionOk="0" h="4228" w="5476">
                <a:moveTo>
                  <a:pt x="3506" y="1"/>
                </a:moveTo>
                <a:lnTo>
                  <a:pt x="3122" y="97"/>
                </a:lnTo>
                <a:lnTo>
                  <a:pt x="2162" y="481"/>
                </a:lnTo>
                <a:lnTo>
                  <a:pt x="673" y="1105"/>
                </a:lnTo>
                <a:lnTo>
                  <a:pt x="673" y="1153"/>
                </a:lnTo>
                <a:lnTo>
                  <a:pt x="673" y="1346"/>
                </a:lnTo>
                <a:lnTo>
                  <a:pt x="865" y="1778"/>
                </a:lnTo>
                <a:lnTo>
                  <a:pt x="1057" y="2162"/>
                </a:lnTo>
                <a:lnTo>
                  <a:pt x="1105" y="2354"/>
                </a:lnTo>
                <a:lnTo>
                  <a:pt x="625" y="2354"/>
                </a:lnTo>
                <a:lnTo>
                  <a:pt x="289" y="2402"/>
                </a:lnTo>
                <a:lnTo>
                  <a:pt x="145" y="2498"/>
                </a:lnTo>
                <a:lnTo>
                  <a:pt x="97" y="2546"/>
                </a:lnTo>
                <a:lnTo>
                  <a:pt x="0" y="2738"/>
                </a:lnTo>
                <a:lnTo>
                  <a:pt x="0" y="2978"/>
                </a:lnTo>
                <a:lnTo>
                  <a:pt x="49" y="3171"/>
                </a:lnTo>
                <a:lnTo>
                  <a:pt x="193" y="3363"/>
                </a:lnTo>
                <a:lnTo>
                  <a:pt x="337" y="3555"/>
                </a:lnTo>
                <a:lnTo>
                  <a:pt x="481" y="3651"/>
                </a:lnTo>
                <a:lnTo>
                  <a:pt x="625" y="3699"/>
                </a:lnTo>
                <a:lnTo>
                  <a:pt x="769" y="3699"/>
                </a:lnTo>
                <a:lnTo>
                  <a:pt x="913" y="3603"/>
                </a:lnTo>
                <a:lnTo>
                  <a:pt x="1105" y="3459"/>
                </a:lnTo>
                <a:lnTo>
                  <a:pt x="1297" y="3363"/>
                </a:lnTo>
                <a:lnTo>
                  <a:pt x="1345" y="3363"/>
                </a:lnTo>
                <a:lnTo>
                  <a:pt x="1441" y="3459"/>
                </a:lnTo>
                <a:lnTo>
                  <a:pt x="1537" y="3699"/>
                </a:lnTo>
                <a:lnTo>
                  <a:pt x="1585" y="3987"/>
                </a:lnTo>
                <a:lnTo>
                  <a:pt x="1681" y="4227"/>
                </a:lnTo>
                <a:lnTo>
                  <a:pt x="1921" y="4227"/>
                </a:lnTo>
                <a:lnTo>
                  <a:pt x="2306" y="4083"/>
                </a:lnTo>
                <a:lnTo>
                  <a:pt x="2930" y="3747"/>
                </a:lnTo>
                <a:lnTo>
                  <a:pt x="3026" y="3699"/>
                </a:lnTo>
                <a:lnTo>
                  <a:pt x="2978" y="3699"/>
                </a:lnTo>
                <a:lnTo>
                  <a:pt x="2834" y="3603"/>
                </a:lnTo>
                <a:lnTo>
                  <a:pt x="2642" y="3459"/>
                </a:lnTo>
                <a:lnTo>
                  <a:pt x="2594" y="3315"/>
                </a:lnTo>
                <a:lnTo>
                  <a:pt x="2546" y="3171"/>
                </a:lnTo>
                <a:lnTo>
                  <a:pt x="2594" y="3026"/>
                </a:lnTo>
                <a:lnTo>
                  <a:pt x="2642" y="2882"/>
                </a:lnTo>
                <a:lnTo>
                  <a:pt x="2786" y="2786"/>
                </a:lnTo>
                <a:lnTo>
                  <a:pt x="2930" y="2642"/>
                </a:lnTo>
                <a:lnTo>
                  <a:pt x="3074" y="2594"/>
                </a:lnTo>
                <a:lnTo>
                  <a:pt x="3314" y="2546"/>
                </a:lnTo>
                <a:lnTo>
                  <a:pt x="3458" y="2594"/>
                </a:lnTo>
                <a:lnTo>
                  <a:pt x="3554" y="2690"/>
                </a:lnTo>
                <a:lnTo>
                  <a:pt x="3554" y="2834"/>
                </a:lnTo>
                <a:lnTo>
                  <a:pt x="3554" y="3026"/>
                </a:lnTo>
                <a:lnTo>
                  <a:pt x="3506" y="3363"/>
                </a:lnTo>
                <a:lnTo>
                  <a:pt x="3458" y="3507"/>
                </a:lnTo>
                <a:lnTo>
                  <a:pt x="3506" y="3603"/>
                </a:lnTo>
                <a:lnTo>
                  <a:pt x="3698" y="3603"/>
                </a:lnTo>
                <a:lnTo>
                  <a:pt x="4035" y="3507"/>
                </a:lnTo>
                <a:lnTo>
                  <a:pt x="4803" y="3219"/>
                </a:lnTo>
                <a:lnTo>
                  <a:pt x="4899" y="3171"/>
                </a:lnTo>
                <a:lnTo>
                  <a:pt x="4947" y="3026"/>
                </a:lnTo>
                <a:lnTo>
                  <a:pt x="4899" y="2930"/>
                </a:lnTo>
                <a:lnTo>
                  <a:pt x="4803" y="2786"/>
                </a:lnTo>
                <a:lnTo>
                  <a:pt x="4611" y="2546"/>
                </a:lnTo>
                <a:lnTo>
                  <a:pt x="4467" y="2306"/>
                </a:lnTo>
                <a:lnTo>
                  <a:pt x="4371" y="2162"/>
                </a:lnTo>
                <a:lnTo>
                  <a:pt x="4371" y="2114"/>
                </a:lnTo>
                <a:lnTo>
                  <a:pt x="4371" y="2066"/>
                </a:lnTo>
                <a:lnTo>
                  <a:pt x="4563" y="2018"/>
                </a:lnTo>
                <a:lnTo>
                  <a:pt x="4899" y="2018"/>
                </a:lnTo>
                <a:lnTo>
                  <a:pt x="5139" y="1970"/>
                </a:lnTo>
                <a:lnTo>
                  <a:pt x="5331" y="1874"/>
                </a:lnTo>
                <a:lnTo>
                  <a:pt x="5427" y="1730"/>
                </a:lnTo>
                <a:lnTo>
                  <a:pt x="5475" y="1538"/>
                </a:lnTo>
                <a:lnTo>
                  <a:pt x="5475" y="1346"/>
                </a:lnTo>
                <a:lnTo>
                  <a:pt x="5427" y="1202"/>
                </a:lnTo>
                <a:lnTo>
                  <a:pt x="5283" y="1009"/>
                </a:lnTo>
                <a:lnTo>
                  <a:pt x="5091" y="817"/>
                </a:lnTo>
                <a:lnTo>
                  <a:pt x="4899" y="721"/>
                </a:lnTo>
                <a:lnTo>
                  <a:pt x="4755" y="721"/>
                </a:lnTo>
                <a:lnTo>
                  <a:pt x="4659" y="769"/>
                </a:lnTo>
                <a:lnTo>
                  <a:pt x="4563" y="817"/>
                </a:lnTo>
                <a:lnTo>
                  <a:pt x="4419" y="1057"/>
                </a:lnTo>
                <a:lnTo>
                  <a:pt x="4323" y="1153"/>
                </a:lnTo>
                <a:lnTo>
                  <a:pt x="4227" y="1250"/>
                </a:lnTo>
                <a:lnTo>
                  <a:pt x="4131" y="1250"/>
                </a:lnTo>
                <a:lnTo>
                  <a:pt x="4035" y="1153"/>
                </a:lnTo>
                <a:lnTo>
                  <a:pt x="3891" y="721"/>
                </a:lnTo>
                <a:lnTo>
                  <a:pt x="3746" y="289"/>
                </a:lnTo>
                <a:lnTo>
                  <a:pt x="3698" y="97"/>
                </a:lnTo>
                <a:lnTo>
                  <a:pt x="36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38"/>
          <p:cNvGrpSpPr/>
          <p:nvPr/>
        </p:nvGrpSpPr>
        <p:grpSpPr>
          <a:xfrm>
            <a:off x="8322863" y="1935701"/>
            <a:ext cx="475779" cy="475800"/>
            <a:chOff x="1460350" y="2402425"/>
            <a:chExt cx="208950" cy="208950"/>
          </a:xfrm>
        </p:grpSpPr>
        <p:sp>
          <p:nvSpPr>
            <p:cNvPr id="86" name="Google Shape;86;p38"/>
            <p:cNvSpPr/>
            <p:nvPr/>
          </p:nvSpPr>
          <p:spPr>
            <a:xfrm>
              <a:off x="1460350" y="2402425"/>
              <a:ext cx="208950" cy="208950"/>
            </a:xfrm>
            <a:custGeom>
              <a:rect b="b" l="l" r="r" t="t"/>
              <a:pathLst>
                <a:path extrusionOk="0" h="8358" w="8358">
                  <a:moveTo>
                    <a:pt x="4035" y="1"/>
                  </a:moveTo>
                  <a:lnTo>
                    <a:pt x="3651" y="49"/>
                  </a:lnTo>
                  <a:lnTo>
                    <a:pt x="3218" y="97"/>
                  </a:lnTo>
                  <a:lnTo>
                    <a:pt x="2786" y="241"/>
                  </a:lnTo>
                  <a:lnTo>
                    <a:pt x="2402" y="385"/>
                  </a:lnTo>
                  <a:lnTo>
                    <a:pt x="2066" y="577"/>
                  </a:lnTo>
                  <a:lnTo>
                    <a:pt x="1682" y="817"/>
                  </a:lnTo>
                  <a:lnTo>
                    <a:pt x="1393" y="1058"/>
                  </a:lnTo>
                  <a:lnTo>
                    <a:pt x="1105" y="1346"/>
                  </a:lnTo>
                  <a:lnTo>
                    <a:pt x="865" y="1634"/>
                  </a:lnTo>
                  <a:lnTo>
                    <a:pt x="625" y="1970"/>
                  </a:lnTo>
                  <a:lnTo>
                    <a:pt x="433" y="2354"/>
                  </a:lnTo>
                  <a:lnTo>
                    <a:pt x="241" y="2690"/>
                  </a:lnTo>
                  <a:lnTo>
                    <a:pt x="145" y="3075"/>
                  </a:lnTo>
                  <a:lnTo>
                    <a:pt x="49" y="3459"/>
                  </a:lnTo>
                  <a:lnTo>
                    <a:pt x="1" y="3891"/>
                  </a:lnTo>
                  <a:lnTo>
                    <a:pt x="1" y="4323"/>
                  </a:lnTo>
                  <a:lnTo>
                    <a:pt x="49" y="4707"/>
                  </a:lnTo>
                  <a:lnTo>
                    <a:pt x="97" y="5140"/>
                  </a:lnTo>
                  <a:lnTo>
                    <a:pt x="241" y="5572"/>
                  </a:lnTo>
                  <a:lnTo>
                    <a:pt x="385" y="5956"/>
                  </a:lnTo>
                  <a:lnTo>
                    <a:pt x="577" y="6292"/>
                  </a:lnTo>
                  <a:lnTo>
                    <a:pt x="817" y="6628"/>
                  </a:lnTo>
                  <a:lnTo>
                    <a:pt x="1057" y="6965"/>
                  </a:lnTo>
                  <a:lnTo>
                    <a:pt x="1345" y="7253"/>
                  </a:lnTo>
                  <a:lnTo>
                    <a:pt x="1634" y="7493"/>
                  </a:lnTo>
                  <a:lnTo>
                    <a:pt x="1970" y="7733"/>
                  </a:lnTo>
                  <a:lnTo>
                    <a:pt x="2306" y="7925"/>
                  </a:lnTo>
                  <a:lnTo>
                    <a:pt x="2690" y="8069"/>
                  </a:lnTo>
                  <a:lnTo>
                    <a:pt x="3074" y="8213"/>
                  </a:lnTo>
                  <a:lnTo>
                    <a:pt x="3458" y="8309"/>
                  </a:lnTo>
                  <a:lnTo>
                    <a:pt x="3891" y="8357"/>
                  </a:lnTo>
                  <a:lnTo>
                    <a:pt x="4275" y="8357"/>
                  </a:lnTo>
                  <a:lnTo>
                    <a:pt x="4707" y="8309"/>
                  </a:lnTo>
                  <a:lnTo>
                    <a:pt x="5139" y="8261"/>
                  </a:lnTo>
                  <a:lnTo>
                    <a:pt x="5524" y="8117"/>
                  </a:lnTo>
                  <a:lnTo>
                    <a:pt x="5956" y="7973"/>
                  </a:lnTo>
                  <a:lnTo>
                    <a:pt x="6292" y="7781"/>
                  </a:lnTo>
                  <a:lnTo>
                    <a:pt x="6628" y="7541"/>
                  </a:lnTo>
                  <a:lnTo>
                    <a:pt x="6964" y="7301"/>
                  </a:lnTo>
                  <a:lnTo>
                    <a:pt x="7252" y="7013"/>
                  </a:lnTo>
                  <a:lnTo>
                    <a:pt x="7493" y="6724"/>
                  </a:lnTo>
                  <a:lnTo>
                    <a:pt x="7733" y="6388"/>
                  </a:lnTo>
                  <a:lnTo>
                    <a:pt x="7925" y="6004"/>
                  </a:lnTo>
                  <a:lnTo>
                    <a:pt x="8069" y="5668"/>
                  </a:lnTo>
                  <a:lnTo>
                    <a:pt x="8213" y="5284"/>
                  </a:lnTo>
                  <a:lnTo>
                    <a:pt x="8309" y="4900"/>
                  </a:lnTo>
                  <a:lnTo>
                    <a:pt x="8357" y="4467"/>
                  </a:lnTo>
                  <a:lnTo>
                    <a:pt x="8357" y="4035"/>
                  </a:lnTo>
                  <a:lnTo>
                    <a:pt x="8309" y="3651"/>
                  </a:lnTo>
                  <a:lnTo>
                    <a:pt x="8261" y="3219"/>
                  </a:lnTo>
                  <a:lnTo>
                    <a:pt x="8117" y="2786"/>
                  </a:lnTo>
                  <a:lnTo>
                    <a:pt x="7973" y="2402"/>
                  </a:lnTo>
                  <a:lnTo>
                    <a:pt x="7781" y="2066"/>
                  </a:lnTo>
                  <a:lnTo>
                    <a:pt x="7541" y="1730"/>
                  </a:lnTo>
                  <a:lnTo>
                    <a:pt x="7300" y="1394"/>
                  </a:lnTo>
                  <a:lnTo>
                    <a:pt x="7012" y="1106"/>
                  </a:lnTo>
                  <a:lnTo>
                    <a:pt x="6724" y="865"/>
                  </a:lnTo>
                  <a:lnTo>
                    <a:pt x="6388" y="625"/>
                  </a:lnTo>
                  <a:lnTo>
                    <a:pt x="6004" y="433"/>
                  </a:lnTo>
                  <a:lnTo>
                    <a:pt x="5668" y="289"/>
                  </a:lnTo>
                  <a:lnTo>
                    <a:pt x="5283" y="145"/>
                  </a:lnTo>
                  <a:lnTo>
                    <a:pt x="4851" y="4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8"/>
            <p:cNvSpPr/>
            <p:nvPr/>
          </p:nvSpPr>
          <p:spPr>
            <a:xfrm>
              <a:off x="1460350" y="2402425"/>
              <a:ext cx="208950" cy="208950"/>
            </a:xfrm>
            <a:custGeom>
              <a:rect b="b" l="l" r="r" t="t"/>
              <a:pathLst>
                <a:path extrusionOk="0" fill="none" h="8358" w="8358">
                  <a:moveTo>
                    <a:pt x="8261" y="3219"/>
                  </a:moveTo>
                  <a:lnTo>
                    <a:pt x="8261" y="3219"/>
                  </a:lnTo>
                  <a:lnTo>
                    <a:pt x="8309" y="3651"/>
                  </a:lnTo>
                  <a:lnTo>
                    <a:pt x="8357" y="4035"/>
                  </a:lnTo>
                  <a:lnTo>
                    <a:pt x="8357" y="4467"/>
                  </a:lnTo>
                  <a:lnTo>
                    <a:pt x="8309" y="4900"/>
                  </a:lnTo>
                  <a:lnTo>
                    <a:pt x="8213" y="5284"/>
                  </a:lnTo>
                  <a:lnTo>
                    <a:pt x="8069" y="5668"/>
                  </a:lnTo>
                  <a:lnTo>
                    <a:pt x="7925" y="6004"/>
                  </a:lnTo>
                  <a:lnTo>
                    <a:pt x="7733" y="6388"/>
                  </a:lnTo>
                  <a:lnTo>
                    <a:pt x="7493" y="6724"/>
                  </a:lnTo>
                  <a:lnTo>
                    <a:pt x="7252" y="7013"/>
                  </a:lnTo>
                  <a:lnTo>
                    <a:pt x="6964" y="7301"/>
                  </a:lnTo>
                  <a:lnTo>
                    <a:pt x="6628" y="7541"/>
                  </a:lnTo>
                  <a:lnTo>
                    <a:pt x="6292" y="7781"/>
                  </a:lnTo>
                  <a:lnTo>
                    <a:pt x="5956" y="7973"/>
                  </a:lnTo>
                  <a:lnTo>
                    <a:pt x="5524" y="8117"/>
                  </a:lnTo>
                  <a:lnTo>
                    <a:pt x="5139" y="8261"/>
                  </a:lnTo>
                  <a:lnTo>
                    <a:pt x="5139" y="8261"/>
                  </a:lnTo>
                  <a:lnTo>
                    <a:pt x="4707" y="8309"/>
                  </a:lnTo>
                  <a:lnTo>
                    <a:pt x="4275" y="8357"/>
                  </a:lnTo>
                  <a:lnTo>
                    <a:pt x="3891" y="8357"/>
                  </a:lnTo>
                  <a:lnTo>
                    <a:pt x="3458" y="8309"/>
                  </a:lnTo>
                  <a:lnTo>
                    <a:pt x="3074" y="8213"/>
                  </a:lnTo>
                  <a:lnTo>
                    <a:pt x="2690" y="8069"/>
                  </a:lnTo>
                  <a:lnTo>
                    <a:pt x="2306" y="7925"/>
                  </a:lnTo>
                  <a:lnTo>
                    <a:pt x="1970" y="7733"/>
                  </a:lnTo>
                  <a:lnTo>
                    <a:pt x="1634" y="7493"/>
                  </a:lnTo>
                  <a:lnTo>
                    <a:pt x="1345" y="7253"/>
                  </a:lnTo>
                  <a:lnTo>
                    <a:pt x="1057" y="6965"/>
                  </a:lnTo>
                  <a:lnTo>
                    <a:pt x="817" y="6628"/>
                  </a:lnTo>
                  <a:lnTo>
                    <a:pt x="577" y="6292"/>
                  </a:lnTo>
                  <a:lnTo>
                    <a:pt x="385" y="5956"/>
                  </a:lnTo>
                  <a:lnTo>
                    <a:pt x="241" y="5572"/>
                  </a:lnTo>
                  <a:lnTo>
                    <a:pt x="97" y="5140"/>
                  </a:lnTo>
                  <a:lnTo>
                    <a:pt x="97" y="5140"/>
                  </a:lnTo>
                  <a:lnTo>
                    <a:pt x="49" y="4707"/>
                  </a:lnTo>
                  <a:lnTo>
                    <a:pt x="1" y="4323"/>
                  </a:lnTo>
                  <a:lnTo>
                    <a:pt x="1" y="3891"/>
                  </a:lnTo>
                  <a:lnTo>
                    <a:pt x="49" y="3459"/>
                  </a:lnTo>
                  <a:lnTo>
                    <a:pt x="145" y="3075"/>
                  </a:lnTo>
                  <a:lnTo>
                    <a:pt x="241" y="2690"/>
                  </a:lnTo>
                  <a:lnTo>
                    <a:pt x="433" y="2354"/>
                  </a:lnTo>
                  <a:lnTo>
                    <a:pt x="625" y="1970"/>
                  </a:lnTo>
                  <a:lnTo>
                    <a:pt x="865" y="1634"/>
                  </a:lnTo>
                  <a:lnTo>
                    <a:pt x="1105" y="1346"/>
                  </a:lnTo>
                  <a:lnTo>
                    <a:pt x="1393" y="1058"/>
                  </a:lnTo>
                  <a:lnTo>
                    <a:pt x="1682" y="817"/>
                  </a:lnTo>
                  <a:lnTo>
                    <a:pt x="2066" y="577"/>
                  </a:lnTo>
                  <a:lnTo>
                    <a:pt x="2402" y="385"/>
                  </a:lnTo>
                  <a:lnTo>
                    <a:pt x="2786" y="241"/>
                  </a:lnTo>
                  <a:lnTo>
                    <a:pt x="3218" y="97"/>
                  </a:lnTo>
                  <a:lnTo>
                    <a:pt x="3218" y="97"/>
                  </a:lnTo>
                  <a:lnTo>
                    <a:pt x="3651" y="49"/>
                  </a:lnTo>
                  <a:lnTo>
                    <a:pt x="4035" y="1"/>
                  </a:lnTo>
                  <a:lnTo>
                    <a:pt x="4467" y="1"/>
                  </a:lnTo>
                  <a:lnTo>
                    <a:pt x="4851" y="49"/>
                  </a:lnTo>
                  <a:lnTo>
                    <a:pt x="5283" y="145"/>
                  </a:lnTo>
                  <a:lnTo>
                    <a:pt x="5668" y="289"/>
                  </a:lnTo>
                  <a:lnTo>
                    <a:pt x="6004" y="433"/>
                  </a:lnTo>
                  <a:lnTo>
                    <a:pt x="6388" y="625"/>
                  </a:lnTo>
                  <a:lnTo>
                    <a:pt x="6724" y="865"/>
                  </a:lnTo>
                  <a:lnTo>
                    <a:pt x="7012" y="1106"/>
                  </a:lnTo>
                  <a:lnTo>
                    <a:pt x="7300" y="1394"/>
                  </a:lnTo>
                  <a:lnTo>
                    <a:pt x="7541" y="1730"/>
                  </a:lnTo>
                  <a:lnTo>
                    <a:pt x="7781" y="2066"/>
                  </a:lnTo>
                  <a:lnTo>
                    <a:pt x="7973" y="2402"/>
                  </a:lnTo>
                  <a:lnTo>
                    <a:pt x="8117" y="2786"/>
                  </a:lnTo>
                  <a:lnTo>
                    <a:pt x="8261" y="32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8"/>
            <p:cNvSpPr/>
            <p:nvPr/>
          </p:nvSpPr>
          <p:spPr>
            <a:xfrm>
              <a:off x="1495175" y="2421650"/>
              <a:ext cx="122475" cy="91275"/>
            </a:xfrm>
            <a:custGeom>
              <a:rect b="b" l="l" r="r" t="t"/>
              <a:pathLst>
                <a:path extrusionOk="0" h="3651" w="4899">
                  <a:moveTo>
                    <a:pt x="2546" y="192"/>
                  </a:moveTo>
                  <a:lnTo>
                    <a:pt x="2786" y="240"/>
                  </a:lnTo>
                  <a:lnTo>
                    <a:pt x="3026" y="289"/>
                  </a:lnTo>
                  <a:lnTo>
                    <a:pt x="3266" y="385"/>
                  </a:lnTo>
                  <a:lnTo>
                    <a:pt x="3458" y="529"/>
                  </a:lnTo>
                  <a:lnTo>
                    <a:pt x="3554" y="673"/>
                  </a:lnTo>
                  <a:lnTo>
                    <a:pt x="3650" y="865"/>
                  </a:lnTo>
                  <a:lnTo>
                    <a:pt x="3650" y="1057"/>
                  </a:lnTo>
                  <a:lnTo>
                    <a:pt x="3506" y="1249"/>
                  </a:lnTo>
                  <a:lnTo>
                    <a:pt x="3362" y="1393"/>
                  </a:lnTo>
                  <a:lnTo>
                    <a:pt x="3170" y="1537"/>
                  </a:lnTo>
                  <a:lnTo>
                    <a:pt x="2930" y="1585"/>
                  </a:lnTo>
                  <a:lnTo>
                    <a:pt x="2690" y="1633"/>
                  </a:lnTo>
                  <a:lnTo>
                    <a:pt x="2450" y="1585"/>
                  </a:lnTo>
                  <a:lnTo>
                    <a:pt x="2210" y="1537"/>
                  </a:lnTo>
                  <a:lnTo>
                    <a:pt x="1969" y="1441"/>
                  </a:lnTo>
                  <a:lnTo>
                    <a:pt x="1777" y="1297"/>
                  </a:lnTo>
                  <a:lnTo>
                    <a:pt x="1633" y="1105"/>
                  </a:lnTo>
                  <a:lnTo>
                    <a:pt x="1585" y="961"/>
                  </a:lnTo>
                  <a:lnTo>
                    <a:pt x="1585" y="769"/>
                  </a:lnTo>
                  <a:lnTo>
                    <a:pt x="1681" y="577"/>
                  </a:lnTo>
                  <a:lnTo>
                    <a:pt x="1873" y="385"/>
                  </a:lnTo>
                  <a:lnTo>
                    <a:pt x="2065" y="289"/>
                  </a:lnTo>
                  <a:lnTo>
                    <a:pt x="2306" y="240"/>
                  </a:lnTo>
                  <a:lnTo>
                    <a:pt x="2546" y="192"/>
                  </a:lnTo>
                  <a:close/>
                  <a:moveTo>
                    <a:pt x="2306" y="0"/>
                  </a:move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8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fill="none" h="1442" w="2066">
                  <a:moveTo>
                    <a:pt x="1105" y="1441"/>
                  </a:moveTo>
                  <a:lnTo>
                    <a:pt x="1105" y="1441"/>
                  </a:lnTo>
                  <a:lnTo>
                    <a:pt x="865" y="1393"/>
                  </a:lnTo>
                  <a:lnTo>
                    <a:pt x="625" y="1345"/>
                  </a:lnTo>
                  <a:lnTo>
                    <a:pt x="384" y="1249"/>
                  </a:lnTo>
                  <a:lnTo>
                    <a:pt x="192" y="1105"/>
                  </a:lnTo>
                  <a:lnTo>
                    <a:pt x="48" y="913"/>
                  </a:lnTo>
                  <a:lnTo>
                    <a:pt x="0" y="769"/>
                  </a:lnTo>
                  <a:lnTo>
                    <a:pt x="0" y="577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288" y="193"/>
                  </a:lnTo>
                  <a:lnTo>
                    <a:pt x="480" y="97"/>
                  </a:lnTo>
                  <a:lnTo>
                    <a:pt x="721" y="48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1201" y="48"/>
                  </a:lnTo>
                  <a:lnTo>
                    <a:pt x="1441" y="97"/>
                  </a:lnTo>
                  <a:lnTo>
                    <a:pt x="1681" y="193"/>
                  </a:lnTo>
                  <a:lnTo>
                    <a:pt x="1873" y="337"/>
                  </a:lnTo>
                  <a:lnTo>
                    <a:pt x="1969" y="481"/>
                  </a:lnTo>
                  <a:lnTo>
                    <a:pt x="2065" y="673"/>
                  </a:lnTo>
                  <a:lnTo>
                    <a:pt x="2065" y="865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1777" y="1201"/>
                  </a:lnTo>
                  <a:lnTo>
                    <a:pt x="1585" y="1345"/>
                  </a:lnTo>
                  <a:lnTo>
                    <a:pt x="1345" y="1393"/>
                  </a:lnTo>
                  <a:lnTo>
                    <a:pt x="1105" y="144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8"/>
            <p:cNvSpPr/>
            <p:nvPr/>
          </p:nvSpPr>
          <p:spPr>
            <a:xfrm>
              <a:off x="1495175" y="2421650"/>
              <a:ext cx="122475" cy="91275"/>
            </a:xfrm>
            <a:custGeom>
              <a:rect b="b" l="l" r="r" t="t"/>
              <a:pathLst>
                <a:path extrusionOk="0" fill="none" h="3651" w="4899">
                  <a:moveTo>
                    <a:pt x="2642" y="0"/>
                  </a:moveTo>
                  <a:lnTo>
                    <a:pt x="2642" y="0"/>
                  </a:lnTo>
                  <a:lnTo>
                    <a:pt x="2306" y="0"/>
                  </a:ln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210" y="3650"/>
                  </a:lnTo>
                  <a:lnTo>
                    <a:pt x="2210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lnTo>
                    <a:pt x="2642" y="0"/>
                  </a:lnTo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8"/>
            <p:cNvSpPr/>
            <p:nvPr/>
          </p:nvSpPr>
          <p:spPr>
            <a:xfrm>
              <a:off x="1582825" y="2607750"/>
              <a:ext cx="10825" cy="2425"/>
            </a:xfrm>
            <a:custGeom>
              <a:rect b="b" l="l" r="r" t="t"/>
              <a:pathLst>
                <a:path extrusionOk="0" h="97" w="433"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FA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8"/>
            <p:cNvSpPr/>
            <p:nvPr/>
          </p:nvSpPr>
          <p:spPr>
            <a:xfrm>
              <a:off x="1582825" y="2610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8"/>
            <p:cNvSpPr/>
            <p:nvPr/>
          </p:nvSpPr>
          <p:spPr>
            <a:xfrm>
              <a:off x="1584025" y="2610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8"/>
            <p:cNvSpPr/>
            <p:nvPr/>
          </p:nvSpPr>
          <p:spPr>
            <a:xfrm>
              <a:off x="1584025" y="2608950"/>
              <a:ext cx="4825" cy="1225"/>
            </a:xfrm>
            <a:custGeom>
              <a:rect b="b" l="l" r="r" t="t"/>
              <a:pathLst>
                <a:path extrusionOk="0" fill="none" h="49" w="193">
                  <a:moveTo>
                    <a:pt x="192" y="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8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8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8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8"/>
            <p:cNvSpPr/>
            <p:nvPr/>
          </p:nvSpPr>
          <p:spPr>
            <a:xfrm>
              <a:off x="1590025" y="2607750"/>
              <a:ext cx="25" cy="1225"/>
            </a:xfrm>
            <a:custGeom>
              <a:rect b="b" l="l" r="r" t="t"/>
              <a:pathLst>
                <a:path extrusionOk="0" fill="none" h="49" w="1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8"/>
            <p:cNvSpPr/>
            <p:nvPr/>
          </p:nvSpPr>
          <p:spPr>
            <a:xfrm>
              <a:off x="15900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8"/>
            <p:cNvSpPr/>
            <p:nvPr/>
          </p:nvSpPr>
          <p:spPr>
            <a:xfrm>
              <a:off x="15900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8"/>
            <p:cNvSpPr/>
            <p:nvPr/>
          </p:nvSpPr>
          <p:spPr>
            <a:xfrm>
              <a:off x="1590025" y="2607750"/>
              <a:ext cx="1225" cy="25"/>
            </a:xfrm>
            <a:custGeom>
              <a:rect b="b" l="l" r="r" t="t"/>
              <a:pathLst>
                <a:path extrusionOk="0" fill="none" h="1" w="49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8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8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8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8"/>
            <p:cNvSpPr/>
            <p:nvPr/>
          </p:nvSpPr>
          <p:spPr>
            <a:xfrm>
              <a:off x="1591225" y="2607750"/>
              <a:ext cx="1225" cy="25"/>
            </a:xfrm>
            <a:custGeom>
              <a:rect b="b" l="l" r="r" t="t"/>
              <a:pathLst>
                <a:path extrusionOk="0" fill="none" h="1" w="49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8"/>
            <p:cNvSpPr/>
            <p:nvPr/>
          </p:nvSpPr>
          <p:spPr>
            <a:xfrm>
              <a:off x="15924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8"/>
            <p:cNvSpPr/>
            <p:nvPr/>
          </p:nvSpPr>
          <p:spPr>
            <a:xfrm>
              <a:off x="15924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8"/>
            <p:cNvSpPr/>
            <p:nvPr/>
          </p:nvSpPr>
          <p:spPr>
            <a:xfrm>
              <a:off x="15936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8"/>
            <p:cNvSpPr/>
            <p:nvPr/>
          </p:nvSpPr>
          <p:spPr>
            <a:xfrm>
              <a:off x="15936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8"/>
            <p:cNvSpPr/>
            <p:nvPr/>
          </p:nvSpPr>
          <p:spPr>
            <a:xfrm>
              <a:off x="1477175" y="2515300"/>
              <a:ext cx="192125" cy="96075"/>
            </a:xfrm>
            <a:custGeom>
              <a:rect b="b" l="l" r="r" t="t"/>
              <a:pathLst>
                <a:path extrusionOk="0" fill="none" h="3843" w="7685">
                  <a:moveTo>
                    <a:pt x="7684" y="0"/>
                  </a:moveTo>
                  <a:lnTo>
                    <a:pt x="7684" y="0"/>
                  </a:ln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3314" y="2738"/>
                  </a:lnTo>
                  <a:lnTo>
                    <a:pt x="3314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8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h="1442" w="2066">
                  <a:moveTo>
                    <a:pt x="961" y="0"/>
                  </a:move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>
                <a:alpha val="2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8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fill="none" h="1442" w="2066">
                  <a:moveTo>
                    <a:pt x="961" y="0"/>
                  </a:moveTo>
                  <a:lnTo>
                    <a:pt x="961" y="0"/>
                  </a:ln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8"/>
            <p:cNvSpPr/>
            <p:nvPr/>
          </p:nvSpPr>
          <p:spPr>
            <a:xfrm>
              <a:off x="1477175" y="2515300"/>
              <a:ext cx="192125" cy="96075"/>
            </a:xfrm>
            <a:custGeom>
              <a:rect b="b" l="l" r="r" t="t"/>
              <a:pathLst>
                <a:path extrusionOk="0" h="3843" w="7685">
                  <a:moveTo>
                    <a:pt x="7684" y="0"/>
                  </a:move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38"/>
          <p:cNvGrpSpPr/>
          <p:nvPr/>
        </p:nvGrpSpPr>
        <p:grpSpPr>
          <a:xfrm rot="3427705">
            <a:off x="500967" y="4190577"/>
            <a:ext cx="340783" cy="340829"/>
            <a:chOff x="1460350" y="2402425"/>
            <a:chExt cx="208950" cy="208950"/>
          </a:xfrm>
        </p:grpSpPr>
        <p:sp>
          <p:nvSpPr>
            <p:cNvPr id="115" name="Google Shape;115;p38"/>
            <p:cNvSpPr/>
            <p:nvPr/>
          </p:nvSpPr>
          <p:spPr>
            <a:xfrm>
              <a:off x="1460350" y="2402425"/>
              <a:ext cx="208950" cy="208950"/>
            </a:xfrm>
            <a:custGeom>
              <a:rect b="b" l="l" r="r" t="t"/>
              <a:pathLst>
                <a:path extrusionOk="0" h="8358" w="8358">
                  <a:moveTo>
                    <a:pt x="4035" y="1"/>
                  </a:moveTo>
                  <a:lnTo>
                    <a:pt x="3651" y="49"/>
                  </a:lnTo>
                  <a:lnTo>
                    <a:pt x="3218" y="97"/>
                  </a:lnTo>
                  <a:lnTo>
                    <a:pt x="2786" y="241"/>
                  </a:lnTo>
                  <a:lnTo>
                    <a:pt x="2402" y="385"/>
                  </a:lnTo>
                  <a:lnTo>
                    <a:pt x="2066" y="577"/>
                  </a:lnTo>
                  <a:lnTo>
                    <a:pt x="1682" y="817"/>
                  </a:lnTo>
                  <a:lnTo>
                    <a:pt x="1393" y="1058"/>
                  </a:lnTo>
                  <a:lnTo>
                    <a:pt x="1105" y="1346"/>
                  </a:lnTo>
                  <a:lnTo>
                    <a:pt x="865" y="1634"/>
                  </a:lnTo>
                  <a:lnTo>
                    <a:pt x="625" y="1970"/>
                  </a:lnTo>
                  <a:lnTo>
                    <a:pt x="433" y="2354"/>
                  </a:lnTo>
                  <a:lnTo>
                    <a:pt x="241" y="2690"/>
                  </a:lnTo>
                  <a:lnTo>
                    <a:pt x="145" y="3075"/>
                  </a:lnTo>
                  <a:lnTo>
                    <a:pt x="49" y="3459"/>
                  </a:lnTo>
                  <a:lnTo>
                    <a:pt x="1" y="3891"/>
                  </a:lnTo>
                  <a:lnTo>
                    <a:pt x="1" y="4323"/>
                  </a:lnTo>
                  <a:lnTo>
                    <a:pt x="49" y="4707"/>
                  </a:lnTo>
                  <a:lnTo>
                    <a:pt x="97" y="5140"/>
                  </a:lnTo>
                  <a:lnTo>
                    <a:pt x="241" y="5572"/>
                  </a:lnTo>
                  <a:lnTo>
                    <a:pt x="385" y="5956"/>
                  </a:lnTo>
                  <a:lnTo>
                    <a:pt x="577" y="6292"/>
                  </a:lnTo>
                  <a:lnTo>
                    <a:pt x="817" y="6628"/>
                  </a:lnTo>
                  <a:lnTo>
                    <a:pt x="1057" y="6965"/>
                  </a:lnTo>
                  <a:lnTo>
                    <a:pt x="1345" y="7253"/>
                  </a:lnTo>
                  <a:lnTo>
                    <a:pt x="1634" y="7493"/>
                  </a:lnTo>
                  <a:lnTo>
                    <a:pt x="1970" y="7733"/>
                  </a:lnTo>
                  <a:lnTo>
                    <a:pt x="2306" y="7925"/>
                  </a:lnTo>
                  <a:lnTo>
                    <a:pt x="2690" y="8069"/>
                  </a:lnTo>
                  <a:lnTo>
                    <a:pt x="3074" y="8213"/>
                  </a:lnTo>
                  <a:lnTo>
                    <a:pt x="3458" y="8309"/>
                  </a:lnTo>
                  <a:lnTo>
                    <a:pt x="3891" y="8357"/>
                  </a:lnTo>
                  <a:lnTo>
                    <a:pt x="4275" y="8357"/>
                  </a:lnTo>
                  <a:lnTo>
                    <a:pt x="4707" y="8309"/>
                  </a:lnTo>
                  <a:lnTo>
                    <a:pt x="5139" y="8261"/>
                  </a:lnTo>
                  <a:lnTo>
                    <a:pt x="5524" y="8117"/>
                  </a:lnTo>
                  <a:lnTo>
                    <a:pt x="5956" y="7973"/>
                  </a:lnTo>
                  <a:lnTo>
                    <a:pt x="6292" y="7781"/>
                  </a:lnTo>
                  <a:lnTo>
                    <a:pt x="6628" y="7541"/>
                  </a:lnTo>
                  <a:lnTo>
                    <a:pt x="6964" y="7301"/>
                  </a:lnTo>
                  <a:lnTo>
                    <a:pt x="7252" y="7013"/>
                  </a:lnTo>
                  <a:lnTo>
                    <a:pt x="7493" y="6724"/>
                  </a:lnTo>
                  <a:lnTo>
                    <a:pt x="7733" y="6388"/>
                  </a:lnTo>
                  <a:lnTo>
                    <a:pt x="7925" y="6004"/>
                  </a:lnTo>
                  <a:lnTo>
                    <a:pt x="8069" y="5668"/>
                  </a:lnTo>
                  <a:lnTo>
                    <a:pt x="8213" y="5284"/>
                  </a:lnTo>
                  <a:lnTo>
                    <a:pt x="8309" y="4900"/>
                  </a:lnTo>
                  <a:lnTo>
                    <a:pt x="8357" y="4467"/>
                  </a:lnTo>
                  <a:lnTo>
                    <a:pt x="8357" y="4035"/>
                  </a:lnTo>
                  <a:lnTo>
                    <a:pt x="8309" y="3651"/>
                  </a:lnTo>
                  <a:lnTo>
                    <a:pt x="8261" y="3219"/>
                  </a:lnTo>
                  <a:lnTo>
                    <a:pt x="8117" y="2786"/>
                  </a:lnTo>
                  <a:lnTo>
                    <a:pt x="7973" y="2402"/>
                  </a:lnTo>
                  <a:lnTo>
                    <a:pt x="7781" y="2066"/>
                  </a:lnTo>
                  <a:lnTo>
                    <a:pt x="7541" y="1730"/>
                  </a:lnTo>
                  <a:lnTo>
                    <a:pt x="7300" y="1394"/>
                  </a:lnTo>
                  <a:lnTo>
                    <a:pt x="7012" y="1106"/>
                  </a:lnTo>
                  <a:lnTo>
                    <a:pt x="6724" y="865"/>
                  </a:lnTo>
                  <a:lnTo>
                    <a:pt x="6388" y="625"/>
                  </a:lnTo>
                  <a:lnTo>
                    <a:pt x="6004" y="433"/>
                  </a:lnTo>
                  <a:lnTo>
                    <a:pt x="5668" y="289"/>
                  </a:lnTo>
                  <a:lnTo>
                    <a:pt x="5283" y="145"/>
                  </a:lnTo>
                  <a:lnTo>
                    <a:pt x="4851" y="4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8"/>
            <p:cNvSpPr/>
            <p:nvPr/>
          </p:nvSpPr>
          <p:spPr>
            <a:xfrm>
              <a:off x="1460350" y="2402425"/>
              <a:ext cx="208950" cy="208950"/>
            </a:xfrm>
            <a:custGeom>
              <a:rect b="b" l="l" r="r" t="t"/>
              <a:pathLst>
                <a:path extrusionOk="0" fill="none" h="8358" w="8358">
                  <a:moveTo>
                    <a:pt x="8261" y="3219"/>
                  </a:moveTo>
                  <a:lnTo>
                    <a:pt x="8261" y="3219"/>
                  </a:lnTo>
                  <a:lnTo>
                    <a:pt x="8309" y="3651"/>
                  </a:lnTo>
                  <a:lnTo>
                    <a:pt x="8357" y="4035"/>
                  </a:lnTo>
                  <a:lnTo>
                    <a:pt x="8357" y="4467"/>
                  </a:lnTo>
                  <a:lnTo>
                    <a:pt x="8309" y="4900"/>
                  </a:lnTo>
                  <a:lnTo>
                    <a:pt x="8213" y="5284"/>
                  </a:lnTo>
                  <a:lnTo>
                    <a:pt x="8069" y="5668"/>
                  </a:lnTo>
                  <a:lnTo>
                    <a:pt x="7925" y="6004"/>
                  </a:lnTo>
                  <a:lnTo>
                    <a:pt x="7733" y="6388"/>
                  </a:lnTo>
                  <a:lnTo>
                    <a:pt x="7493" y="6724"/>
                  </a:lnTo>
                  <a:lnTo>
                    <a:pt x="7252" y="7013"/>
                  </a:lnTo>
                  <a:lnTo>
                    <a:pt x="6964" y="7301"/>
                  </a:lnTo>
                  <a:lnTo>
                    <a:pt x="6628" y="7541"/>
                  </a:lnTo>
                  <a:lnTo>
                    <a:pt x="6292" y="7781"/>
                  </a:lnTo>
                  <a:lnTo>
                    <a:pt x="5956" y="7973"/>
                  </a:lnTo>
                  <a:lnTo>
                    <a:pt x="5524" y="8117"/>
                  </a:lnTo>
                  <a:lnTo>
                    <a:pt x="5139" y="8261"/>
                  </a:lnTo>
                  <a:lnTo>
                    <a:pt x="5139" y="8261"/>
                  </a:lnTo>
                  <a:lnTo>
                    <a:pt x="4707" y="8309"/>
                  </a:lnTo>
                  <a:lnTo>
                    <a:pt x="4275" y="8357"/>
                  </a:lnTo>
                  <a:lnTo>
                    <a:pt x="3891" y="8357"/>
                  </a:lnTo>
                  <a:lnTo>
                    <a:pt x="3458" y="8309"/>
                  </a:lnTo>
                  <a:lnTo>
                    <a:pt x="3074" y="8213"/>
                  </a:lnTo>
                  <a:lnTo>
                    <a:pt x="2690" y="8069"/>
                  </a:lnTo>
                  <a:lnTo>
                    <a:pt x="2306" y="7925"/>
                  </a:lnTo>
                  <a:lnTo>
                    <a:pt x="1970" y="7733"/>
                  </a:lnTo>
                  <a:lnTo>
                    <a:pt x="1634" y="7493"/>
                  </a:lnTo>
                  <a:lnTo>
                    <a:pt x="1345" y="7253"/>
                  </a:lnTo>
                  <a:lnTo>
                    <a:pt x="1057" y="6965"/>
                  </a:lnTo>
                  <a:lnTo>
                    <a:pt x="817" y="6628"/>
                  </a:lnTo>
                  <a:lnTo>
                    <a:pt x="577" y="6292"/>
                  </a:lnTo>
                  <a:lnTo>
                    <a:pt x="385" y="5956"/>
                  </a:lnTo>
                  <a:lnTo>
                    <a:pt x="241" y="5572"/>
                  </a:lnTo>
                  <a:lnTo>
                    <a:pt x="97" y="5140"/>
                  </a:lnTo>
                  <a:lnTo>
                    <a:pt x="97" y="5140"/>
                  </a:lnTo>
                  <a:lnTo>
                    <a:pt x="49" y="4707"/>
                  </a:lnTo>
                  <a:lnTo>
                    <a:pt x="1" y="4323"/>
                  </a:lnTo>
                  <a:lnTo>
                    <a:pt x="1" y="3891"/>
                  </a:lnTo>
                  <a:lnTo>
                    <a:pt x="49" y="3459"/>
                  </a:lnTo>
                  <a:lnTo>
                    <a:pt x="145" y="3075"/>
                  </a:lnTo>
                  <a:lnTo>
                    <a:pt x="241" y="2690"/>
                  </a:lnTo>
                  <a:lnTo>
                    <a:pt x="433" y="2354"/>
                  </a:lnTo>
                  <a:lnTo>
                    <a:pt x="625" y="1970"/>
                  </a:lnTo>
                  <a:lnTo>
                    <a:pt x="865" y="1634"/>
                  </a:lnTo>
                  <a:lnTo>
                    <a:pt x="1105" y="1346"/>
                  </a:lnTo>
                  <a:lnTo>
                    <a:pt x="1393" y="1058"/>
                  </a:lnTo>
                  <a:lnTo>
                    <a:pt x="1682" y="817"/>
                  </a:lnTo>
                  <a:lnTo>
                    <a:pt x="2066" y="577"/>
                  </a:lnTo>
                  <a:lnTo>
                    <a:pt x="2402" y="385"/>
                  </a:lnTo>
                  <a:lnTo>
                    <a:pt x="2786" y="241"/>
                  </a:lnTo>
                  <a:lnTo>
                    <a:pt x="3218" y="97"/>
                  </a:lnTo>
                  <a:lnTo>
                    <a:pt x="3218" y="97"/>
                  </a:lnTo>
                  <a:lnTo>
                    <a:pt x="3651" y="49"/>
                  </a:lnTo>
                  <a:lnTo>
                    <a:pt x="4035" y="1"/>
                  </a:lnTo>
                  <a:lnTo>
                    <a:pt x="4467" y="1"/>
                  </a:lnTo>
                  <a:lnTo>
                    <a:pt x="4851" y="49"/>
                  </a:lnTo>
                  <a:lnTo>
                    <a:pt x="5283" y="145"/>
                  </a:lnTo>
                  <a:lnTo>
                    <a:pt x="5668" y="289"/>
                  </a:lnTo>
                  <a:lnTo>
                    <a:pt x="6004" y="433"/>
                  </a:lnTo>
                  <a:lnTo>
                    <a:pt x="6388" y="625"/>
                  </a:lnTo>
                  <a:lnTo>
                    <a:pt x="6724" y="865"/>
                  </a:lnTo>
                  <a:lnTo>
                    <a:pt x="7012" y="1106"/>
                  </a:lnTo>
                  <a:lnTo>
                    <a:pt x="7300" y="1394"/>
                  </a:lnTo>
                  <a:lnTo>
                    <a:pt x="7541" y="1730"/>
                  </a:lnTo>
                  <a:lnTo>
                    <a:pt x="7781" y="2066"/>
                  </a:lnTo>
                  <a:lnTo>
                    <a:pt x="7973" y="2402"/>
                  </a:lnTo>
                  <a:lnTo>
                    <a:pt x="8117" y="2786"/>
                  </a:lnTo>
                  <a:lnTo>
                    <a:pt x="8261" y="32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8"/>
            <p:cNvSpPr/>
            <p:nvPr/>
          </p:nvSpPr>
          <p:spPr>
            <a:xfrm>
              <a:off x="1495175" y="2421650"/>
              <a:ext cx="122475" cy="91275"/>
            </a:xfrm>
            <a:custGeom>
              <a:rect b="b" l="l" r="r" t="t"/>
              <a:pathLst>
                <a:path extrusionOk="0" h="3651" w="4899">
                  <a:moveTo>
                    <a:pt x="2546" y="192"/>
                  </a:moveTo>
                  <a:lnTo>
                    <a:pt x="2786" y="240"/>
                  </a:lnTo>
                  <a:lnTo>
                    <a:pt x="3026" y="289"/>
                  </a:lnTo>
                  <a:lnTo>
                    <a:pt x="3266" y="385"/>
                  </a:lnTo>
                  <a:lnTo>
                    <a:pt x="3458" y="529"/>
                  </a:lnTo>
                  <a:lnTo>
                    <a:pt x="3554" y="673"/>
                  </a:lnTo>
                  <a:lnTo>
                    <a:pt x="3650" y="865"/>
                  </a:lnTo>
                  <a:lnTo>
                    <a:pt x="3650" y="1057"/>
                  </a:lnTo>
                  <a:lnTo>
                    <a:pt x="3506" y="1249"/>
                  </a:lnTo>
                  <a:lnTo>
                    <a:pt x="3362" y="1393"/>
                  </a:lnTo>
                  <a:lnTo>
                    <a:pt x="3170" y="1537"/>
                  </a:lnTo>
                  <a:lnTo>
                    <a:pt x="2930" y="1585"/>
                  </a:lnTo>
                  <a:lnTo>
                    <a:pt x="2690" y="1633"/>
                  </a:lnTo>
                  <a:lnTo>
                    <a:pt x="2450" y="1585"/>
                  </a:lnTo>
                  <a:lnTo>
                    <a:pt x="2210" y="1537"/>
                  </a:lnTo>
                  <a:lnTo>
                    <a:pt x="1969" y="1441"/>
                  </a:lnTo>
                  <a:lnTo>
                    <a:pt x="1777" y="1297"/>
                  </a:lnTo>
                  <a:lnTo>
                    <a:pt x="1633" y="1105"/>
                  </a:lnTo>
                  <a:lnTo>
                    <a:pt x="1585" y="961"/>
                  </a:lnTo>
                  <a:lnTo>
                    <a:pt x="1585" y="769"/>
                  </a:lnTo>
                  <a:lnTo>
                    <a:pt x="1681" y="577"/>
                  </a:lnTo>
                  <a:lnTo>
                    <a:pt x="1873" y="385"/>
                  </a:lnTo>
                  <a:lnTo>
                    <a:pt x="2065" y="289"/>
                  </a:lnTo>
                  <a:lnTo>
                    <a:pt x="2306" y="240"/>
                  </a:lnTo>
                  <a:lnTo>
                    <a:pt x="2546" y="192"/>
                  </a:lnTo>
                  <a:close/>
                  <a:moveTo>
                    <a:pt x="2306" y="0"/>
                  </a:move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8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fill="none" h="1442" w="2066">
                  <a:moveTo>
                    <a:pt x="1105" y="1441"/>
                  </a:moveTo>
                  <a:lnTo>
                    <a:pt x="1105" y="1441"/>
                  </a:lnTo>
                  <a:lnTo>
                    <a:pt x="865" y="1393"/>
                  </a:lnTo>
                  <a:lnTo>
                    <a:pt x="625" y="1345"/>
                  </a:lnTo>
                  <a:lnTo>
                    <a:pt x="384" y="1249"/>
                  </a:lnTo>
                  <a:lnTo>
                    <a:pt x="192" y="1105"/>
                  </a:lnTo>
                  <a:lnTo>
                    <a:pt x="48" y="913"/>
                  </a:lnTo>
                  <a:lnTo>
                    <a:pt x="0" y="769"/>
                  </a:lnTo>
                  <a:lnTo>
                    <a:pt x="0" y="577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288" y="193"/>
                  </a:lnTo>
                  <a:lnTo>
                    <a:pt x="480" y="97"/>
                  </a:lnTo>
                  <a:lnTo>
                    <a:pt x="721" y="48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1201" y="48"/>
                  </a:lnTo>
                  <a:lnTo>
                    <a:pt x="1441" y="97"/>
                  </a:lnTo>
                  <a:lnTo>
                    <a:pt x="1681" y="193"/>
                  </a:lnTo>
                  <a:lnTo>
                    <a:pt x="1873" y="337"/>
                  </a:lnTo>
                  <a:lnTo>
                    <a:pt x="1969" y="481"/>
                  </a:lnTo>
                  <a:lnTo>
                    <a:pt x="2065" y="673"/>
                  </a:lnTo>
                  <a:lnTo>
                    <a:pt x="2065" y="865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1777" y="1201"/>
                  </a:lnTo>
                  <a:lnTo>
                    <a:pt x="1585" y="1345"/>
                  </a:lnTo>
                  <a:lnTo>
                    <a:pt x="1345" y="1393"/>
                  </a:lnTo>
                  <a:lnTo>
                    <a:pt x="1105" y="144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8"/>
            <p:cNvSpPr/>
            <p:nvPr/>
          </p:nvSpPr>
          <p:spPr>
            <a:xfrm>
              <a:off x="1495175" y="2421650"/>
              <a:ext cx="122475" cy="91275"/>
            </a:xfrm>
            <a:custGeom>
              <a:rect b="b" l="l" r="r" t="t"/>
              <a:pathLst>
                <a:path extrusionOk="0" fill="none" h="3651" w="4899">
                  <a:moveTo>
                    <a:pt x="2642" y="0"/>
                  </a:moveTo>
                  <a:lnTo>
                    <a:pt x="2642" y="0"/>
                  </a:lnTo>
                  <a:lnTo>
                    <a:pt x="2306" y="0"/>
                  </a:ln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210" y="3650"/>
                  </a:lnTo>
                  <a:lnTo>
                    <a:pt x="2210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lnTo>
                    <a:pt x="2642" y="0"/>
                  </a:lnTo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8"/>
            <p:cNvSpPr/>
            <p:nvPr/>
          </p:nvSpPr>
          <p:spPr>
            <a:xfrm>
              <a:off x="1582825" y="2607750"/>
              <a:ext cx="10825" cy="2425"/>
            </a:xfrm>
            <a:custGeom>
              <a:rect b="b" l="l" r="r" t="t"/>
              <a:pathLst>
                <a:path extrusionOk="0" h="97" w="433"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FA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8"/>
            <p:cNvSpPr/>
            <p:nvPr/>
          </p:nvSpPr>
          <p:spPr>
            <a:xfrm>
              <a:off x="1582825" y="2610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8"/>
            <p:cNvSpPr/>
            <p:nvPr/>
          </p:nvSpPr>
          <p:spPr>
            <a:xfrm>
              <a:off x="1584025" y="2610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8"/>
            <p:cNvSpPr/>
            <p:nvPr/>
          </p:nvSpPr>
          <p:spPr>
            <a:xfrm>
              <a:off x="1584025" y="2608950"/>
              <a:ext cx="4825" cy="1225"/>
            </a:xfrm>
            <a:custGeom>
              <a:rect b="b" l="l" r="r" t="t"/>
              <a:pathLst>
                <a:path extrusionOk="0" fill="none" h="49" w="193">
                  <a:moveTo>
                    <a:pt x="192" y="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8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8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8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8"/>
            <p:cNvSpPr/>
            <p:nvPr/>
          </p:nvSpPr>
          <p:spPr>
            <a:xfrm>
              <a:off x="1590025" y="2607750"/>
              <a:ext cx="25" cy="1225"/>
            </a:xfrm>
            <a:custGeom>
              <a:rect b="b" l="l" r="r" t="t"/>
              <a:pathLst>
                <a:path extrusionOk="0" fill="none" h="49" w="1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8"/>
            <p:cNvSpPr/>
            <p:nvPr/>
          </p:nvSpPr>
          <p:spPr>
            <a:xfrm>
              <a:off x="15900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8"/>
            <p:cNvSpPr/>
            <p:nvPr/>
          </p:nvSpPr>
          <p:spPr>
            <a:xfrm>
              <a:off x="15900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8"/>
            <p:cNvSpPr/>
            <p:nvPr/>
          </p:nvSpPr>
          <p:spPr>
            <a:xfrm>
              <a:off x="1590025" y="2607750"/>
              <a:ext cx="1225" cy="25"/>
            </a:xfrm>
            <a:custGeom>
              <a:rect b="b" l="l" r="r" t="t"/>
              <a:pathLst>
                <a:path extrusionOk="0" fill="none" h="1" w="49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8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8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8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8"/>
            <p:cNvSpPr/>
            <p:nvPr/>
          </p:nvSpPr>
          <p:spPr>
            <a:xfrm>
              <a:off x="1591225" y="2607750"/>
              <a:ext cx="1225" cy="25"/>
            </a:xfrm>
            <a:custGeom>
              <a:rect b="b" l="l" r="r" t="t"/>
              <a:pathLst>
                <a:path extrusionOk="0" fill="none" h="1" w="49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8"/>
            <p:cNvSpPr/>
            <p:nvPr/>
          </p:nvSpPr>
          <p:spPr>
            <a:xfrm>
              <a:off x="15924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8"/>
            <p:cNvSpPr/>
            <p:nvPr/>
          </p:nvSpPr>
          <p:spPr>
            <a:xfrm>
              <a:off x="15924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8"/>
            <p:cNvSpPr/>
            <p:nvPr/>
          </p:nvSpPr>
          <p:spPr>
            <a:xfrm>
              <a:off x="15936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8"/>
            <p:cNvSpPr/>
            <p:nvPr/>
          </p:nvSpPr>
          <p:spPr>
            <a:xfrm>
              <a:off x="15936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8"/>
            <p:cNvSpPr/>
            <p:nvPr/>
          </p:nvSpPr>
          <p:spPr>
            <a:xfrm>
              <a:off x="1477175" y="2515300"/>
              <a:ext cx="192125" cy="96075"/>
            </a:xfrm>
            <a:custGeom>
              <a:rect b="b" l="l" r="r" t="t"/>
              <a:pathLst>
                <a:path extrusionOk="0" fill="none" h="3843" w="7685">
                  <a:moveTo>
                    <a:pt x="7684" y="0"/>
                  </a:moveTo>
                  <a:lnTo>
                    <a:pt x="7684" y="0"/>
                  </a:ln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3314" y="2738"/>
                  </a:lnTo>
                  <a:lnTo>
                    <a:pt x="3314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8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h="1442" w="2066">
                  <a:moveTo>
                    <a:pt x="961" y="0"/>
                  </a:move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>
                <a:alpha val="2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8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fill="none" h="1442" w="2066">
                  <a:moveTo>
                    <a:pt x="961" y="0"/>
                  </a:moveTo>
                  <a:lnTo>
                    <a:pt x="961" y="0"/>
                  </a:ln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8"/>
            <p:cNvSpPr/>
            <p:nvPr/>
          </p:nvSpPr>
          <p:spPr>
            <a:xfrm>
              <a:off x="1477175" y="2515300"/>
              <a:ext cx="192125" cy="96075"/>
            </a:xfrm>
            <a:custGeom>
              <a:rect b="b" l="l" r="r" t="t"/>
              <a:pathLst>
                <a:path extrusionOk="0" h="3843" w="7685">
                  <a:moveTo>
                    <a:pt x="7684" y="0"/>
                  </a:move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39"/>
          <p:cNvGrpSpPr/>
          <p:nvPr/>
        </p:nvGrpSpPr>
        <p:grpSpPr>
          <a:xfrm rot="10800000">
            <a:off x="5492157" y="1598829"/>
            <a:ext cx="6168489" cy="4515598"/>
            <a:chOff x="6012925" y="2964625"/>
            <a:chExt cx="1368950" cy="1009975"/>
          </a:xfrm>
        </p:grpSpPr>
        <p:sp>
          <p:nvSpPr>
            <p:cNvPr id="145" name="Google Shape;145;p39"/>
            <p:cNvSpPr/>
            <p:nvPr/>
          </p:nvSpPr>
          <p:spPr>
            <a:xfrm>
              <a:off x="6057275" y="3010525"/>
              <a:ext cx="1324600" cy="885925"/>
            </a:xfrm>
            <a:custGeom>
              <a:rect b="b" l="l" r="r" t="t"/>
              <a:pathLst>
                <a:path extrusionOk="0" h="35437" w="52984">
                  <a:moveTo>
                    <a:pt x="38866" y="0"/>
                  </a:moveTo>
                  <a:lnTo>
                    <a:pt x="38261" y="20"/>
                  </a:lnTo>
                  <a:lnTo>
                    <a:pt x="37656" y="81"/>
                  </a:lnTo>
                  <a:lnTo>
                    <a:pt x="37071" y="182"/>
                  </a:lnTo>
                  <a:lnTo>
                    <a:pt x="36466" y="323"/>
                  </a:lnTo>
                  <a:lnTo>
                    <a:pt x="35861" y="525"/>
                  </a:lnTo>
                  <a:lnTo>
                    <a:pt x="35276" y="767"/>
                  </a:lnTo>
                  <a:lnTo>
                    <a:pt x="34691" y="1089"/>
                  </a:lnTo>
                  <a:lnTo>
                    <a:pt x="34146" y="1412"/>
                  </a:lnTo>
                  <a:lnTo>
                    <a:pt x="33602" y="1694"/>
                  </a:lnTo>
                  <a:lnTo>
                    <a:pt x="33057" y="1936"/>
                  </a:lnTo>
                  <a:lnTo>
                    <a:pt x="32553" y="2158"/>
                  </a:lnTo>
                  <a:lnTo>
                    <a:pt x="32029" y="2360"/>
                  </a:lnTo>
                  <a:lnTo>
                    <a:pt x="31525" y="2541"/>
                  </a:lnTo>
                  <a:lnTo>
                    <a:pt x="31040" y="2683"/>
                  </a:lnTo>
                  <a:lnTo>
                    <a:pt x="30536" y="2804"/>
                  </a:lnTo>
                  <a:lnTo>
                    <a:pt x="30052" y="2904"/>
                  </a:lnTo>
                  <a:lnTo>
                    <a:pt x="29568" y="2985"/>
                  </a:lnTo>
                  <a:lnTo>
                    <a:pt x="29084" y="3046"/>
                  </a:lnTo>
                  <a:lnTo>
                    <a:pt x="28600" y="3086"/>
                  </a:lnTo>
                  <a:lnTo>
                    <a:pt x="28116" y="3126"/>
                  </a:lnTo>
                  <a:lnTo>
                    <a:pt x="27148" y="3126"/>
                  </a:lnTo>
                  <a:lnTo>
                    <a:pt x="26644" y="3106"/>
                  </a:lnTo>
                  <a:lnTo>
                    <a:pt x="26139" y="3066"/>
                  </a:lnTo>
                  <a:lnTo>
                    <a:pt x="25091" y="2945"/>
                  </a:lnTo>
                  <a:lnTo>
                    <a:pt x="24022" y="2804"/>
                  </a:lnTo>
                  <a:lnTo>
                    <a:pt x="22872" y="2622"/>
                  </a:lnTo>
                  <a:lnTo>
                    <a:pt x="20371" y="2199"/>
                  </a:lnTo>
                  <a:lnTo>
                    <a:pt x="19000" y="1957"/>
                  </a:lnTo>
                  <a:lnTo>
                    <a:pt x="17507" y="1735"/>
                  </a:lnTo>
                  <a:lnTo>
                    <a:pt x="16741" y="1654"/>
                  </a:lnTo>
                  <a:lnTo>
                    <a:pt x="15974" y="1594"/>
                  </a:lnTo>
                  <a:lnTo>
                    <a:pt x="15208" y="1594"/>
                  </a:lnTo>
                  <a:lnTo>
                    <a:pt x="14442" y="1634"/>
                  </a:lnTo>
                  <a:lnTo>
                    <a:pt x="13675" y="1694"/>
                  </a:lnTo>
                  <a:lnTo>
                    <a:pt x="12929" y="1815"/>
                  </a:lnTo>
                  <a:lnTo>
                    <a:pt x="12183" y="1957"/>
                  </a:lnTo>
                  <a:lnTo>
                    <a:pt x="11437" y="2158"/>
                  </a:lnTo>
                  <a:lnTo>
                    <a:pt x="10710" y="2380"/>
                  </a:lnTo>
                  <a:lnTo>
                    <a:pt x="10005" y="2642"/>
                  </a:lnTo>
                  <a:lnTo>
                    <a:pt x="9299" y="2945"/>
                  </a:lnTo>
                  <a:lnTo>
                    <a:pt x="8613" y="3288"/>
                  </a:lnTo>
                  <a:lnTo>
                    <a:pt x="7947" y="3651"/>
                  </a:lnTo>
                  <a:lnTo>
                    <a:pt x="7302" y="4054"/>
                  </a:lnTo>
                  <a:lnTo>
                    <a:pt x="6657" y="4498"/>
                  </a:lnTo>
                  <a:lnTo>
                    <a:pt x="6051" y="4962"/>
                  </a:lnTo>
                  <a:lnTo>
                    <a:pt x="5446" y="5466"/>
                  </a:lnTo>
                  <a:lnTo>
                    <a:pt x="4882" y="6010"/>
                  </a:lnTo>
                  <a:lnTo>
                    <a:pt x="4337" y="6575"/>
                  </a:lnTo>
                  <a:lnTo>
                    <a:pt x="3813" y="7180"/>
                  </a:lnTo>
                  <a:lnTo>
                    <a:pt x="3329" y="7805"/>
                  </a:lnTo>
                  <a:lnTo>
                    <a:pt x="2865" y="8471"/>
                  </a:lnTo>
                  <a:lnTo>
                    <a:pt x="2441" y="9157"/>
                  </a:lnTo>
                  <a:lnTo>
                    <a:pt x="2038" y="9883"/>
                  </a:lnTo>
                  <a:lnTo>
                    <a:pt x="1675" y="10629"/>
                  </a:lnTo>
                  <a:lnTo>
                    <a:pt x="1332" y="11416"/>
                  </a:lnTo>
                  <a:lnTo>
                    <a:pt x="1050" y="12202"/>
                  </a:lnTo>
                  <a:lnTo>
                    <a:pt x="787" y="13049"/>
                  </a:lnTo>
                  <a:lnTo>
                    <a:pt x="566" y="13896"/>
                  </a:lnTo>
                  <a:lnTo>
                    <a:pt x="384" y="14784"/>
                  </a:lnTo>
                  <a:lnTo>
                    <a:pt x="243" y="15691"/>
                  </a:lnTo>
                  <a:lnTo>
                    <a:pt x="142" y="16619"/>
                  </a:lnTo>
                  <a:lnTo>
                    <a:pt x="82" y="17547"/>
                  </a:lnTo>
                  <a:lnTo>
                    <a:pt x="41" y="18434"/>
                  </a:lnTo>
                  <a:lnTo>
                    <a:pt x="21" y="19302"/>
                  </a:lnTo>
                  <a:lnTo>
                    <a:pt x="1" y="20129"/>
                  </a:lnTo>
                  <a:lnTo>
                    <a:pt x="21" y="20915"/>
                  </a:lnTo>
                  <a:lnTo>
                    <a:pt x="61" y="21682"/>
                  </a:lnTo>
                  <a:lnTo>
                    <a:pt x="122" y="22408"/>
                  </a:lnTo>
                  <a:lnTo>
                    <a:pt x="203" y="23113"/>
                  </a:lnTo>
                  <a:lnTo>
                    <a:pt x="324" y="23799"/>
                  </a:lnTo>
                  <a:lnTo>
                    <a:pt x="465" y="24465"/>
                  </a:lnTo>
                  <a:lnTo>
                    <a:pt x="646" y="25090"/>
                  </a:lnTo>
                  <a:lnTo>
                    <a:pt x="848" y="25675"/>
                  </a:lnTo>
                  <a:lnTo>
                    <a:pt x="1070" y="26260"/>
                  </a:lnTo>
                  <a:lnTo>
                    <a:pt x="1332" y="26804"/>
                  </a:lnTo>
                  <a:lnTo>
                    <a:pt x="1635" y="27349"/>
                  </a:lnTo>
                  <a:lnTo>
                    <a:pt x="1977" y="27853"/>
                  </a:lnTo>
                  <a:lnTo>
                    <a:pt x="2340" y="28337"/>
                  </a:lnTo>
                  <a:lnTo>
                    <a:pt x="2744" y="28801"/>
                  </a:lnTo>
                  <a:lnTo>
                    <a:pt x="3208" y="29265"/>
                  </a:lnTo>
                  <a:lnTo>
                    <a:pt x="3692" y="29688"/>
                  </a:lnTo>
                  <a:lnTo>
                    <a:pt x="4216" y="30092"/>
                  </a:lnTo>
                  <a:lnTo>
                    <a:pt x="4781" y="30495"/>
                  </a:lnTo>
                  <a:lnTo>
                    <a:pt x="5406" y="30878"/>
                  </a:lnTo>
                  <a:lnTo>
                    <a:pt x="6072" y="31241"/>
                  </a:lnTo>
                  <a:lnTo>
                    <a:pt x="6757" y="31584"/>
                  </a:lnTo>
                  <a:lnTo>
                    <a:pt x="7524" y="31927"/>
                  </a:lnTo>
                  <a:lnTo>
                    <a:pt x="8331" y="32250"/>
                  </a:lnTo>
                  <a:lnTo>
                    <a:pt x="9178" y="32552"/>
                  </a:lnTo>
                  <a:lnTo>
                    <a:pt x="10085" y="32855"/>
                  </a:lnTo>
                  <a:lnTo>
                    <a:pt x="11033" y="33157"/>
                  </a:lnTo>
                  <a:lnTo>
                    <a:pt x="12042" y="33440"/>
                  </a:lnTo>
                  <a:lnTo>
                    <a:pt x="13111" y="33702"/>
                  </a:lnTo>
                  <a:lnTo>
                    <a:pt x="14200" y="33964"/>
                  </a:lnTo>
                  <a:lnTo>
                    <a:pt x="15309" y="34206"/>
                  </a:lnTo>
                  <a:lnTo>
                    <a:pt x="16438" y="34408"/>
                  </a:lnTo>
                  <a:lnTo>
                    <a:pt x="17568" y="34610"/>
                  </a:lnTo>
                  <a:lnTo>
                    <a:pt x="18697" y="34771"/>
                  </a:lnTo>
                  <a:lnTo>
                    <a:pt x="19847" y="34932"/>
                  </a:lnTo>
                  <a:lnTo>
                    <a:pt x="21017" y="35053"/>
                  </a:lnTo>
                  <a:lnTo>
                    <a:pt x="22166" y="35174"/>
                  </a:lnTo>
                  <a:lnTo>
                    <a:pt x="23316" y="35255"/>
                  </a:lnTo>
                  <a:lnTo>
                    <a:pt x="24486" y="35336"/>
                  </a:lnTo>
                  <a:lnTo>
                    <a:pt x="25635" y="35396"/>
                  </a:lnTo>
                  <a:lnTo>
                    <a:pt x="26785" y="35416"/>
                  </a:lnTo>
                  <a:lnTo>
                    <a:pt x="27935" y="35437"/>
                  </a:lnTo>
                  <a:lnTo>
                    <a:pt x="29064" y="35437"/>
                  </a:lnTo>
                  <a:lnTo>
                    <a:pt x="30193" y="35416"/>
                  </a:lnTo>
                  <a:lnTo>
                    <a:pt x="31323" y="35376"/>
                  </a:lnTo>
                  <a:lnTo>
                    <a:pt x="32432" y="35316"/>
                  </a:lnTo>
                  <a:lnTo>
                    <a:pt x="33521" y="35255"/>
                  </a:lnTo>
                  <a:lnTo>
                    <a:pt x="34610" y="35154"/>
                  </a:lnTo>
                  <a:lnTo>
                    <a:pt x="35659" y="35053"/>
                  </a:lnTo>
                  <a:lnTo>
                    <a:pt x="36708" y="34932"/>
                  </a:lnTo>
                  <a:lnTo>
                    <a:pt x="37716" y="34811"/>
                  </a:lnTo>
                  <a:lnTo>
                    <a:pt x="38725" y="34650"/>
                  </a:lnTo>
                  <a:lnTo>
                    <a:pt x="39693" y="34489"/>
                  </a:lnTo>
                  <a:lnTo>
                    <a:pt x="40641" y="34307"/>
                  </a:lnTo>
                  <a:lnTo>
                    <a:pt x="41569" y="34105"/>
                  </a:lnTo>
                  <a:lnTo>
                    <a:pt x="42456" y="33904"/>
                  </a:lnTo>
                  <a:lnTo>
                    <a:pt x="43303" y="33682"/>
                  </a:lnTo>
                  <a:lnTo>
                    <a:pt x="44130" y="33460"/>
                  </a:lnTo>
                  <a:lnTo>
                    <a:pt x="44917" y="33198"/>
                  </a:lnTo>
                  <a:lnTo>
                    <a:pt x="45683" y="32936"/>
                  </a:lnTo>
                  <a:lnTo>
                    <a:pt x="46389" y="32673"/>
                  </a:lnTo>
                  <a:lnTo>
                    <a:pt x="46732" y="32532"/>
                  </a:lnTo>
                  <a:lnTo>
                    <a:pt x="47075" y="32371"/>
                  </a:lnTo>
                  <a:lnTo>
                    <a:pt x="47397" y="32210"/>
                  </a:lnTo>
                  <a:lnTo>
                    <a:pt x="47700" y="32048"/>
                  </a:lnTo>
                  <a:lnTo>
                    <a:pt x="48002" y="31867"/>
                  </a:lnTo>
                  <a:lnTo>
                    <a:pt x="48305" y="31685"/>
                  </a:lnTo>
                  <a:lnTo>
                    <a:pt x="48849" y="31282"/>
                  </a:lnTo>
                  <a:lnTo>
                    <a:pt x="49374" y="30858"/>
                  </a:lnTo>
                  <a:lnTo>
                    <a:pt x="49858" y="30415"/>
                  </a:lnTo>
                  <a:lnTo>
                    <a:pt x="50281" y="29930"/>
                  </a:lnTo>
                  <a:lnTo>
                    <a:pt x="50705" y="29406"/>
                  </a:lnTo>
                  <a:lnTo>
                    <a:pt x="51068" y="28882"/>
                  </a:lnTo>
                  <a:lnTo>
                    <a:pt x="51391" y="28317"/>
                  </a:lnTo>
                  <a:lnTo>
                    <a:pt x="51693" y="27732"/>
                  </a:lnTo>
                  <a:lnTo>
                    <a:pt x="51976" y="27107"/>
                  </a:lnTo>
                  <a:lnTo>
                    <a:pt x="52197" y="26482"/>
                  </a:lnTo>
                  <a:lnTo>
                    <a:pt x="52399" y="25836"/>
                  </a:lnTo>
                  <a:lnTo>
                    <a:pt x="52581" y="25171"/>
                  </a:lnTo>
                  <a:lnTo>
                    <a:pt x="52722" y="24485"/>
                  </a:lnTo>
                  <a:lnTo>
                    <a:pt x="52823" y="23779"/>
                  </a:lnTo>
                  <a:lnTo>
                    <a:pt x="52903" y="23053"/>
                  </a:lnTo>
                  <a:lnTo>
                    <a:pt x="52964" y="22327"/>
                  </a:lnTo>
                  <a:lnTo>
                    <a:pt x="52984" y="21581"/>
                  </a:lnTo>
                  <a:lnTo>
                    <a:pt x="52984" y="20814"/>
                  </a:lnTo>
                  <a:lnTo>
                    <a:pt x="52964" y="20048"/>
                  </a:lnTo>
                  <a:lnTo>
                    <a:pt x="52903" y="19261"/>
                  </a:lnTo>
                  <a:lnTo>
                    <a:pt x="52823" y="18475"/>
                  </a:lnTo>
                  <a:lnTo>
                    <a:pt x="52722" y="17688"/>
                  </a:lnTo>
                  <a:lnTo>
                    <a:pt x="52601" y="16881"/>
                  </a:lnTo>
                  <a:lnTo>
                    <a:pt x="52460" y="16075"/>
                  </a:lnTo>
                  <a:lnTo>
                    <a:pt x="52278" y="15268"/>
                  </a:lnTo>
                  <a:lnTo>
                    <a:pt x="52097" y="14461"/>
                  </a:lnTo>
                  <a:lnTo>
                    <a:pt x="51895" y="13634"/>
                  </a:lnTo>
                  <a:lnTo>
                    <a:pt x="51653" y="12827"/>
                  </a:lnTo>
                  <a:lnTo>
                    <a:pt x="51411" y="12001"/>
                  </a:lnTo>
                  <a:lnTo>
                    <a:pt x="51149" y="11214"/>
                  </a:lnTo>
                  <a:lnTo>
                    <a:pt x="50846" y="10427"/>
                  </a:lnTo>
                  <a:lnTo>
                    <a:pt x="50523" y="9661"/>
                  </a:lnTo>
                  <a:lnTo>
                    <a:pt x="50181" y="8915"/>
                  </a:lnTo>
                  <a:lnTo>
                    <a:pt x="49818" y="8209"/>
                  </a:lnTo>
                  <a:lnTo>
                    <a:pt x="49434" y="7503"/>
                  </a:lnTo>
                  <a:lnTo>
                    <a:pt x="49031" y="6837"/>
                  </a:lnTo>
                  <a:lnTo>
                    <a:pt x="48607" y="6192"/>
                  </a:lnTo>
                  <a:lnTo>
                    <a:pt x="48184" y="5567"/>
                  </a:lnTo>
                  <a:lnTo>
                    <a:pt x="47720" y="4982"/>
                  </a:lnTo>
                  <a:lnTo>
                    <a:pt x="47256" y="4417"/>
                  </a:lnTo>
                  <a:lnTo>
                    <a:pt x="46752" y="3893"/>
                  </a:lnTo>
                  <a:lnTo>
                    <a:pt x="46268" y="3389"/>
                  </a:lnTo>
                  <a:lnTo>
                    <a:pt x="45743" y="2925"/>
                  </a:lnTo>
                  <a:lnTo>
                    <a:pt x="45219" y="2481"/>
                  </a:lnTo>
                  <a:lnTo>
                    <a:pt x="44675" y="2078"/>
                  </a:lnTo>
                  <a:lnTo>
                    <a:pt x="44130" y="1694"/>
                  </a:lnTo>
                  <a:lnTo>
                    <a:pt x="43565" y="1351"/>
                  </a:lnTo>
                  <a:lnTo>
                    <a:pt x="43001" y="1049"/>
                  </a:lnTo>
                  <a:lnTo>
                    <a:pt x="42436" y="787"/>
                  </a:lnTo>
                  <a:lnTo>
                    <a:pt x="41851" y="565"/>
                  </a:lnTo>
                  <a:lnTo>
                    <a:pt x="41266" y="363"/>
                  </a:lnTo>
                  <a:lnTo>
                    <a:pt x="40661" y="222"/>
                  </a:lnTo>
                  <a:lnTo>
                    <a:pt x="40076" y="101"/>
                  </a:lnTo>
                  <a:lnTo>
                    <a:pt x="39471" y="41"/>
                  </a:lnTo>
                  <a:lnTo>
                    <a:pt x="38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9"/>
            <p:cNvSpPr/>
            <p:nvPr/>
          </p:nvSpPr>
          <p:spPr>
            <a:xfrm>
              <a:off x="7165050" y="2964625"/>
              <a:ext cx="189600" cy="218350"/>
            </a:xfrm>
            <a:custGeom>
              <a:rect b="b" l="l" r="r" t="t"/>
              <a:pathLst>
                <a:path extrusionOk="0" h="8734" w="7584">
                  <a:moveTo>
                    <a:pt x="545" y="1"/>
                  </a:moveTo>
                  <a:lnTo>
                    <a:pt x="424" y="41"/>
                  </a:lnTo>
                  <a:lnTo>
                    <a:pt x="323" y="102"/>
                  </a:lnTo>
                  <a:lnTo>
                    <a:pt x="243" y="182"/>
                  </a:lnTo>
                  <a:lnTo>
                    <a:pt x="162" y="283"/>
                  </a:lnTo>
                  <a:lnTo>
                    <a:pt x="101" y="384"/>
                  </a:lnTo>
                  <a:lnTo>
                    <a:pt x="41" y="505"/>
                  </a:lnTo>
                  <a:lnTo>
                    <a:pt x="21" y="626"/>
                  </a:lnTo>
                  <a:lnTo>
                    <a:pt x="0" y="787"/>
                  </a:lnTo>
                  <a:lnTo>
                    <a:pt x="41" y="969"/>
                  </a:lnTo>
                  <a:lnTo>
                    <a:pt x="121" y="1150"/>
                  </a:lnTo>
                  <a:lnTo>
                    <a:pt x="222" y="1372"/>
                  </a:lnTo>
                  <a:lnTo>
                    <a:pt x="404" y="1635"/>
                  </a:lnTo>
                  <a:lnTo>
                    <a:pt x="626" y="1917"/>
                  </a:lnTo>
                  <a:lnTo>
                    <a:pt x="908" y="2219"/>
                  </a:lnTo>
                  <a:lnTo>
                    <a:pt x="1251" y="2582"/>
                  </a:lnTo>
                  <a:lnTo>
                    <a:pt x="1695" y="2966"/>
                  </a:lnTo>
                  <a:lnTo>
                    <a:pt x="2199" y="3389"/>
                  </a:lnTo>
                  <a:lnTo>
                    <a:pt x="2784" y="3853"/>
                  </a:lnTo>
                  <a:lnTo>
                    <a:pt x="3207" y="4236"/>
                  </a:lnTo>
                  <a:lnTo>
                    <a:pt x="3631" y="4660"/>
                  </a:lnTo>
                  <a:lnTo>
                    <a:pt x="4034" y="5104"/>
                  </a:lnTo>
                  <a:lnTo>
                    <a:pt x="4438" y="5567"/>
                  </a:lnTo>
                  <a:lnTo>
                    <a:pt x="5184" y="6475"/>
                  </a:lnTo>
                  <a:lnTo>
                    <a:pt x="5849" y="7322"/>
                  </a:lnTo>
                  <a:lnTo>
                    <a:pt x="6434" y="8028"/>
                  </a:lnTo>
                  <a:lnTo>
                    <a:pt x="6676" y="8310"/>
                  </a:lnTo>
                  <a:lnTo>
                    <a:pt x="6918" y="8532"/>
                  </a:lnTo>
                  <a:lnTo>
                    <a:pt x="7120" y="8673"/>
                  </a:lnTo>
                  <a:lnTo>
                    <a:pt x="7201" y="8714"/>
                  </a:lnTo>
                  <a:lnTo>
                    <a:pt x="7281" y="8734"/>
                  </a:lnTo>
                  <a:lnTo>
                    <a:pt x="7362" y="8734"/>
                  </a:lnTo>
                  <a:lnTo>
                    <a:pt x="7423" y="8714"/>
                  </a:lnTo>
                  <a:lnTo>
                    <a:pt x="7483" y="8653"/>
                  </a:lnTo>
                  <a:lnTo>
                    <a:pt x="7523" y="8573"/>
                  </a:lnTo>
                  <a:lnTo>
                    <a:pt x="7564" y="8472"/>
                  </a:lnTo>
                  <a:lnTo>
                    <a:pt x="7584" y="8351"/>
                  </a:lnTo>
                  <a:lnTo>
                    <a:pt x="7584" y="8230"/>
                  </a:lnTo>
                  <a:lnTo>
                    <a:pt x="7564" y="8088"/>
                  </a:lnTo>
                  <a:lnTo>
                    <a:pt x="7483" y="7766"/>
                  </a:lnTo>
                  <a:lnTo>
                    <a:pt x="7342" y="7403"/>
                  </a:lnTo>
                  <a:lnTo>
                    <a:pt x="7160" y="6999"/>
                  </a:lnTo>
                  <a:lnTo>
                    <a:pt x="6939" y="6576"/>
                  </a:lnTo>
                  <a:lnTo>
                    <a:pt x="6676" y="6132"/>
                  </a:lnTo>
                  <a:lnTo>
                    <a:pt x="6374" y="5668"/>
                  </a:lnTo>
                  <a:lnTo>
                    <a:pt x="6071" y="5184"/>
                  </a:lnTo>
                  <a:lnTo>
                    <a:pt x="5749" y="4700"/>
                  </a:lnTo>
                  <a:lnTo>
                    <a:pt x="5063" y="3772"/>
                  </a:lnTo>
                  <a:lnTo>
                    <a:pt x="4397" y="2925"/>
                  </a:lnTo>
                  <a:lnTo>
                    <a:pt x="3812" y="2199"/>
                  </a:lnTo>
                  <a:lnTo>
                    <a:pt x="3550" y="1897"/>
                  </a:lnTo>
                  <a:lnTo>
                    <a:pt x="3288" y="1594"/>
                  </a:lnTo>
                  <a:lnTo>
                    <a:pt x="3006" y="1332"/>
                  </a:lnTo>
                  <a:lnTo>
                    <a:pt x="2743" y="1090"/>
                  </a:lnTo>
                  <a:lnTo>
                    <a:pt x="2481" y="868"/>
                  </a:lnTo>
                  <a:lnTo>
                    <a:pt x="2219" y="687"/>
                  </a:lnTo>
                  <a:lnTo>
                    <a:pt x="1957" y="505"/>
                  </a:lnTo>
                  <a:lnTo>
                    <a:pt x="1715" y="364"/>
                  </a:lnTo>
                  <a:lnTo>
                    <a:pt x="1473" y="243"/>
                  </a:lnTo>
                  <a:lnTo>
                    <a:pt x="1271" y="142"/>
                  </a:lnTo>
                  <a:lnTo>
                    <a:pt x="1049" y="61"/>
                  </a:lnTo>
                  <a:lnTo>
                    <a:pt x="868" y="21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9"/>
            <p:cNvSpPr/>
            <p:nvPr/>
          </p:nvSpPr>
          <p:spPr>
            <a:xfrm>
              <a:off x="6116275" y="3023125"/>
              <a:ext cx="172475" cy="132125"/>
            </a:xfrm>
            <a:custGeom>
              <a:rect b="b" l="l" r="r" t="t"/>
              <a:pathLst>
                <a:path extrusionOk="0" h="5285" w="6899">
                  <a:moveTo>
                    <a:pt x="5386" y="0"/>
                  </a:moveTo>
                  <a:lnTo>
                    <a:pt x="5063" y="21"/>
                  </a:lnTo>
                  <a:lnTo>
                    <a:pt x="4720" y="81"/>
                  </a:lnTo>
                  <a:lnTo>
                    <a:pt x="4357" y="162"/>
                  </a:lnTo>
                  <a:lnTo>
                    <a:pt x="3974" y="283"/>
                  </a:lnTo>
                  <a:lnTo>
                    <a:pt x="3591" y="444"/>
                  </a:lnTo>
                  <a:lnTo>
                    <a:pt x="3207" y="626"/>
                  </a:lnTo>
                  <a:lnTo>
                    <a:pt x="2804" y="827"/>
                  </a:lnTo>
                  <a:lnTo>
                    <a:pt x="2401" y="1090"/>
                  </a:lnTo>
                  <a:lnTo>
                    <a:pt x="1997" y="1372"/>
                  </a:lnTo>
                  <a:lnTo>
                    <a:pt x="1796" y="1533"/>
                  </a:lnTo>
                  <a:lnTo>
                    <a:pt x="1614" y="1695"/>
                  </a:lnTo>
                  <a:lnTo>
                    <a:pt x="1271" y="2017"/>
                  </a:lnTo>
                  <a:lnTo>
                    <a:pt x="969" y="2380"/>
                  </a:lnTo>
                  <a:lnTo>
                    <a:pt x="707" y="2743"/>
                  </a:lnTo>
                  <a:lnTo>
                    <a:pt x="485" y="3106"/>
                  </a:lnTo>
                  <a:lnTo>
                    <a:pt x="323" y="3469"/>
                  </a:lnTo>
                  <a:lnTo>
                    <a:pt x="182" y="3812"/>
                  </a:lnTo>
                  <a:lnTo>
                    <a:pt x="81" y="4135"/>
                  </a:lnTo>
                  <a:lnTo>
                    <a:pt x="21" y="4438"/>
                  </a:lnTo>
                  <a:lnTo>
                    <a:pt x="1" y="4700"/>
                  </a:lnTo>
                  <a:lnTo>
                    <a:pt x="1" y="4922"/>
                  </a:lnTo>
                  <a:lnTo>
                    <a:pt x="61" y="5103"/>
                  </a:lnTo>
                  <a:lnTo>
                    <a:pt x="81" y="5164"/>
                  </a:lnTo>
                  <a:lnTo>
                    <a:pt x="122" y="5224"/>
                  </a:lnTo>
                  <a:lnTo>
                    <a:pt x="182" y="5264"/>
                  </a:lnTo>
                  <a:lnTo>
                    <a:pt x="243" y="5285"/>
                  </a:lnTo>
                  <a:lnTo>
                    <a:pt x="384" y="5285"/>
                  </a:lnTo>
                  <a:lnTo>
                    <a:pt x="485" y="5244"/>
                  </a:lnTo>
                  <a:lnTo>
                    <a:pt x="565" y="5184"/>
                  </a:lnTo>
                  <a:lnTo>
                    <a:pt x="767" y="5043"/>
                  </a:lnTo>
                  <a:lnTo>
                    <a:pt x="989" y="4861"/>
                  </a:lnTo>
                  <a:lnTo>
                    <a:pt x="1493" y="4377"/>
                  </a:lnTo>
                  <a:lnTo>
                    <a:pt x="2078" y="3792"/>
                  </a:lnTo>
                  <a:lnTo>
                    <a:pt x="2401" y="3469"/>
                  </a:lnTo>
                  <a:lnTo>
                    <a:pt x="2764" y="3127"/>
                  </a:lnTo>
                  <a:lnTo>
                    <a:pt x="3167" y="2804"/>
                  </a:lnTo>
                  <a:lnTo>
                    <a:pt x="3591" y="2461"/>
                  </a:lnTo>
                  <a:lnTo>
                    <a:pt x="4034" y="2118"/>
                  </a:lnTo>
                  <a:lnTo>
                    <a:pt x="4539" y="1795"/>
                  </a:lnTo>
                  <a:lnTo>
                    <a:pt x="5063" y="1493"/>
                  </a:lnTo>
                  <a:lnTo>
                    <a:pt x="5628" y="1190"/>
                  </a:lnTo>
                  <a:lnTo>
                    <a:pt x="6253" y="928"/>
                  </a:lnTo>
                  <a:lnTo>
                    <a:pt x="6898" y="686"/>
                  </a:lnTo>
                  <a:lnTo>
                    <a:pt x="6838" y="585"/>
                  </a:lnTo>
                  <a:lnTo>
                    <a:pt x="6777" y="505"/>
                  </a:lnTo>
                  <a:lnTo>
                    <a:pt x="6616" y="343"/>
                  </a:lnTo>
                  <a:lnTo>
                    <a:pt x="6434" y="202"/>
                  </a:lnTo>
                  <a:lnTo>
                    <a:pt x="6213" y="101"/>
                  </a:lnTo>
                  <a:lnTo>
                    <a:pt x="5971" y="41"/>
                  </a:lnTo>
                  <a:lnTo>
                    <a:pt x="56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9"/>
            <p:cNvSpPr/>
            <p:nvPr/>
          </p:nvSpPr>
          <p:spPr>
            <a:xfrm>
              <a:off x="6524700" y="3909025"/>
              <a:ext cx="511300" cy="65575"/>
            </a:xfrm>
            <a:custGeom>
              <a:rect b="b" l="l" r="r" t="t"/>
              <a:pathLst>
                <a:path extrusionOk="0" h="2623" w="20452">
                  <a:moveTo>
                    <a:pt x="19806" y="1"/>
                  </a:moveTo>
                  <a:lnTo>
                    <a:pt x="19342" y="41"/>
                  </a:lnTo>
                  <a:lnTo>
                    <a:pt x="18757" y="142"/>
                  </a:lnTo>
                  <a:lnTo>
                    <a:pt x="18051" y="283"/>
                  </a:lnTo>
                  <a:lnTo>
                    <a:pt x="17325" y="384"/>
                  </a:lnTo>
                  <a:lnTo>
                    <a:pt x="16539" y="505"/>
                  </a:lnTo>
                  <a:lnTo>
                    <a:pt x="15712" y="586"/>
                  </a:lnTo>
                  <a:lnTo>
                    <a:pt x="14824" y="666"/>
                  </a:lnTo>
                  <a:lnTo>
                    <a:pt x="13896" y="727"/>
                  </a:lnTo>
                  <a:lnTo>
                    <a:pt x="12928" y="787"/>
                  </a:lnTo>
                  <a:lnTo>
                    <a:pt x="11920" y="807"/>
                  </a:lnTo>
                  <a:lnTo>
                    <a:pt x="10851" y="828"/>
                  </a:lnTo>
                  <a:lnTo>
                    <a:pt x="9742" y="828"/>
                  </a:lnTo>
                  <a:lnTo>
                    <a:pt x="8592" y="807"/>
                  </a:lnTo>
                  <a:lnTo>
                    <a:pt x="7382" y="767"/>
                  </a:lnTo>
                  <a:lnTo>
                    <a:pt x="6152" y="707"/>
                  </a:lnTo>
                  <a:lnTo>
                    <a:pt x="4861" y="606"/>
                  </a:lnTo>
                  <a:lnTo>
                    <a:pt x="3530" y="505"/>
                  </a:lnTo>
                  <a:lnTo>
                    <a:pt x="2158" y="384"/>
                  </a:lnTo>
                  <a:lnTo>
                    <a:pt x="1614" y="344"/>
                  </a:lnTo>
                  <a:lnTo>
                    <a:pt x="1150" y="344"/>
                  </a:lnTo>
                  <a:lnTo>
                    <a:pt x="767" y="384"/>
                  </a:lnTo>
                  <a:lnTo>
                    <a:pt x="444" y="444"/>
                  </a:lnTo>
                  <a:lnTo>
                    <a:pt x="323" y="505"/>
                  </a:lnTo>
                  <a:lnTo>
                    <a:pt x="222" y="545"/>
                  </a:lnTo>
                  <a:lnTo>
                    <a:pt x="141" y="606"/>
                  </a:lnTo>
                  <a:lnTo>
                    <a:pt x="61" y="666"/>
                  </a:lnTo>
                  <a:lnTo>
                    <a:pt x="20" y="747"/>
                  </a:lnTo>
                  <a:lnTo>
                    <a:pt x="0" y="807"/>
                  </a:lnTo>
                  <a:lnTo>
                    <a:pt x="0" y="888"/>
                  </a:lnTo>
                  <a:lnTo>
                    <a:pt x="20" y="969"/>
                  </a:lnTo>
                  <a:lnTo>
                    <a:pt x="41" y="1050"/>
                  </a:lnTo>
                  <a:lnTo>
                    <a:pt x="101" y="1130"/>
                  </a:lnTo>
                  <a:lnTo>
                    <a:pt x="182" y="1211"/>
                  </a:lnTo>
                  <a:lnTo>
                    <a:pt x="283" y="1292"/>
                  </a:lnTo>
                  <a:lnTo>
                    <a:pt x="404" y="1372"/>
                  </a:lnTo>
                  <a:lnTo>
                    <a:pt x="545" y="1453"/>
                  </a:lnTo>
                  <a:lnTo>
                    <a:pt x="888" y="1614"/>
                  </a:lnTo>
                  <a:lnTo>
                    <a:pt x="1331" y="1776"/>
                  </a:lnTo>
                  <a:lnTo>
                    <a:pt x="1856" y="1897"/>
                  </a:lnTo>
                  <a:lnTo>
                    <a:pt x="2461" y="2018"/>
                  </a:lnTo>
                  <a:lnTo>
                    <a:pt x="3167" y="2098"/>
                  </a:lnTo>
                  <a:lnTo>
                    <a:pt x="4659" y="2260"/>
                  </a:lnTo>
                  <a:lnTo>
                    <a:pt x="6172" y="2401"/>
                  </a:lnTo>
                  <a:lnTo>
                    <a:pt x="7685" y="2522"/>
                  </a:lnTo>
                  <a:lnTo>
                    <a:pt x="9197" y="2603"/>
                  </a:lnTo>
                  <a:lnTo>
                    <a:pt x="9964" y="2623"/>
                  </a:lnTo>
                  <a:lnTo>
                    <a:pt x="11517" y="2623"/>
                  </a:lnTo>
                  <a:lnTo>
                    <a:pt x="12303" y="2582"/>
                  </a:lnTo>
                  <a:lnTo>
                    <a:pt x="13090" y="2542"/>
                  </a:lnTo>
                  <a:lnTo>
                    <a:pt x="13876" y="2481"/>
                  </a:lnTo>
                  <a:lnTo>
                    <a:pt x="14683" y="2381"/>
                  </a:lnTo>
                  <a:lnTo>
                    <a:pt x="15490" y="2280"/>
                  </a:lnTo>
                  <a:lnTo>
                    <a:pt x="16276" y="2139"/>
                  </a:lnTo>
                  <a:lnTo>
                    <a:pt x="17023" y="1957"/>
                  </a:lnTo>
                  <a:lnTo>
                    <a:pt x="17708" y="1776"/>
                  </a:lnTo>
                  <a:lnTo>
                    <a:pt x="18334" y="1554"/>
                  </a:lnTo>
                  <a:lnTo>
                    <a:pt x="18898" y="1332"/>
                  </a:lnTo>
                  <a:lnTo>
                    <a:pt x="19362" y="1110"/>
                  </a:lnTo>
                  <a:lnTo>
                    <a:pt x="19766" y="888"/>
                  </a:lnTo>
                  <a:lnTo>
                    <a:pt x="20088" y="686"/>
                  </a:lnTo>
                  <a:lnTo>
                    <a:pt x="20310" y="485"/>
                  </a:lnTo>
                  <a:lnTo>
                    <a:pt x="20371" y="404"/>
                  </a:lnTo>
                  <a:lnTo>
                    <a:pt x="20431" y="323"/>
                  </a:lnTo>
                  <a:lnTo>
                    <a:pt x="20451" y="243"/>
                  </a:lnTo>
                  <a:lnTo>
                    <a:pt x="20451" y="182"/>
                  </a:lnTo>
                  <a:lnTo>
                    <a:pt x="20411" y="122"/>
                  </a:lnTo>
                  <a:lnTo>
                    <a:pt x="20350" y="81"/>
                  </a:lnTo>
                  <a:lnTo>
                    <a:pt x="20270" y="41"/>
                  </a:lnTo>
                  <a:lnTo>
                    <a:pt x="20149" y="21"/>
                  </a:lnTo>
                  <a:lnTo>
                    <a:pt x="199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9"/>
            <p:cNvSpPr/>
            <p:nvPr/>
          </p:nvSpPr>
          <p:spPr>
            <a:xfrm>
              <a:off x="6012925" y="3613050"/>
              <a:ext cx="210775" cy="250125"/>
            </a:xfrm>
            <a:custGeom>
              <a:rect b="b" l="l" r="r" t="t"/>
              <a:pathLst>
                <a:path extrusionOk="0" h="10005" w="8431">
                  <a:moveTo>
                    <a:pt x="101" y="1"/>
                  </a:moveTo>
                  <a:lnTo>
                    <a:pt x="61" y="485"/>
                  </a:lnTo>
                  <a:lnTo>
                    <a:pt x="20" y="949"/>
                  </a:lnTo>
                  <a:lnTo>
                    <a:pt x="0" y="1413"/>
                  </a:lnTo>
                  <a:lnTo>
                    <a:pt x="20" y="1876"/>
                  </a:lnTo>
                  <a:lnTo>
                    <a:pt x="40" y="2320"/>
                  </a:lnTo>
                  <a:lnTo>
                    <a:pt x="81" y="2744"/>
                  </a:lnTo>
                  <a:lnTo>
                    <a:pt x="141" y="3167"/>
                  </a:lnTo>
                  <a:lnTo>
                    <a:pt x="202" y="3591"/>
                  </a:lnTo>
                  <a:lnTo>
                    <a:pt x="303" y="3994"/>
                  </a:lnTo>
                  <a:lnTo>
                    <a:pt x="424" y="4377"/>
                  </a:lnTo>
                  <a:lnTo>
                    <a:pt x="565" y="4761"/>
                  </a:lnTo>
                  <a:lnTo>
                    <a:pt x="706" y="5144"/>
                  </a:lnTo>
                  <a:lnTo>
                    <a:pt x="887" y="5507"/>
                  </a:lnTo>
                  <a:lnTo>
                    <a:pt x="1089" y="5850"/>
                  </a:lnTo>
                  <a:lnTo>
                    <a:pt x="1311" y="6193"/>
                  </a:lnTo>
                  <a:lnTo>
                    <a:pt x="1553" y="6515"/>
                  </a:lnTo>
                  <a:lnTo>
                    <a:pt x="1795" y="6818"/>
                  </a:lnTo>
                  <a:lnTo>
                    <a:pt x="2077" y="7120"/>
                  </a:lnTo>
                  <a:lnTo>
                    <a:pt x="2380" y="7423"/>
                  </a:lnTo>
                  <a:lnTo>
                    <a:pt x="2723" y="7705"/>
                  </a:lnTo>
                  <a:lnTo>
                    <a:pt x="3066" y="7967"/>
                  </a:lnTo>
                  <a:lnTo>
                    <a:pt x="3429" y="8209"/>
                  </a:lnTo>
                  <a:lnTo>
                    <a:pt x="3832" y="8451"/>
                  </a:lnTo>
                  <a:lnTo>
                    <a:pt x="4235" y="8673"/>
                  </a:lnTo>
                  <a:lnTo>
                    <a:pt x="4679" y="8895"/>
                  </a:lnTo>
                  <a:lnTo>
                    <a:pt x="5143" y="9097"/>
                  </a:lnTo>
                  <a:lnTo>
                    <a:pt x="5627" y="9278"/>
                  </a:lnTo>
                  <a:lnTo>
                    <a:pt x="6131" y="9440"/>
                  </a:lnTo>
                  <a:lnTo>
                    <a:pt x="6676" y="9601"/>
                  </a:lnTo>
                  <a:lnTo>
                    <a:pt x="7241" y="9742"/>
                  </a:lnTo>
                  <a:lnTo>
                    <a:pt x="7825" y="9883"/>
                  </a:lnTo>
                  <a:lnTo>
                    <a:pt x="8431" y="10004"/>
                  </a:lnTo>
                  <a:lnTo>
                    <a:pt x="7785" y="9641"/>
                  </a:lnTo>
                  <a:lnTo>
                    <a:pt x="7180" y="9278"/>
                  </a:lnTo>
                  <a:lnTo>
                    <a:pt x="6595" y="8895"/>
                  </a:lnTo>
                  <a:lnTo>
                    <a:pt x="6051" y="8512"/>
                  </a:lnTo>
                  <a:lnTo>
                    <a:pt x="5526" y="8109"/>
                  </a:lnTo>
                  <a:lnTo>
                    <a:pt x="5042" y="7705"/>
                  </a:lnTo>
                  <a:lnTo>
                    <a:pt x="4598" y="7282"/>
                  </a:lnTo>
                  <a:lnTo>
                    <a:pt x="4155" y="6878"/>
                  </a:lnTo>
                  <a:lnTo>
                    <a:pt x="3751" y="6455"/>
                  </a:lnTo>
                  <a:lnTo>
                    <a:pt x="3388" y="6031"/>
                  </a:lnTo>
                  <a:lnTo>
                    <a:pt x="3025" y="5608"/>
                  </a:lnTo>
                  <a:lnTo>
                    <a:pt x="2703" y="5204"/>
                  </a:lnTo>
                  <a:lnTo>
                    <a:pt x="2400" y="4801"/>
                  </a:lnTo>
                  <a:lnTo>
                    <a:pt x="2118" y="4398"/>
                  </a:lnTo>
                  <a:lnTo>
                    <a:pt x="1856" y="3994"/>
                  </a:lnTo>
                  <a:lnTo>
                    <a:pt x="1634" y="3611"/>
                  </a:lnTo>
                  <a:lnTo>
                    <a:pt x="1210" y="2865"/>
                  </a:lnTo>
                  <a:lnTo>
                    <a:pt x="887" y="2179"/>
                  </a:lnTo>
                  <a:lnTo>
                    <a:pt x="605" y="1574"/>
                  </a:lnTo>
                  <a:lnTo>
                    <a:pt x="403" y="1029"/>
                  </a:lnTo>
                  <a:lnTo>
                    <a:pt x="262" y="606"/>
                  </a:lnTo>
                  <a:lnTo>
                    <a:pt x="161" y="263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39"/>
          <p:cNvSpPr txBox="1"/>
          <p:nvPr>
            <p:ph type="title"/>
          </p:nvPr>
        </p:nvSpPr>
        <p:spPr>
          <a:xfrm>
            <a:off x="720000" y="826025"/>
            <a:ext cx="37293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1" name="Google Shape;151;p39"/>
          <p:cNvSpPr txBox="1"/>
          <p:nvPr>
            <p:ph idx="1" type="body"/>
          </p:nvPr>
        </p:nvSpPr>
        <p:spPr>
          <a:xfrm>
            <a:off x="720000" y="2130150"/>
            <a:ext cx="44139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2" name="Google Shape;152;p39"/>
          <p:cNvSpPr/>
          <p:nvPr/>
        </p:nvSpPr>
        <p:spPr>
          <a:xfrm flipH="1" rot="10800000">
            <a:off x="-763462" y="-1195958"/>
            <a:ext cx="2475662" cy="3341798"/>
          </a:xfrm>
          <a:custGeom>
            <a:rect b="b" l="l" r="r" t="t"/>
            <a:pathLst>
              <a:path extrusionOk="0" h="57037" w="42254">
                <a:moveTo>
                  <a:pt x="6515" y="0"/>
                </a:moveTo>
                <a:lnTo>
                  <a:pt x="5507" y="20"/>
                </a:lnTo>
                <a:lnTo>
                  <a:pt x="4498" y="61"/>
                </a:lnTo>
                <a:lnTo>
                  <a:pt x="3470" y="141"/>
                </a:lnTo>
                <a:lnTo>
                  <a:pt x="2441" y="262"/>
                </a:lnTo>
                <a:lnTo>
                  <a:pt x="1432" y="383"/>
                </a:lnTo>
                <a:lnTo>
                  <a:pt x="1291" y="5869"/>
                </a:lnTo>
                <a:lnTo>
                  <a:pt x="1110" y="11375"/>
                </a:lnTo>
                <a:lnTo>
                  <a:pt x="747" y="22347"/>
                </a:lnTo>
                <a:lnTo>
                  <a:pt x="626" y="25957"/>
                </a:lnTo>
                <a:lnTo>
                  <a:pt x="525" y="29547"/>
                </a:lnTo>
                <a:lnTo>
                  <a:pt x="444" y="33137"/>
                </a:lnTo>
                <a:lnTo>
                  <a:pt x="404" y="36747"/>
                </a:lnTo>
                <a:lnTo>
                  <a:pt x="364" y="40257"/>
                </a:lnTo>
                <a:lnTo>
                  <a:pt x="343" y="43746"/>
                </a:lnTo>
                <a:lnTo>
                  <a:pt x="303" y="47255"/>
                </a:lnTo>
                <a:lnTo>
                  <a:pt x="222" y="50765"/>
                </a:lnTo>
                <a:lnTo>
                  <a:pt x="182" y="51672"/>
                </a:lnTo>
                <a:lnTo>
                  <a:pt x="122" y="52600"/>
                </a:lnTo>
                <a:lnTo>
                  <a:pt x="41" y="53507"/>
                </a:lnTo>
                <a:lnTo>
                  <a:pt x="0" y="54415"/>
                </a:lnTo>
                <a:lnTo>
                  <a:pt x="0" y="54859"/>
                </a:lnTo>
                <a:lnTo>
                  <a:pt x="0" y="55303"/>
                </a:lnTo>
                <a:lnTo>
                  <a:pt x="21" y="55524"/>
                </a:lnTo>
                <a:lnTo>
                  <a:pt x="41" y="55746"/>
                </a:lnTo>
                <a:lnTo>
                  <a:pt x="101" y="55968"/>
                </a:lnTo>
                <a:lnTo>
                  <a:pt x="142" y="56170"/>
                </a:lnTo>
                <a:lnTo>
                  <a:pt x="182" y="56271"/>
                </a:lnTo>
                <a:lnTo>
                  <a:pt x="243" y="56351"/>
                </a:lnTo>
                <a:lnTo>
                  <a:pt x="303" y="56432"/>
                </a:lnTo>
                <a:lnTo>
                  <a:pt x="384" y="56492"/>
                </a:lnTo>
                <a:lnTo>
                  <a:pt x="565" y="56593"/>
                </a:lnTo>
                <a:lnTo>
                  <a:pt x="807" y="56674"/>
                </a:lnTo>
                <a:lnTo>
                  <a:pt x="1231" y="56815"/>
                </a:lnTo>
                <a:lnTo>
                  <a:pt x="1674" y="56896"/>
                </a:lnTo>
                <a:lnTo>
                  <a:pt x="2118" y="56977"/>
                </a:lnTo>
                <a:lnTo>
                  <a:pt x="2582" y="57017"/>
                </a:lnTo>
                <a:lnTo>
                  <a:pt x="3046" y="57017"/>
                </a:lnTo>
                <a:lnTo>
                  <a:pt x="3490" y="57037"/>
                </a:lnTo>
                <a:lnTo>
                  <a:pt x="4397" y="57017"/>
                </a:lnTo>
                <a:lnTo>
                  <a:pt x="5446" y="56977"/>
                </a:lnTo>
                <a:lnTo>
                  <a:pt x="6495" y="56916"/>
                </a:lnTo>
                <a:lnTo>
                  <a:pt x="7544" y="56835"/>
                </a:lnTo>
                <a:lnTo>
                  <a:pt x="8613" y="56755"/>
                </a:lnTo>
                <a:lnTo>
                  <a:pt x="10125" y="56593"/>
                </a:lnTo>
                <a:lnTo>
                  <a:pt x="10892" y="56533"/>
                </a:lnTo>
                <a:lnTo>
                  <a:pt x="11638" y="56513"/>
                </a:lnTo>
                <a:lnTo>
                  <a:pt x="42254" y="56513"/>
                </a:lnTo>
                <a:lnTo>
                  <a:pt x="42214" y="55988"/>
                </a:lnTo>
                <a:lnTo>
                  <a:pt x="42133" y="55484"/>
                </a:lnTo>
                <a:lnTo>
                  <a:pt x="42052" y="54960"/>
                </a:lnTo>
                <a:lnTo>
                  <a:pt x="41911" y="54455"/>
                </a:lnTo>
                <a:lnTo>
                  <a:pt x="41750" y="53971"/>
                </a:lnTo>
                <a:lnTo>
                  <a:pt x="41568" y="53467"/>
                </a:lnTo>
                <a:lnTo>
                  <a:pt x="41346" y="52983"/>
                </a:lnTo>
                <a:lnTo>
                  <a:pt x="41104" y="52499"/>
                </a:lnTo>
                <a:lnTo>
                  <a:pt x="40741" y="51914"/>
                </a:lnTo>
                <a:lnTo>
                  <a:pt x="40338" y="51329"/>
                </a:lnTo>
                <a:lnTo>
                  <a:pt x="39914" y="50765"/>
                </a:lnTo>
                <a:lnTo>
                  <a:pt x="39471" y="50220"/>
                </a:lnTo>
                <a:lnTo>
                  <a:pt x="38523" y="49131"/>
                </a:lnTo>
                <a:lnTo>
                  <a:pt x="37595" y="48062"/>
                </a:lnTo>
                <a:lnTo>
                  <a:pt x="37151" y="47517"/>
                </a:lnTo>
                <a:lnTo>
                  <a:pt x="36728" y="46953"/>
                </a:lnTo>
                <a:lnTo>
                  <a:pt x="36344" y="46388"/>
                </a:lnTo>
                <a:lnTo>
                  <a:pt x="36163" y="46106"/>
                </a:lnTo>
                <a:lnTo>
                  <a:pt x="36002" y="45803"/>
                </a:lnTo>
                <a:lnTo>
                  <a:pt x="35860" y="45501"/>
                </a:lnTo>
                <a:lnTo>
                  <a:pt x="35719" y="45198"/>
                </a:lnTo>
                <a:lnTo>
                  <a:pt x="35598" y="44895"/>
                </a:lnTo>
                <a:lnTo>
                  <a:pt x="35477" y="44593"/>
                </a:lnTo>
                <a:lnTo>
                  <a:pt x="35376" y="44270"/>
                </a:lnTo>
                <a:lnTo>
                  <a:pt x="35316" y="43927"/>
                </a:lnTo>
                <a:lnTo>
                  <a:pt x="35255" y="43605"/>
                </a:lnTo>
                <a:lnTo>
                  <a:pt x="35215" y="43262"/>
                </a:lnTo>
                <a:lnTo>
                  <a:pt x="35195" y="42979"/>
                </a:lnTo>
                <a:lnTo>
                  <a:pt x="35195" y="42717"/>
                </a:lnTo>
                <a:lnTo>
                  <a:pt x="35215" y="42173"/>
                </a:lnTo>
                <a:lnTo>
                  <a:pt x="35296" y="41628"/>
                </a:lnTo>
                <a:lnTo>
                  <a:pt x="35397" y="41084"/>
                </a:lnTo>
                <a:lnTo>
                  <a:pt x="35538" y="40539"/>
                </a:lnTo>
                <a:lnTo>
                  <a:pt x="35679" y="40015"/>
                </a:lnTo>
                <a:lnTo>
                  <a:pt x="36022" y="38946"/>
                </a:lnTo>
                <a:lnTo>
                  <a:pt x="36344" y="37857"/>
                </a:lnTo>
                <a:lnTo>
                  <a:pt x="36486" y="37332"/>
                </a:lnTo>
                <a:lnTo>
                  <a:pt x="36607" y="36788"/>
                </a:lnTo>
                <a:lnTo>
                  <a:pt x="36687" y="36263"/>
                </a:lnTo>
                <a:lnTo>
                  <a:pt x="36728" y="35719"/>
                </a:lnTo>
                <a:lnTo>
                  <a:pt x="36748" y="35436"/>
                </a:lnTo>
                <a:lnTo>
                  <a:pt x="36748" y="35174"/>
                </a:lnTo>
                <a:lnTo>
                  <a:pt x="36728" y="34892"/>
                </a:lnTo>
                <a:lnTo>
                  <a:pt x="36687" y="34630"/>
                </a:lnTo>
                <a:lnTo>
                  <a:pt x="36647" y="34367"/>
                </a:lnTo>
                <a:lnTo>
                  <a:pt x="36586" y="34085"/>
                </a:lnTo>
                <a:lnTo>
                  <a:pt x="36526" y="33843"/>
                </a:lnTo>
                <a:lnTo>
                  <a:pt x="36445" y="33581"/>
                </a:lnTo>
                <a:lnTo>
                  <a:pt x="36344" y="33339"/>
                </a:lnTo>
                <a:lnTo>
                  <a:pt x="36244" y="33097"/>
                </a:lnTo>
                <a:lnTo>
                  <a:pt x="36002" y="32633"/>
                </a:lnTo>
                <a:lnTo>
                  <a:pt x="35719" y="32169"/>
                </a:lnTo>
                <a:lnTo>
                  <a:pt x="35397" y="31746"/>
                </a:lnTo>
                <a:lnTo>
                  <a:pt x="35034" y="31342"/>
                </a:lnTo>
                <a:lnTo>
                  <a:pt x="34650" y="30959"/>
                </a:lnTo>
                <a:lnTo>
                  <a:pt x="34227" y="30596"/>
                </a:lnTo>
                <a:lnTo>
                  <a:pt x="33803" y="30253"/>
                </a:lnTo>
                <a:lnTo>
                  <a:pt x="33339" y="29930"/>
                </a:lnTo>
                <a:lnTo>
                  <a:pt x="32875" y="29608"/>
                </a:lnTo>
                <a:lnTo>
                  <a:pt x="32371" y="29325"/>
                </a:lnTo>
                <a:lnTo>
                  <a:pt x="31887" y="29063"/>
                </a:lnTo>
                <a:lnTo>
                  <a:pt x="31383" y="28821"/>
                </a:lnTo>
                <a:lnTo>
                  <a:pt x="30879" y="28599"/>
                </a:lnTo>
                <a:lnTo>
                  <a:pt x="29870" y="28176"/>
                </a:lnTo>
                <a:lnTo>
                  <a:pt x="28842" y="27772"/>
                </a:lnTo>
                <a:lnTo>
                  <a:pt x="27793" y="27369"/>
                </a:lnTo>
                <a:lnTo>
                  <a:pt x="26785" y="26925"/>
                </a:lnTo>
                <a:lnTo>
                  <a:pt x="26280" y="26703"/>
                </a:lnTo>
                <a:lnTo>
                  <a:pt x="25796" y="26461"/>
                </a:lnTo>
                <a:lnTo>
                  <a:pt x="25312" y="26199"/>
                </a:lnTo>
                <a:lnTo>
                  <a:pt x="24848" y="25937"/>
                </a:lnTo>
                <a:lnTo>
                  <a:pt x="24384" y="25634"/>
                </a:lnTo>
                <a:lnTo>
                  <a:pt x="23941" y="25332"/>
                </a:lnTo>
                <a:lnTo>
                  <a:pt x="23517" y="24989"/>
                </a:lnTo>
                <a:lnTo>
                  <a:pt x="23114" y="24626"/>
                </a:lnTo>
                <a:lnTo>
                  <a:pt x="22872" y="24364"/>
                </a:lnTo>
                <a:lnTo>
                  <a:pt x="22650" y="24122"/>
                </a:lnTo>
                <a:lnTo>
                  <a:pt x="22408" y="23860"/>
                </a:lnTo>
                <a:lnTo>
                  <a:pt x="22206" y="23577"/>
                </a:lnTo>
                <a:lnTo>
                  <a:pt x="22005" y="23315"/>
                </a:lnTo>
                <a:lnTo>
                  <a:pt x="21823" y="23033"/>
                </a:lnTo>
                <a:lnTo>
                  <a:pt x="21480" y="22448"/>
                </a:lnTo>
                <a:lnTo>
                  <a:pt x="21157" y="21843"/>
                </a:lnTo>
                <a:lnTo>
                  <a:pt x="20895" y="21217"/>
                </a:lnTo>
                <a:lnTo>
                  <a:pt x="20653" y="20592"/>
                </a:lnTo>
                <a:lnTo>
                  <a:pt x="20431" y="19927"/>
                </a:lnTo>
                <a:lnTo>
                  <a:pt x="20250" y="19261"/>
                </a:lnTo>
                <a:lnTo>
                  <a:pt x="20089" y="18575"/>
                </a:lnTo>
                <a:lnTo>
                  <a:pt x="19947" y="17869"/>
                </a:lnTo>
                <a:lnTo>
                  <a:pt x="19826" y="17164"/>
                </a:lnTo>
                <a:lnTo>
                  <a:pt x="19725" y="16458"/>
                </a:lnTo>
                <a:lnTo>
                  <a:pt x="19625" y="15732"/>
                </a:lnTo>
                <a:lnTo>
                  <a:pt x="19443" y="14279"/>
                </a:lnTo>
                <a:lnTo>
                  <a:pt x="19282" y="12807"/>
                </a:lnTo>
                <a:lnTo>
                  <a:pt x="19080" y="11375"/>
                </a:lnTo>
                <a:lnTo>
                  <a:pt x="18979" y="10649"/>
                </a:lnTo>
                <a:lnTo>
                  <a:pt x="18838" y="9943"/>
                </a:lnTo>
                <a:lnTo>
                  <a:pt x="18697" y="9237"/>
                </a:lnTo>
                <a:lnTo>
                  <a:pt x="18536" y="8552"/>
                </a:lnTo>
                <a:lnTo>
                  <a:pt x="18354" y="7866"/>
                </a:lnTo>
                <a:lnTo>
                  <a:pt x="18132" y="7200"/>
                </a:lnTo>
                <a:lnTo>
                  <a:pt x="17890" y="6555"/>
                </a:lnTo>
                <a:lnTo>
                  <a:pt x="17608" y="5930"/>
                </a:lnTo>
                <a:lnTo>
                  <a:pt x="17305" y="5304"/>
                </a:lnTo>
                <a:lnTo>
                  <a:pt x="16942" y="4720"/>
                </a:lnTo>
                <a:lnTo>
                  <a:pt x="16761" y="4437"/>
                </a:lnTo>
                <a:lnTo>
                  <a:pt x="16559" y="4155"/>
                </a:lnTo>
                <a:lnTo>
                  <a:pt x="16337" y="3872"/>
                </a:lnTo>
                <a:lnTo>
                  <a:pt x="16115" y="3610"/>
                </a:lnTo>
                <a:lnTo>
                  <a:pt x="15772" y="3247"/>
                </a:lnTo>
                <a:lnTo>
                  <a:pt x="15430" y="2904"/>
                </a:lnTo>
                <a:lnTo>
                  <a:pt x="15067" y="2602"/>
                </a:lnTo>
                <a:lnTo>
                  <a:pt x="14703" y="2299"/>
                </a:lnTo>
                <a:lnTo>
                  <a:pt x="14320" y="2037"/>
                </a:lnTo>
                <a:lnTo>
                  <a:pt x="13937" y="1775"/>
                </a:lnTo>
                <a:lnTo>
                  <a:pt x="13534" y="1553"/>
                </a:lnTo>
                <a:lnTo>
                  <a:pt x="13110" y="1331"/>
                </a:lnTo>
                <a:lnTo>
                  <a:pt x="12687" y="1129"/>
                </a:lnTo>
                <a:lnTo>
                  <a:pt x="12263" y="948"/>
                </a:lnTo>
                <a:lnTo>
                  <a:pt x="11819" y="807"/>
                </a:lnTo>
                <a:lnTo>
                  <a:pt x="11355" y="645"/>
                </a:lnTo>
                <a:lnTo>
                  <a:pt x="10912" y="524"/>
                </a:lnTo>
                <a:lnTo>
                  <a:pt x="10448" y="403"/>
                </a:lnTo>
                <a:lnTo>
                  <a:pt x="9964" y="323"/>
                </a:lnTo>
                <a:lnTo>
                  <a:pt x="9500" y="222"/>
                </a:lnTo>
                <a:lnTo>
                  <a:pt x="9016" y="161"/>
                </a:lnTo>
                <a:lnTo>
                  <a:pt x="8512" y="101"/>
                </a:lnTo>
                <a:lnTo>
                  <a:pt x="8028" y="61"/>
                </a:lnTo>
                <a:lnTo>
                  <a:pt x="7523" y="40"/>
                </a:lnTo>
                <a:lnTo>
                  <a:pt x="6515" y="0"/>
                </a:lnTo>
                <a:close/>
              </a:path>
            </a:pathLst>
          </a:custGeom>
          <a:solidFill>
            <a:srgbClr val="FFE2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39"/>
          <p:cNvGrpSpPr/>
          <p:nvPr/>
        </p:nvGrpSpPr>
        <p:grpSpPr>
          <a:xfrm rot="5400000">
            <a:off x="7685526" y="-484216"/>
            <a:ext cx="970042" cy="1918341"/>
            <a:chOff x="961675" y="1958725"/>
            <a:chExt cx="563225" cy="1113825"/>
          </a:xfrm>
        </p:grpSpPr>
        <p:sp>
          <p:nvSpPr>
            <p:cNvPr id="154" name="Google Shape;154;p39"/>
            <p:cNvSpPr/>
            <p:nvPr/>
          </p:nvSpPr>
          <p:spPr>
            <a:xfrm>
              <a:off x="961675" y="1958725"/>
              <a:ext cx="284400" cy="1113825"/>
            </a:xfrm>
            <a:custGeom>
              <a:rect b="b" l="l" r="r" t="t"/>
              <a:pathLst>
                <a:path extrusionOk="0" h="44553" w="11376">
                  <a:moveTo>
                    <a:pt x="0" y="0"/>
                  </a:moveTo>
                  <a:lnTo>
                    <a:pt x="0" y="44553"/>
                  </a:lnTo>
                  <a:lnTo>
                    <a:pt x="645" y="44392"/>
                  </a:lnTo>
                  <a:lnTo>
                    <a:pt x="1251" y="44210"/>
                  </a:lnTo>
                  <a:lnTo>
                    <a:pt x="1835" y="43988"/>
                  </a:lnTo>
                  <a:lnTo>
                    <a:pt x="2400" y="43766"/>
                  </a:lnTo>
                  <a:lnTo>
                    <a:pt x="2925" y="43504"/>
                  </a:lnTo>
                  <a:lnTo>
                    <a:pt x="3429" y="43202"/>
                  </a:lnTo>
                  <a:lnTo>
                    <a:pt x="3913" y="42899"/>
                  </a:lnTo>
                  <a:lnTo>
                    <a:pt x="4357" y="42556"/>
                  </a:lnTo>
                  <a:lnTo>
                    <a:pt x="4800" y="42213"/>
                  </a:lnTo>
                  <a:lnTo>
                    <a:pt x="5204" y="41830"/>
                  </a:lnTo>
                  <a:lnTo>
                    <a:pt x="5567" y="41427"/>
                  </a:lnTo>
                  <a:lnTo>
                    <a:pt x="5930" y="41023"/>
                  </a:lnTo>
                  <a:lnTo>
                    <a:pt x="6252" y="40580"/>
                  </a:lnTo>
                  <a:lnTo>
                    <a:pt x="6555" y="40136"/>
                  </a:lnTo>
                  <a:lnTo>
                    <a:pt x="6837" y="39692"/>
                  </a:lnTo>
                  <a:lnTo>
                    <a:pt x="7099" y="39208"/>
                  </a:lnTo>
                  <a:lnTo>
                    <a:pt x="7341" y="38724"/>
                  </a:lnTo>
                  <a:lnTo>
                    <a:pt x="7563" y="38220"/>
                  </a:lnTo>
                  <a:lnTo>
                    <a:pt x="7745" y="37716"/>
                  </a:lnTo>
                  <a:lnTo>
                    <a:pt x="7926" y="37212"/>
                  </a:lnTo>
                  <a:lnTo>
                    <a:pt x="8068" y="36687"/>
                  </a:lnTo>
                  <a:lnTo>
                    <a:pt x="8189" y="36163"/>
                  </a:lnTo>
                  <a:lnTo>
                    <a:pt x="8310" y="35618"/>
                  </a:lnTo>
                  <a:lnTo>
                    <a:pt x="8390" y="35094"/>
                  </a:lnTo>
                  <a:lnTo>
                    <a:pt x="8451" y="34549"/>
                  </a:lnTo>
                  <a:lnTo>
                    <a:pt x="8491" y="34005"/>
                  </a:lnTo>
                  <a:lnTo>
                    <a:pt x="8531" y="33460"/>
                  </a:lnTo>
                  <a:lnTo>
                    <a:pt x="8531" y="32916"/>
                  </a:lnTo>
                  <a:lnTo>
                    <a:pt x="8511" y="32391"/>
                  </a:lnTo>
                  <a:lnTo>
                    <a:pt x="8491" y="31847"/>
                  </a:lnTo>
                  <a:lnTo>
                    <a:pt x="8451" y="31322"/>
                  </a:lnTo>
                  <a:lnTo>
                    <a:pt x="8370" y="30798"/>
                  </a:lnTo>
                  <a:lnTo>
                    <a:pt x="8269" y="30193"/>
                  </a:lnTo>
                  <a:lnTo>
                    <a:pt x="8128" y="29628"/>
                  </a:lnTo>
                  <a:lnTo>
                    <a:pt x="7967" y="29063"/>
                  </a:lnTo>
                  <a:lnTo>
                    <a:pt x="7785" y="28519"/>
                  </a:lnTo>
                  <a:lnTo>
                    <a:pt x="7583" y="27994"/>
                  </a:lnTo>
                  <a:lnTo>
                    <a:pt x="7341" y="27470"/>
                  </a:lnTo>
                  <a:lnTo>
                    <a:pt x="7099" y="26946"/>
                  </a:lnTo>
                  <a:lnTo>
                    <a:pt x="6857" y="26421"/>
                  </a:lnTo>
                  <a:lnTo>
                    <a:pt x="6313" y="25393"/>
                  </a:lnTo>
                  <a:lnTo>
                    <a:pt x="5768" y="24324"/>
                  </a:lnTo>
                  <a:lnTo>
                    <a:pt x="5224" y="23235"/>
                  </a:lnTo>
                  <a:lnTo>
                    <a:pt x="4962" y="22650"/>
                  </a:lnTo>
                  <a:lnTo>
                    <a:pt x="4720" y="22065"/>
                  </a:lnTo>
                  <a:lnTo>
                    <a:pt x="4478" y="21460"/>
                  </a:lnTo>
                  <a:lnTo>
                    <a:pt x="4276" y="20835"/>
                  </a:lnTo>
                  <a:lnTo>
                    <a:pt x="4074" y="20169"/>
                  </a:lnTo>
                  <a:lnTo>
                    <a:pt x="3913" y="19483"/>
                  </a:lnTo>
                  <a:lnTo>
                    <a:pt x="3772" y="18777"/>
                  </a:lnTo>
                  <a:lnTo>
                    <a:pt x="3651" y="18031"/>
                  </a:lnTo>
                  <a:lnTo>
                    <a:pt x="3570" y="17245"/>
                  </a:lnTo>
                  <a:lnTo>
                    <a:pt x="3530" y="16418"/>
                  </a:lnTo>
                  <a:lnTo>
                    <a:pt x="3530" y="15550"/>
                  </a:lnTo>
                  <a:lnTo>
                    <a:pt x="3570" y="14643"/>
                  </a:lnTo>
                  <a:lnTo>
                    <a:pt x="3651" y="13695"/>
                  </a:lnTo>
                  <a:lnTo>
                    <a:pt x="3772" y="12686"/>
                  </a:lnTo>
                  <a:lnTo>
                    <a:pt x="3953" y="11638"/>
                  </a:lnTo>
                  <a:lnTo>
                    <a:pt x="4195" y="10528"/>
                  </a:lnTo>
                  <a:lnTo>
                    <a:pt x="4478" y="9379"/>
                  </a:lnTo>
                  <a:lnTo>
                    <a:pt x="4841" y="8149"/>
                  </a:lnTo>
                  <a:lnTo>
                    <a:pt x="5083" y="7463"/>
                  </a:lnTo>
                  <a:lnTo>
                    <a:pt x="5345" y="6777"/>
                  </a:lnTo>
                  <a:lnTo>
                    <a:pt x="5627" y="6132"/>
                  </a:lnTo>
                  <a:lnTo>
                    <a:pt x="5950" y="5506"/>
                  </a:lnTo>
                  <a:lnTo>
                    <a:pt x="6293" y="4922"/>
                  </a:lnTo>
                  <a:lnTo>
                    <a:pt x="6656" y="4357"/>
                  </a:lnTo>
                  <a:lnTo>
                    <a:pt x="7039" y="3812"/>
                  </a:lnTo>
                  <a:lnTo>
                    <a:pt x="7462" y="3308"/>
                  </a:lnTo>
                  <a:lnTo>
                    <a:pt x="7886" y="2804"/>
                  </a:lnTo>
                  <a:lnTo>
                    <a:pt x="8330" y="2340"/>
                  </a:lnTo>
                  <a:lnTo>
                    <a:pt x="8814" y="1896"/>
                  </a:lnTo>
                  <a:lnTo>
                    <a:pt x="9298" y="1473"/>
                  </a:lnTo>
                  <a:lnTo>
                    <a:pt x="9782" y="1069"/>
                  </a:lnTo>
                  <a:lnTo>
                    <a:pt x="10306" y="706"/>
                  </a:lnTo>
                  <a:lnTo>
                    <a:pt x="10831" y="343"/>
                  </a:lnTo>
                  <a:lnTo>
                    <a:pt x="113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9"/>
            <p:cNvSpPr/>
            <p:nvPr/>
          </p:nvSpPr>
          <p:spPr>
            <a:xfrm>
              <a:off x="1145700" y="1958725"/>
              <a:ext cx="379200" cy="552150"/>
            </a:xfrm>
            <a:custGeom>
              <a:rect b="b" l="l" r="r" t="t"/>
              <a:pathLst>
                <a:path extrusionOk="0" h="22086" w="15168">
                  <a:moveTo>
                    <a:pt x="7181" y="0"/>
                  </a:moveTo>
                  <a:lnTo>
                    <a:pt x="6475" y="908"/>
                  </a:lnTo>
                  <a:lnTo>
                    <a:pt x="5749" y="1876"/>
                  </a:lnTo>
                  <a:lnTo>
                    <a:pt x="5043" y="2884"/>
                  </a:lnTo>
                  <a:lnTo>
                    <a:pt x="4337" y="3933"/>
                  </a:lnTo>
                  <a:lnTo>
                    <a:pt x="3671" y="5022"/>
                  </a:lnTo>
                  <a:lnTo>
                    <a:pt x="3349" y="5587"/>
                  </a:lnTo>
                  <a:lnTo>
                    <a:pt x="3046" y="6172"/>
                  </a:lnTo>
                  <a:lnTo>
                    <a:pt x="2723" y="6757"/>
                  </a:lnTo>
                  <a:lnTo>
                    <a:pt x="2441" y="7342"/>
                  </a:lnTo>
                  <a:lnTo>
                    <a:pt x="2159" y="7947"/>
                  </a:lnTo>
                  <a:lnTo>
                    <a:pt x="1897" y="8572"/>
                  </a:lnTo>
                  <a:lnTo>
                    <a:pt x="1634" y="9197"/>
                  </a:lnTo>
                  <a:lnTo>
                    <a:pt x="1392" y="9823"/>
                  </a:lnTo>
                  <a:lnTo>
                    <a:pt x="1170" y="10448"/>
                  </a:lnTo>
                  <a:lnTo>
                    <a:pt x="969" y="11093"/>
                  </a:lnTo>
                  <a:lnTo>
                    <a:pt x="767" y="11759"/>
                  </a:lnTo>
                  <a:lnTo>
                    <a:pt x="606" y="12404"/>
                  </a:lnTo>
                  <a:lnTo>
                    <a:pt x="444" y="13070"/>
                  </a:lnTo>
                  <a:lnTo>
                    <a:pt x="323" y="13755"/>
                  </a:lnTo>
                  <a:lnTo>
                    <a:pt x="202" y="14421"/>
                  </a:lnTo>
                  <a:lnTo>
                    <a:pt x="122" y="15107"/>
                  </a:lnTo>
                  <a:lnTo>
                    <a:pt x="61" y="15813"/>
                  </a:lnTo>
                  <a:lnTo>
                    <a:pt x="21" y="16498"/>
                  </a:lnTo>
                  <a:lnTo>
                    <a:pt x="1" y="17204"/>
                  </a:lnTo>
                  <a:lnTo>
                    <a:pt x="21" y="17910"/>
                  </a:lnTo>
                  <a:lnTo>
                    <a:pt x="61" y="18616"/>
                  </a:lnTo>
                  <a:lnTo>
                    <a:pt x="122" y="19322"/>
                  </a:lnTo>
                  <a:lnTo>
                    <a:pt x="202" y="19745"/>
                  </a:lnTo>
                  <a:lnTo>
                    <a:pt x="303" y="20109"/>
                  </a:lnTo>
                  <a:lnTo>
                    <a:pt x="404" y="20451"/>
                  </a:lnTo>
                  <a:lnTo>
                    <a:pt x="505" y="20774"/>
                  </a:lnTo>
                  <a:lnTo>
                    <a:pt x="606" y="21036"/>
                  </a:lnTo>
                  <a:lnTo>
                    <a:pt x="727" y="21278"/>
                  </a:lnTo>
                  <a:lnTo>
                    <a:pt x="828" y="21480"/>
                  </a:lnTo>
                  <a:lnTo>
                    <a:pt x="949" y="21662"/>
                  </a:lnTo>
                  <a:lnTo>
                    <a:pt x="1070" y="21803"/>
                  </a:lnTo>
                  <a:lnTo>
                    <a:pt x="1211" y="21924"/>
                  </a:lnTo>
                  <a:lnTo>
                    <a:pt x="1332" y="22004"/>
                  </a:lnTo>
                  <a:lnTo>
                    <a:pt x="1453" y="22065"/>
                  </a:lnTo>
                  <a:lnTo>
                    <a:pt x="1574" y="22085"/>
                  </a:lnTo>
                  <a:lnTo>
                    <a:pt x="1715" y="22085"/>
                  </a:lnTo>
                  <a:lnTo>
                    <a:pt x="1836" y="22065"/>
                  </a:lnTo>
                  <a:lnTo>
                    <a:pt x="1957" y="22004"/>
                  </a:lnTo>
                  <a:lnTo>
                    <a:pt x="2078" y="21944"/>
                  </a:lnTo>
                  <a:lnTo>
                    <a:pt x="2199" y="21843"/>
                  </a:lnTo>
                  <a:lnTo>
                    <a:pt x="2320" y="21702"/>
                  </a:lnTo>
                  <a:lnTo>
                    <a:pt x="2421" y="21561"/>
                  </a:lnTo>
                  <a:lnTo>
                    <a:pt x="2542" y="21399"/>
                  </a:lnTo>
                  <a:lnTo>
                    <a:pt x="2623" y="21198"/>
                  </a:lnTo>
                  <a:lnTo>
                    <a:pt x="2723" y="20996"/>
                  </a:lnTo>
                  <a:lnTo>
                    <a:pt x="2804" y="20774"/>
                  </a:lnTo>
                  <a:lnTo>
                    <a:pt x="2885" y="20512"/>
                  </a:lnTo>
                  <a:lnTo>
                    <a:pt x="2965" y="20250"/>
                  </a:lnTo>
                  <a:lnTo>
                    <a:pt x="3026" y="19967"/>
                  </a:lnTo>
                  <a:lnTo>
                    <a:pt x="3066" y="19665"/>
                  </a:lnTo>
                  <a:lnTo>
                    <a:pt x="3107" y="19342"/>
                  </a:lnTo>
                  <a:lnTo>
                    <a:pt x="3147" y="19019"/>
                  </a:lnTo>
                  <a:lnTo>
                    <a:pt x="3167" y="18677"/>
                  </a:lnTo>
                  <a:lnTo>
                    <a:pt x="3167" y="18314"/>
                  </a:lnTo>
                  <a:lnTo>
                    <a:pt x="3167" y="17991"/>
                  </a:lnTo>
                  <a:lnTo>
                    <a:pt x="3207" y="17648"/>
                  </a:lnTo>
                  <a:lnTo>
                    <a:pt x="3248" y="17285"/>
                  </a:lnTo>
                  <a:lnTo>
                    <a:pt x="3308" y="16882"/>
                  </a:lnTo>
                  <a:lnTo>
                    <a:pt x="3409" y="16458"/>
                  </a:lnTo>
                  <a:lnTo>
                    <a:pt x="3510" y="15994"/>
                  </a:lnTo>
                  <a:lnTo>
                    <a:pt x="3651" y="15510"/>
                  </a:lnTo>
                  <a:lnTo>
                    <a:pt x="3792" y="15006"/>
                  </a:lnTo>
                  <a:lnTo>
                    <a:pt x="3974" y="14502"/>
                  </a:lnTo>
                  <a:lnTo>
                    <a:pt x="4176" y="13957"/>
                  </a:lnTo>
                  <a:lnTo>
                    <a:pt x="4397" y="13392"/>
                  </a:lnTo>
                  <a:lnTo>
                    <a:pt x="4639" y="12807"/>
                  </a:lnTo>
                  <a:lnTo>
                    <a:pt x="4902" y="12223"/>
                  </a:lnTo>
                  <a:lnTo>
                    <a:pt x="5204" y="11618"/>
                  </a:lnTo>
                  <a:lnTo>
                    <a:pt x="5507" y="10992"/>
                  </a:lnTo>
                  <a:lnTo>
                    <a:pt x="5850" y="10367"/>
                  </a:lnTo>
                  <a:lnTo>
                    <a:pt x="6233" y="9722"/>
                  </a:lnTo>
                  <a:lnTo>
                    <a:pt x="6616" y="9076"/>
                  </a:lnTo>
                  <a:lnTo>
                    <a:pt x="7040" y="8431"/>
                  </a:lnTo>
                  <a:lnTo>
                    <a:pt x="7503" y="7765"/>
                  </a:lnTo>
                  <a:lnTo>
                    <a:pt x="7967" y="7120"/>
                  </a:lnTo>
                  <a:lnTo>
                    <a:pt x="8471" y="6454"/>
                  </a:lnTo>
                  <a:lnTo>
                    <a:pt x="9016" y="5789"/>
                  </a:lnTo>
                  <a:lnTo>
                    <a:pt x="9581" y="5123"/>
                  </a:lnTo>
                  <a:lnTo>
                    <a:pt x="10166" y="4458"/>
                  </a:lnTo>
                  <a:lnTo>
                    <a:pt x="10791" y="3792"/>
                  </a:lnTo>
                  <a:lnTo>
                    <a:pt x="11436" y="3147"/>
                  </a:lnTo>
                  <a:lnTo>
                    <a:pt x="12122" y="2501"/>
                  </a:lnTo>
                  <a:lnTo>
                    <a:pt x="12848" y="1856"/>
                  </a:lnTo>
                  <a:lnTo>
                    <a:pt x="13574" y="1231"/>
                  </a:lnTo>
                  <a:lnTo>
                    <a:pt x="14361" y="605"/>
                  </a:lnTo>
                  <a:lnTo>
                    <a:pt x="151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39"/>
          <p:cNvGrpSpPr/>
          <p:nvPr/>
        </p:nvGrpSpPr>
        <p:grpSpPr>
          <a:xfrm rot="10800000">
            <a:off x="-529609" y="3449288"/>
            <a:ext cx="2862466" cy="1695774"/>
            <a:chOff x="238125" y="3383650"/>
            <a:chExt cx="1287775" cy="762900"/>
          </a:xfrm>
        </p:grpSpPr>
        <p:sp>
          <p:nvSpPr>
            <p:cNvPr id="157" name="Google Shape;157;p39"/>
            <p:cNvSpPr/>
            <p:nvPr/>
          </p:nvSpPr>
          <p:spPr>
            <a:xfrm>
              <a:off x="598125" y="3383650"/>
              <a:ext cx="927775" cy="557175"/>
            </a:xfrm>
            <a:custGeom>
              <a:rect b="b" l="l" r="r" t="t"/>
              <a:pathLst>
                <a:path extrusionOk="0" h="22287" w="37111">
                  <a:moveTo>
                    <a:pt x="37050" y="0"/>
                  </a:moveTo>
                  <a:lnTo>
                    <a:pt x="0" y="101"/>
                  </a:lnTo>
                  <a:lnTo>
                    <a:pt x="1090" y="161"/>
                  </a:lnTo>
                  <a:lnTo>
                    <a:pt x="2118" y="242"/>
                  </a:lnTo>
                  <a:lnTo>
                    <a:pt x="3127" y="343"/>
                  </a:lnTo>
                  <a:lnTo>
                    <a:pt x="4095" y="464"/>
                  </a:lnTo>
                  <a:lnTo>
                    <a:pt x="5002" y="585"/>
                  </a:lnTo>
                  <a:lnTo>
                    <a:pt x="5890" y="726"/>
                  </a:lnTo>
                  <a:lnTo>
                    <a:pt x="6737" y="867"/>
                  </a:lnTo>
                  <a:lnTo>
                    <a:pt x="7523" y="1029"/>
                  </a:lnTo>
                  <a:lnTo>
                    <a:pt x="8310" y="1210"/>
                  </a:lnTo>
                  <a:lnTo>
                    <a:pt x="9036" y="1412"/>
                  </a:lnTo>
                  <a:lnTo>
                    <a:pt x="9742" y="1613"/>
                  </a:lnTo>
                  <a:lnTo>
                    <a:pt x="10407" y="1835"/>
                  </a:lnTo>
                  <a:lnTo>
                    <a:pt x="11033" y="2077"/>
                  </a:lnTo>
                  <a:lnTo>
                    <a:pt x="11658" y="2340"/>
                  </a:lnTo>
                  <a:lnTo>
                    <a:pt x="12223" y="2602"/>
                  </a:lnTo>
                  <a:lnTo>
                    <a:pt x="12767" y="2884"/>
                  </a:lnTo>
                  <a:lnTo>
                    <a:pt x="13292" y="3187"/>
                  </a:lnTo>
                  <a:lnTo>
                    <a:pt x="13796" y="3509"/>
                  </a:lnTo>
                  <a:lnTo>
                    <a:pt x="14260" y="3852"/>
                  </a:lnTo>
                  <a:lnTo>
                    <a:pt x="14724" y="4195"/>
                  </a:lnTo>
                  <a:lnTo>
                    <a:pt x="15147" y="4558"/>
                  </a:lnTo>
                  <a:lnTo>
                    <a:pt x="15551" y="4941"/>
                  </a:lnTo>
                  <a:lnTo>
                    <a:pt x="15934" y="5345"/>
                  </a:lnTo>
                  <a:lnTo>
                    <a:pt x="16297" y="5768"/>
                  </a:lnTo>
                  <a:lnTo>
                    <a:pt x="16660" y="6192"/>
                  </a:lnTo>
                  <a:lnTo>
                    <a:pt x="16982" y="6656"/>
                  </a:lnTo>
                  <a:lnTo>
                    <a:pt x="17305" y="7120"/>
                  </a:lnTo>
                  <a:lnTo>
                    <a:pt x="17608" y="7624"/>
                  </a:lnTo>
                  <a:lnTo>
                    <a:pt x="17910" y="8128"/>
                  </a:lnTo>
                  <a:lnTo>
                    <a:pt x="18172" y="8652"/>
                  </a:lnTo>
                  <a:lnTo>
                    <a:pt x="18455" y="9197"/>
                  </a:lnTo>
                  <a:lnTo>
                    <a:pt x="18717" y="9762"/>
                  </a:lnTo>
                  <a:lnTo>
                    <a:pt x="19241" y="11032"/>
                  </a:lnTo>
                  <a:lnTo>
                    <a:pt x="19786" y="12343"/>
                  </a:lnTo>
                  <a:lnTo>
                    <a:pt x="20351" y="13695"/>
                  </a:lnTo>
                  <a:lnTo>
                    <a:pt x="20653" y="14360"/>
                  </a:lnTo>
                  <a:lnTo>
                    <a:pt x="20956" y="15026"/>
                  </a:lnTo>
                  <a:lnTo>
                    <a:pt x="21258" y="15671"/>
                  </a:lnTo>
                  <a:lnTo>
                    <a:pt x="21601" y="16316"/>
                  </a:lnTo>
                  <a:lnTo>
                    <a:pt x="21944" y="16962"/>
                  </a:lnTo>
                  <a:lnTo>
                    <a:pt x="22327" y="17567"/>
                  </a:lnTo>
                  <a:lnTo>
                    <a:pt x="22710" y="18152"/>
                  </a:lnTo>
                  <a:lnTo>
                    <a:pt x="23134" y="18717"/>
                  </a:lnTo>
                  <a:lnTo>
                    <a:pt x="23578" y="19261"/>
                  </a:lnTo>
                  <a:lnTo>
                    <a:pt x="24042" y="19765"/>
                  </a:lnTo>
                  <a:lnTo>
                    <a:pt x="24284" y="20007"/>
                  </a:lnTo>
                  <a:lnTo>
                    <a:pt x="24546" y="20229"/>
                  </a:lnTo>
                  <a:lnTo>
                    <a:pt x="24808" y="20451"/>
                  </a:lnTo>
                  <a:lnTo>
                    <a:pt x="25070" y="20653"/>
                  </a:lnTo>
                  <a:lnTo>
                    <a:pt x="25352" y="20854"/>
                  </a:lnTo>
                  <a:lnTo>
                    <a:pt x="25635" y="21036"/>
                  </a:lnTo>
                  <a:lnTo>
                    <a:pt x="25937" y="21217"/>
                  </a:lnTo>
                  <a:lnTo>
                    <a:pt x="26240" y="21379"/>
                  </a:lnTo>
                  <a:lnTo>
                    <a:pt x="26563" y="21540"/>
                  </a:lnTo>
                  <a:lnTo>
                    <a:pt x="26885" y="21681"/>
                  </a:lnTo>
                  <a:lnTo>
                    <a:pt x="27228" y="21802"/>
                  </a:lnTo>
                  <a:lnTo>
                    <a:pt x="27571" y="21923"/>
                  </a:lnTo>
                  <a:lnTo>
                    <a:pt x="27934" y="22024"/>
                  </a:lnTo>
                  <a:lnTo>
                    <a:pt x="28297" y="22105"/>
                  </a:lnTo>
                  <a:lnTo>
                    <a:pt x="28680" y="22165"/>
                  </a:lnTo>
                  <a:lnTo>
                    <a:pt x="29064" y="22226"/>
                  </a:lnTo>
                  <a:lnTo>
                    <a:pt x="29467" y="22266"/>
                  </a:lnTo>
                  <a:lnTo>
                    <a:pt x="29890" y="22286"/>
                  </a:lnTo>
                  <a:lnTo>
                    <a:pt x="30758" y="22286"/>
                  </a:lnTo>
                  <a:lnTo>
                    <a:pt x="31201" y="22266"/>
                  </a:lnTo>
                  <a:lnTo>
                    <a:pt x="31665" y="22206"/>
                  </a:lnTo>
                  <a:lnTo>
                    <a:pt x="32149" y="22145"/>
                  </a:lnTo>
                  <a:lnTo>
                    <a:pt x="32654" y="22065"/>
                  </a:lnTo>
                  <a:lnTo>
                    <a:pt x="33158" y="21964"/>
                  </a:lnTo>
                  <a:lnTo>
                    <a:pt x="33682" y="21843"/>
                  </a:lnTo>
                  <a:lnTo>
                    <a:pt x="34207" y="21701"/>
                  </a:lnTo>
                  <a:lnTo>
                    <a:pt x="34751" y="21540"/>
                  </a:lnTo>
                  <a:lnTo>
                    <a:pt x="35316" y="21359"/>
                  </a:lnTo>
                  <a:lnTo>
                    <a:pt x="35901" y="21157"/>
                  </a:lnTo>
                  <a:lnTo>
                    <a:pt x="36506" y="20935"/>
                  </a:lnTo>
                  <a:lnTo>
                    <a:pt x="37111" y="20673"/>
                  </a:lnTo>
                  <a:lnTo>
                    <a:pt x="370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9"/>
            <p:cNvSpPr/>
            <p:nvPr/>
          </p:nvSpPr>
          <p:spPr>
            <a:xfrm>
              <a:off x="238125" y="3425500"/>
              <a:ext cx="780025" cy="218350"/>
            </a:xfrm>
            <a:custGeom>
              <a:rect b="b" l="l" r="r" t="t"/>
              <a:pathLst>
                <a:path extrusionOk="0" h="8734" w="31201">
                  <a:moveTo>
                    <a:pt x="13453" y="0"/>
                  </a:moveTo>
                  <a:lnTo>
                    <a:pt x="12787" y="20"/>
                  </a:lnTo>
                  <a:lnTo>
                    <a:pt x="12121" y="40"/>
                  </a:lnTo>
                  <a:lnTo>
                    <a:pt x="11456" y="81"/>
                  </a:lnTo>
                  <a:lnTo>
                    <a:pt x="10790" y="141"/>
                  </a:lnTo>
                  <a:lnTo>
                    <a:pt x="10125" y="202"/>
                  </a:lnTo>
                  <a:lnTo>
                    <a:pt x="9459" y="303"/>
                  </a:lnTo>
                  <a:lnTo>
                    <a:pt x="8794" y="383"/>
                  </a:lnTo>
                  <a:lnTo>
                    <a:pt x="8128" y="504"/>
                  </a:lnTo>
                  <a:lnTo>
                    <a:pt x="7462" y="625"/>
                  </a:lnTo>
                  <a:lnTo>
                    <a:pt x="6111" y="908"/>
                  </a:lnTo>
                  <a:lnTo>
                    <a:pt x="4760" y="1230"/>
                  </a:lnTo>
                  <a:lnTo>
                    <a:pt x="3388" y="1613"/>
                  </a:lnTo>
                  <a:lnTo>
                    <a:pt x="2924" y="1755"/>
                  </a:lnTo>
                  <a:lnTo>
                    <a:pt x="2481" y="1936"/>
                  </a:lnTo>
                  <a:lnTo>
                    <a:pt x="2077" y="2138"/>
                  </a:lnTo>
                  <a:lnTo>
                    <a:pt x="1714" y="2340"/>
                  </a:lnTo>
                  <a:lnTo>
                    <a:pt x="1392" y="2561"/>
                  </a:lnTo>
                  <a:lnTo>
                    <a:pt x="1109" y="2803"/>
                  </a:lnTo>
                  <a:lnTo>
                    <a:pt x="847" y="3045"/>
                  </a:lnTo>
                  <a:lnTo>
                    <a:pt x="625" y="3308"/>
                  </a:lnTo>
                  <a:lnTo>
                    <a:pt x="444" y="3570"/>
                  </a:lnTo>
                  <a:lnTo>
                    <a:pt x="282" y="3832"/>
                  </a:lnTo>
                  <a:lnTo>
                    <a:pt x="161" y="4114"/>
                  </a:lnTo>
                  <a:lnTo>
                    <a:pt x="81" y="4377"/>
                  </a:lnTo>
                  <a:lnTo>
                    <a:pt x="20" y="4659"/>
                  </a:lnTo>
                  <a:lnTo>
                    <a:pt x="0" y="4921"/>
                  </a:lnTo>
                  <a:lnTo>
                    <a:pt x="20" y="5183"/>
                  </a:lnTo>
                  <a:lnTo>
                    <a:pt x="40" y="5425"/>
                  </a:lnTo>
                  <a:lnTo>
                    <a:pt x="121" y="5667"/>
                  </a:lnTo>
                  <a:lnTo>
                    <a:pt x="222" y="5909"/>
                  </a:lnTo>
                  <a:lnTo>
                    <a:pt x="343" y="6111"/>
                  </a:lnTo>
                  <a:lnTo>
                    <a:pt x="484" y="6313"/>
                  </a:lnTo>
                  <a:lnTo>
                    <a:pt x="666" y="6494"/>
                  </a:lnTo>
                  <a:lnTo>
                    <a:pt x="887" y="6656"/>
                  </a:lnTo>
                  <a:lnTo>
                    <a:pt x="1109" y="6797"/>
                  </a:lnTo>
                  <a:lnTo>
                    <a:pt x="1371" y="6918"/>
                  </a:lnTo>
                  <a:lnTo>
                    <a:pt x="1654" y="6999"/>
                  </a:lnTo>
                  <a:lnTo>
                    <a:pt x="1977" y="7059"/>
                  </a:lnTo>
                  <a:lnTo>
                    <a:pt x="2299" y="7099"/>
                  </a:lnTo>
                  <a:lnTo>
                    <a:pt x="2662" y="7079"/>
                  </a:lnTo>
                  <a:lnTo>
                    <a:pt x="3045" y="7059"/>
                  </a:lnTo>
                  <a:lnTo>
                    <a:pt x="3449" y="6978"/>
                  </a:lnTo>
                  <a:lnTo>
                    <a:pt x="3872" y="6857"/>
                  </a:lnTo>
                  <a:lnTo>
                    <a:pt x="4316" y="6716"/>
                  </a:lnTo>
                  <a:lnTo>
                    <a:pt x="5224" y="6373"/>
                  </a:lnTo>
                  <a:lnTo>
                    <a:pt x="6131" y="6051"/>
                  </a:lnTo>
                  <a:lnTo>
                    <a:pt x="7019" y="5748"/>
                  </a:lnTo>
                  <a:lnTo>
                    <a:pt x="7886" y="5466"/>
                  </a:lnTo>
                  <a:lnTo>
                    <a:pt x="8773" y="5224"/>
                  </a:lnTo>
                  <a:lnTo>
                    <a:pt x="9641" y="5002"/>
                  </a:lnTo>
                  <a:lnTo>
                    <a:pt x="10508" y="4800"/>
                  </a:lnTo>
                  <a:lnTo>
                    <a:pt x="11395" y="4619"/>
                  </a:lnTo>
                  <a:lnTo>
                    <a:pt x="12283" y="4477"/>
                  </a:lnTo>
                  <a:lnTo>
                    <a:pt x="13170" y="4356"/>
                  </a:lnTo>
                  <a:lnTo>
                    <a:pt x="14078" y="4256"/>
                  </a:lnTo>
                  <a:lnTo>
                    <a:pt x="15006" y="4195"/>
                  </a:lnTo>
                  <a:lnTo>
                    <a:pt x="15933" y="4175"/>
                  </a:lnTo>
                  <a:lnTo>
                    <a:pt x="16901" y="4175"/>
                  </a:lnTo>
                  <a:lnTo>
                    <a:pt x="17890" y="4215"/>
                  </a:lnTo>
                  <a:lnTo>
                    <a:pt x="18898" y="4296"/>
                  </a:lnTo>
                  <a:lnTo>
                    <a:pt x="19422" y="4356"/>
                  </a:lnTo>
                  <a:lnTo>
                    <a:pt x="19906" y="4437"/>
                  </a:lnTo>
                  <a:lnTo>
                    <a:pt x="20391" y="4538"/>
                  </a:lnTo>
                  <a:lnTo>
                    <a:pt x="20875" y="4659"/>
                  </a:lnTo>
                  <a:lnTo>
                    <a:pt x="21338" y="4800"/>
                  </a:lnTo>
                  <a:lnTo>
                    <a:pt x="21802" y="4961"/>
                  </a:lnTo>
                  <a:lnTo>
                    <a:pt x="22246" y="5123"/>
                  </a:lnTo>
                  <a:lnTo>
                    <a:pt x="22670" y="5304"/>
                  </a:lnTo>
                  <a:lnTo>
                    <a:pt x="23093" y="5506"/>
                  </a:lnTo>
                  <a:lnTo>
                    <a:pt x="23517" y="5708"/>
                  </a:lnTo>
                  <a:lnTo>
                    <a:pt x="24323" y="6131"/>
                  </a:lnTo>
                  <a:lnTo>
                    <a:pt x="25090" y="6555"/>
                  </a:lnTo>
                  <a:lnTo>
                    <a:pt x="25816" y="6999"/>
                  </a:lnTo>
                  <a:lnTo>
                    <a:pt x="26502" y="7422"/>
                  </a:lnTo>
                  <a:lnTo>
                    <a:pt x="27147" y="7805"/>
                  </a:lnTo>
                  <a:lnTo>
                    <a:pt x="27772" y="8128"/>
                  </a:lnTo>
                  <a:lnTo>
                    <a:pt x="28075" y="8289"/>
                  </a:lnTo>
                  <a:lnTo>
                    <a:pt x="28357" y="8410"/>
                  </a:lnTo>
                  <a:lnTo>
                    <a:pt x="28640" y="8511"/>
                  </a:lnTo>
                  <a:lnTo>
                    <a:pt x="28902" y="8612"/>
                  </a:lnTo>
                  <a:lnTo>
                    <a:pt x="29164" y="8673"/>
                  </a:lnTo>
                  <a:lnTo>
                    <a:pt x="29426" y="8713"/>
                  </a:lnTo>
                  <a:lnTo>
                    <a:pt x="29668" y="8733"/>
                  </a:lnTo>
                  <a:lnTo>
                    <a:pt x="29910" y="8713"/>
                  </a:lnTo>
                  <a:lnTo>
                    <a:pt x="30152" y="8673"/>
                  </a:lnTo>
                  <a:lnTo>
                    <a:pt x="30374" y="8592"/>
                  </a:lnTo>
                  <a:lnTo>
                    <a:pt x="30576" y="8511"/>
                  </a:lnTo>
                  <a:lnTo>
                    <a:pt x="30757" y="8390"/>
                  </a:lnTo>
                  <a:lnTo>
                    <a:pt x="30898" y="8269"/>
                  </a:lnTo>
                  <a:lnTo>
                    <a:pt x="31019" y="8128"/>
                  </a:lnTo>
                  <a:lnTo>
                    <a:pt x="31100" y="7987"/>
                  </a:lnTo>
                  <a:lnTo>
                    <a:pt x="31161" y="7825"/>
                  </a:lnTo>
                  <a:lnTo>
                    <a:pt x="31201" y="7664"/>
                  </a:lnTo>
                  <a:lnTo>
                    <a:pt x="31201" y="7483"/>
                  </a:lnTo>
                  <a:lnTo>
                    <a:pt x="31201" y="7301"/>
                  </a:lnTo>
                  <a:lnTo>
                    <a:pt x="31140" y="7120"/>
                  </a:lnTo>
                  <a:lnTo>
                    <a:pt x="31080" y="6918"/>
                  </a:lnTo>
                  <a:lnTo>
                    <a:pt x="30999" y="6716"/>
                  </a:lnTo>
                  <a:lnTo>
                    <a:pt x="30878" y="6514"/>
                  </a:lnTo>
                  <a:lnTo>
                    <a:pt x="30737" y="6293"/>
                  </a:lnTo>
                  <a:lnTo>
                    <a:pt x="30576" y="6071"/>
                  </a:lnTo>
                  <a:lnTo>
                    <a:pt x="30394" y="5849"/>
                  </a:lnTo>
                  <a:lnTo>
                    <a:pt x="30213" y="5627"/>
                  </a:lnTo>
                  <a:lnTo>
                    <a:pt x="29991" y="5405"/>
                  </a:lnTo>
                  <a:lnTo>
                    <a:pt x="29487" y="4961"/>
                  </a:lnTo>
                  <a:lnTo>
                    <a:pt x="28922" y="4498"/>
                  </a:lnTo>
                  <a:lnTo>
                    <a:pt x="28297" y="4054"/>
                  </a:lnTo>
                  <a:lnTo>
                    <a:pt x="27611" y="3610"/>
                  </a:lnTo>
                  <a:lnTo>
                    <a:pt x="26865" y="3207"/>
                  </a:lnTo>
                  <a:lnTo>
                    <a:pt x="26078" y="2803"/>
                  </a:lnTo>
                  <a:lnTo>
                    <a:pt x="25251" y="2420"/>
                  </a:lnTo>
                  <a:lnTo>
                    <a:pt x="24505" y="2138"/>
                  </a:lnTo>
                  <a:lnTo>
                    <a:pt x="23779" y="1856"/>
                  </a:lnTo>
                  <a:lnTo>
                    <a:pt x="23053" y="1593"/>
                  </a:lnTo>
                  <a:lnTo>
                    <a:pt x="22347" y="1371"/>
                  </a:lnTo>
                  <a:lnTo>
                    <a:pt x="21641" y="1150"/>
                  </a:lnTo>
                  <a:lnTo>
                    <a:pt x="20935" y="948"/>
                  </a:lnTo>
                  <a:lnTo>
                    <a:pt x="20229" y="787"/>
                  </a:lnTo>
                  <a:lnTo>
                    <a:pt x="19543" y="625"/>
                  </a:lnTo>
                  <a:lnTo>
                    <a:pt x="18858" y="484"/>
                  </a:lnTo>
                  <a:lnTo>
                    <a:pt x="18172" y="363"/>
                  </a:lnTo>
                  <a:lnTo>
                    <a:pt x="17486" y="262"/>
                  </a:lnTo>
                  <a:lnTo>
                    <a:pt x="16801" y="182"/>
                  </a:lnTo>
                  <a:lnTo>
                    <a:pt x="16135" y="101"/>
                  </a:lnTo>
                  <a:lnTo>
                    <a:pt x="15469" y="61"/>
                  </a:lnTo>
                  <a:lnTo>
                    <a:pt x="14784" y="20"/>
                  </a:lnTo>
                  <a:lnTo>
                    <a:pt x="14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9"/>
            <p:cNvSpPr/>
            <p:nvPr/>
          </p:nvSpPr>
          <p:spPr>
            <a:xfrm>
              <a:off x="1086700" y="3869200"/>
              <a:ext cx="392825" cy="277350"/>
            </a:xfrm>
            <a:custGeom>
              <a:rect b="b" l="l" r="r" t="t"/>
              <a:pathLst>
                <a:path extrusionOk="0" h="11094" w="15713">
                  <a:moveTo>
                    <a:pt x="929" y="0"/>
                  </a:moveTo>
                  <a:lnTo>
                    <a:pt x="727" y="21"/>
                  </a:lnTo>
                  <a:lnTo>
                    <a:pt x="545" y="61"/>
                  </a:lnTo>
                  <a:lnTo>
                    <a:pt x="384" y="142"/>
                  </a:lnTo>
                  <a:lnTo>
                    <a:pt x="263" y="242"/>
                  </a:lnTo>
                  <a:lnTo>
                    <a:pt x="162" y="384"/>
                  </a:lnTo>
                  <a:lnTo>
                    <a:pt x="82" y="525"/>
                  </a:lnTo>
                  <a:lnTo>
                    <a:pt x="41" y="706"/>
                  </a:lnTo>
                  <a:lnTo>
                    <a:pt x="1" y="908"/>
                  </a:lnTo>
                  <a:lnTo>
                    <a:pt x="1" y="1130"/>
                  </a:lnTo>
                  <a:lnTo>
                    <a:pt x="21" y="1352"/>
                  </a:lnTo>
                  <a:lnTo>
                    <a:pt x="61" y="1614"/>
                  </a:lnTo>
                  <a:lnTo>
                    <a:pt x="122" y="1876"/>
                  </a:lnTo>
                  <a:lnTo>
                    <a:pt x="203" y="2158"/>
                  </a:lnTo>
                  <a:lnTo>
                    <a:pt x="303" y="2461"/>
                  </a:lnTo>
                  <a:lnTo>
                    <a:pt x="445" y="2764"/>
                  </a:lnTo>
                  <a:lnTo>
                    <a:pt x="586" y="3086"/>
                  </a:lnTo>
                  <a:lnTo>
                    <a:pt x="747" y="3429"/>
                  </a:lnTo>
                  <a:lnTo>
                    <a:pt x="929" y="3752"/>
                  </a:lnTo>
                  <a:lnTo>
                    <a:pt x="1130" y="4115"/>
                  </a:lnTo>
                  <a:lnTo>
                    <a:pt x="1352" y="4458"/>
                  </a:lnTo>
                  <a:lnTo>
                    <a:pt x="1574" y="4821"/>
                  </a:lnTo>
                  <a:lnTo>
                    <a:pt x="2098" y="5527"/>
                  </a:lnTo>
                  <a:lnTo>
                    <a:pt x="2381" y="5890"/>
                  </a:lnTo>
                  <a:lnTo>
                    <a:pt x="2683" y="6253"/>
                  </a:lnTo>
                  <a:lnTo>
                    <a:pt x="3006" y="6616"/>
                  </a:lnTo>
                  <a:lnTo>
                    <a:pt x="3329" y="6979"/>
                  </a:lnTo>
                  <a:lnTo>
                    <a:pt x="3672" y="7322"/>
                  </a:lnTo>
                  <a:lnTo>
                    <a:pt x="4014" y="7665"/>
                  </a:lnTo>
                  <a:lnTo>
                    <a:pt x="4398" y="8007"/>
                  </a:lnTo>
                  <a:lnTo>
                    <a:pt x="4761" y="8350"/>
                  </a:lnTo>
                  <a:lnTo>
                    <a:pt x="5144" y="8653"/>
                  </a:lnTo>
                  <a:lnTo>
                    <a:pt x="5527" y="8955"/>
                  </a:lnTo>
                  <a:lnTo>
                    <a:pt x="5890" y="9217"/>
                  </a:lnTo>
                  <a:lnTo>
                    <a:pt x="6233" y="9460"/>
                  </a:lnTo>
                  <a:lnTo>
                    <a:pt x="6596" y="9681"/>
                  </a:lnTo>
                  <a:lnTo>
                    <a:pt x="6919" y="9883"/>
                  </a:lnTo>
                  <a:lnTo>
                    <a:pt x="7262" y="10065"/>
                  </a:lnTo>
                  <a:lnTo>
                    <a:pt x="7584" y="10246"/>
                  </a:lnTo>
                  <a:lnTo>
                    <a:pt x="7907" y="10387"/>
                  </a:lnTo>
                  <a:lnTo>
                    <a:pt x="8210" y="10528"/>
                  </a:lnTo>
                  <a:lnTo>
                    <a:pt x="8512" y="10629"/>
                  </a:lnTo>
                  <a:lnTo>
                    <a:pt x="8815" y="10730"/>
                  </a:lnTo>
                  <a:lnTo>
                    <a:pt x="9400" y="10891"/>
                  </a:lnTo>
                  <a:lnTo>
                    <a:pt x="9964" y="10992"/>
                  </a:lnTo>
                  <a:lnTo>
                    <a:pt x="10509" y="11053"/>
                  </a:lnTo>
                  <a:lnTo>
                    <a:pt x="11033" y="11093"/>
                  </a:lnTo>
                  <a:lnTo>
                    <a:pt x="11558" y="11073"/>
                  </a:lnTo>
                  <a:lnTo>
                    <a:pt x="12062" y="11053"/>
                  </a:lnTo>
                  <a:lnTo>
                    <a:pt x="12586" y="10992"/>
                  </a:lnTo>
                  <a:lnTo>
                    <a:pt x="13090" y="10932"/>
                  </a:lnTo>
                  <a:lnTo>
                    <a:pt x="14099" y="10811"/>
                  </a:lnTo>
                  <a:lnTo>
                    <a:pt x="14341" y="10770"/>
                  </a:lnTo>
                  <a:lnTo>
                    <a:pt x="14563" y="10730"/>
                  </a:lnTo>
                  <a:lnTo>
                    <a:pt x="14764" y="10649"/>
                  </a:lnTo>
                  <a:lnTo>
                    <a:pt x="14946" y="10589"/>
                  </a:lnTo>
                  <a:lnTo>
                    <a:pt x="15107" y="10508"/>
                  </a:lnTo>
                  <a:lnTo>
                    <a:pt x="15248" y="10407"/>
                  </a:lnTo>
                  <a:lnTo>
                    <a:pt x="15369" y="10307"/>
                  </a:lnTo>
                  <a:lnTo>
                    <a:pt x="15470" y="10206"/>
                  </a:lnTo>
                  <a:lnTo>
                    <a:pt x="15551" y="10085"/>
                  </a:lnTo>
                  <a:lnTo>
                    <a:pt x="15611" y="9964"/>
                  </a:lnTo>
                  <a:lnTo>
                    <a:pt x="15672" y="9843"/>
                  </a:lnTo>
                  <a:lnTo>
                    <a:pt x="15692" y="9722"/>
                  </a:lnTo>
                  <a:lnTo>
                    <a:pt x="15712" y="9601"/>
                  </a:lnTo>
                  <a:lnTo>
                    <a:pt x="15692" y="9480"/>
                  </a:lnTo>
                  <a:lnTo>
                    <a:pt x="15672" y="9339"/>
                  </a:lnTo>
                  <a:lnTo>
                    <a:pt x="15632" y="9217"/>
                  </a:lnTo>
                  <a:lnTo>
                    <a:pt x="15571" y="9096"/>
                  </a:lnTo>
                  <a:lnTo>
                    <a:pt x="15490" y="8975"/>
                  </a:lnTo>
                  <a:lnTo>
                    <a:pt x="15390" y="8854"/>
                  </a:lnTo>
                  <a:lnTo>
                    <a:pt x="15289" y="8754"/>
                  </a:lnTo>
                  <a:lnTo>
                    <a:pt x="15168" y="8633"/>
                  </a:lnTo>
                  <a:lnTo>
                    <a:pt x="15027" y="8552"/>
                  </a:lnTo>
                  <a:lnTo>
                    <a:pt x="14865" y="8451"/>
                  </a:lnTo>
                  <a:lnTo>
                    <a:pt x="14684" y="8370"/>
                  </a:lnTo>
                  <a:lnTo>
                    <a:pt x="14502" y="8310"/>
                  </a:lnTo>
                  <a:lnTo>
                    <a:pt x="14301" y="8249"/>
                  </a:lnTo>
                  <a:lnTo>
                    <a:pt x="14079" y="8209"/>
                  </a:lnTo>
                  <a:lnTo>
                    <a:pt x="13857" y="8169"/>
                  </a:lnTo>
                  <a:lnTo>
                    <a:pt x="13615" y="8149"/>
                  </a:lnTo>
                  <a:lnTo>
                    <a:pt x="13353" y="8149"/>
                  </a:lnTo>
                  <a:lnTo>
                    <a:pt x="13070" y="8169"/>
                  </a:lnTo>
                  <a:lnTo>
                    <a:pt x="12788" y="8189"/>
                  </a:lnTo>
                  <a:lnTo>
                    <a:pt x="12163" y="8270"/>
                  </a:lnTo>
                  <a:lnTo>
                    <a:pt x="11477" y="8310"/>
                  </a:lnTo>
                  <a:lnTo>
                    <a:pt x="10731" y="8330"/>
                  </a:lnTo>
                  <a:lnTo>
                    <a:pt x="10347" y="8310"/>
                  </a:lnTo>
                  <a:lnTo>
                    <a:pt x="9964" y="8290"/>
                  </a:lnTo>
                  <a:lnTo>
                    <a:pt x="9561" y="8249"/>
                  </a:lnTo>
                  <a:lnTo>
                    <a:pt x="9157" y="8189"/>
                  </a:lnTo>
                  <a:lnTo>
                    <a:pt x="8734" y="8128"/>
                  </a:lnTo>
                  <a:lnTo>
                    <a:pt x="8310" y="8028"/>
                  </a:lnTo>
                  <a:lnTo>
                    <a:pt x="7887" y="7907"/>
                  </a:lnTo>
                  <a:lnTo>
                    <a:pt x="7463" y="7786"/>
                  </a:lnTo>
                  <a:lnTo>
                    <a:pt x="7040" y="7624"/>
                  </a:lnTo>
                  <a:lnTo>
                    <a:pt x="6636" y="7443"/>
                  </a:lnTo>
                  <a:lnTo>
                    <a:pt x="6213" y="7221"/>
                  </a:lnTo>
                  <a:lnTo>
                    <a:pt x="5789" y="6999"/>
                  </a:lnTo>
                  <a:lnTo>
                    <a:pt x="5386" y="6717"/>
                  </a:lnTo>
                  <a:lnTo>
                    <a:pt x="4983" y="6434"/>
                  </a:lnTo>
                  <a:lnTo>
                    <a:pt x="4579" y="6112"/>
                  </a:lnTo>
                  <a:lnTo>
                    <a:pt x="4196" y="5748"/>
                  </a:lnTo>
                  <a:lnTo>
                    <a:pt x="3833" y="5345"/>
                  </a:lnTo>
                  <a:lnTo>
                    <a:pt x="3470" y="4922"/>
                  </a:lnTo>
                  <a:lnTo>
                    <a:pt x="3107" y="4438"/>
                  </a:lnTo>
                  <a:lnTo>
                    <a:pt x="2784" y="3933"/>
                  </a:lnTo>
                  <a:lnTo>
                    <a:pt x="2461" y="3389"/>
                  </a:lnTo>
                  <a:lnTo>
                    <a:pt x="2159" y="2804"/>
                  </a:lnTo>
                  <a:lnTo>
                    <a:pt x="1877" y="2179"/>
                  </a:lnTo>
                  <a:lnTo>
                    <a:pt x="1614" y="1493"/>
                  </a:lnTo>
                  <a:lnTo>
                    <a:pt x="1372" y="767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9"/>
          <p:cNvSpPr/>
          <p:nvPr/>
        </p:nvSpPr>
        <p:spPr>
          <a:xfrm>
            <a:off x="7439090" y="4292407"/>
            <a:ext cx="475354" cy="442198"/>
          </a:xfrm>
          <a:custGeom>
            <a:rect b="b" l="l" r="r" t="t"/>
            <a:pathLst>
              <a:path extrusionOk="0" h="5139" w="5524">
                <a:moveTo>
                  <a:pt x="3122" y="0"/>
                </a:moveTo>
                <a:lnTo>
                  <a:pt x="2978" y="48"/>
                </a:lnTo>
                <a:lnTo>
                  <a:pt x="2594" y="288"/>
                </a:lnTo>
                <a:lnTo>
                  <a:pt x="2258" y="576"/>
                </a:lnTo>
                <a:lnTo>
                  <a:pt x="2018" y="817"/>
                </a:lnTo>
                <a:lnTo>
                  <a:pt x="2018" y="865"/>
                </a:lnTo>
                <a:lnTo>
                  <a:pt x="2066" y="913"/>
                </a:lnTo>
                <a:lnTo>
                  <a:pt x="2210" y="1057"/>
                </a:lnTo>
                <a:lnTo>
                  <a:pt x="2594" y="1345"/>
                </a:lnTo>
                <a:lnTo>
                  <a:pt x="2738" y="1489"/>
                </a:lnTo>
                <a:lnTo>
                  <a:pt x="2786" y="1585"/>
                </a:lnTo>
                <a:lnTo>
                  <a:pt x="2786" y="1681"/>
                </a:lnTo>
                <a:lnTo>
                  <a:pt x="2786" y="1777"/>
                </a:lnTo>
                <a:lnTo>
                  <a:pt x="2738" y="1873"/>
                </a:lnTo>
                <a:lnTo>
                  <a:pt x="2642" y="1969"/>
                </a:lnTo>
                <a:lnTo>
                  <a:pt x="2498" y="2065"/>
                </a:lnTo>
                <a:lnTo>
                  <a:pt x="2162" y="2209"/>
                </a:lnTo>
                <a:lnTo>
                  <a:pt x="1921" y="2209"/>
                </a:lnTo>
                <a:lnTo>
                  <a:pt x="1777" y="2113"/>
                </a:lnTo>
                <a:lnTo>
                  <a:pt x="1633" y="1969"/>
                </a:lnTo>
                <a:lnTo>
                  <a:pt x="1585" y="1777"/>
                </a:lnTo>
                <a:lnTo>
                  <a:pt x="1537" y="1585"/>
                </a:lnTo>
                <a:lnTo>
                  <a:pt x="1489" y="1393"/>
                </a:lnTo>
                <a:lnTo>
                  <a:pt x="1393" y="1297"/>
                </a:lnTo>
                <a:lnTo>
                  <a:pt x="1297" y="1249"/>
                </a:lnTo>
                <a:lnTo>
                  <a:pt x="1201" y="1249"/>
                </a:lnTo>
                <a:lnTo>
                  <a:pt x="1009" y="1297"/>
                </a:lnTo>
                <a:lnTo>
                  <a:pt x="865" y="1393"/>
                </a:lnTo>
                <a:lnTo>
                  <a:pt x="481" y="1681"/>
                </a:lnTo>
                <a:lnTo>
                  <a:pt x="337" y="1825"/>
                </a:lnTo>
                <a:lnTo>
                  <a:pt x="241" y="1969"/>
                </a:lnTo>
                <a:lnTo>
                  <a:pt x="193" y="2065"/>
                </a:lnTo>
                <a:lnTo>
                  <a:pt x="241" y="2113"/>
                </a:lnTo>
                <a:lnTo>
                  <a:pt x="289" y="2305"/>
                </a:lnTo>
                <a:lnTo>
                  <a:pt x="481" y="2546"/>
                </a:lnTo>
                <a:lnTo>
                  <a:pt x="673" y="2738"/>
                </a:lnTo>
                <a:lnTo>
                  <a:pt x="961" y="3074"/>
                </a:lnTo>
                <a:lnTo>
                  <a:pt x="1009" y="3170"/>
                </a:lnTo>
                <a:lnTo>
                  <a:pt x="961" y="3218"/>
                </a:lnTo>
                <a:lnTo>
                  <a:pt x="913" y="3218"/>
                </a:lnTo>
                <a:lnTo>
                  <a:pt x="529" y="3314"/>
                </a:lnTo>
                <a:lnTo>
                  <a:pt x="337" y="3362"/>
                </a:lnTo>
                <a:lnTo>
                  <a:pt x="193" y="3458"/>
                </a:lnTo>
                <a:lnTo>
                  <a:pt x="49" y="3602"/>
                </a:lnTo>
                <a:lnTo>
                  <a:pt x="0" y="3746"/>
                </a:lnTo>
                <a:lnTo>
                  <a:pt x="49" y="3890"/>
                </a:lnTo>
                <a:lnTo>
                  <a:pt x="145" y="4130"/>
                </a:lnTo>
                <a:lnTo>
                  <a:pt x="385" y="4370"/>
                </a:lnTo>
                <a:lnTo>
                  <a:pt x="625" y="4467"/>
                </a:lnTo>
                <a:lnTo>
                  <a:pt x="817" y="4467"/>
                </a:lnTo>
                <a:lnTo>
                  <a:pt x="1009" y="4370"/>
                </a:lnTo>
                <a:lnTo>
                  <a:pt x="1153" y="4274"/>
                </a:lnTo>
                <a:lnTo>
                  <a:pt x="1249" y="4130"/>
                </a:lnTo>
                <a:lnTo>
                  <a:pt x="1441" y="3890"/>
                </a:lnTo>
                <a:lnTo>
                  <a:pt x="1537" y="3938"/>
                </a:lnTo>
                <a:lnTo>
                  <a:pt x="1585" y="4034"/>
                </a:lnTo>
                <a:lnTo>
                  <a:pt x="1777" y="4418"/>
                </a:lnTo>
                <a:lnTo>
                  <a:pt x="1970" y="4851"/>
                </a:lnTo>
                <a:lnTo>
                  <a:pt x="2066" y="5043"/>
                </a:lnTo>
                <a:lnTo>
                  <a:pt x="2162" y="5139"/>
                </a:lnTo>
                <a:lnTo>
                  <a:pt x="2258" y="5139"/>
                </a:lnTo>
                <a:lnTo>
                  <a:pt x="2402" y="5043"/>
                </a:lnTo>
                <a:lnTo>
                  <a:pt x="2738" y="4803"/>
                </a:lnTo>
                <a:lnTo>
                  <a:pt x="3074" y="4515"/>
                </a:lnTo>
                <a:lnTo>
                  <a:pt x="3266" y="4322"/>
                </a:lnTo>
                <a:lnTo>
                  <a:pt x="3314" y="4226"/>
                </a:lnTo>
                <a:lnTo>
                  <a:pt x="3266" y="4178"/>
                </a:lnTo>
                <a:lnTo>
                  <a:pt x="3170" y="4034"/>
                </a:lnTo>
                <a:lnTo>
                  <a:pt x="3026" y="3890"/>
                </a:lnTo>
                <a:lnTo>
                  <a:pt x="2834" y="3650"/>
                </a:lnTo>
                <a:lnTo>
                  <a:pt x="2786" y="3506"/>
                </a:lnTo>
                <a:lnTo>
                  <a:pt x="2786" y="3362"/>
                </a:lnTo>
                <a:lnTo>
                  <a:pt x="2882" y="3218"/>
                </a:lnTo>
                <a:lnTo>
                  <a:pt x="3026" y="3122"/>
                </a:lnTo>
                <a:lnTo>
                  <a:pt x="3170" y="3074"/>
                </a:lnTo>
                <a:lnTo>
                  <a:pt x="3314" y="3026"/>
                </a:lnTo>
                <a:lnTo>
                  <a:pt x="3458" y="3026"/>
                </a:lnTo>
                <a:lnTo>
                  <a:pt x="3602" y="3074"/>
                </a:lnTo>
                <a:lnTo>
                  <a:pt x="3698" y="3170"/>
                </a:lnTo>
                <a:lnTo>
                  <a:pt x="3746" y="3266"/>
                </a:lnTo>
                <a:lnTo>
                  <a:pt x="3843" y="3506"/>
                </a:lnTo>
                <a:lnTo>
                  <a:pt x="3891" y="3746"/>
                </a:lnTo>
                <a:lnTo>
                  <a:pt x="3987" y="3938"/>
                </a:lnTo>
                <a:lnTo>
                  <a:pt x="4227" y="3938"/>
                </a:lnTo>
                <a:lnTo>
                  <a:pt x="4611" y="3698"/>
                </a:lnTo>
                <a:lnTo>
                  <a:pt x="5043" y="3410"/>
                </a:lnTo>
                <a:lnTo>
                  <a:pt x="5235" y="3218"/>
                </a:lnTo>
                <a:lnTo>
                  <a:pt x="5283" y="3170"/>
                </a:lnTo>
                <a:lnTo>
                  <a:pt x="5235" y="3074"/>
                </a:lnTo>
                <a:lnTo>
                  <a:pt x="5139" y="2834"/>
                </a:lnTo>
                <a:lnTo>
                  <a:pt x="4707" y="2257"/>
                </a:lnTo>
                <a:lnTo>
                  <a:pt x="4563" y="2017"/>
                </a:lnTo>
                <a:lnTo>
                  <a:pt x="4515" y="1969"/>
                </a:lnTo>
                <a:lnTo>
                  <a:pt x="4563" y="1921"/>
                </a:lnTo>
                <a:lnTo>
                  <a:pt x="4755" y="1873"/>
                </a:lnTo>
                <a:lnTo>
                  <a:pt x="5139" y="1729"/>
                </a:lnTo>
                <a:lnTo>
                  <a:pt x="5331" y="1585"/>
                </a:lnTo>
                <a:lnTo>
                  <a:pt x="5475" y="1393"/>
                </a:lnTo>
                <a:lnTo>
                  <a:pt x="5523" y="1249"/>
                </a:lnTo>
                <a:lnTo>
                  <a:pt x="5523" y="1057"/>
                </a:lnTo>
                <a:lnTo>
                  <a:pt x="5427" y="865"/>
                </a:lnTo>
                <a:lnTo>
                  <a:pt x="5283" y="673"/>
                </a:lnTo>
                <a:lnTo>
                  <a:pt x="5139" y="528"/>
                </a:lnTo>
                <a:lnTo>
                  <a:pt x="4947" y="432"/>
                </a:lnTo>
                <a:lnTo>
                  <a:pt x="4755" y="432"/>
                </a:lnTo>
                <a:lnTo>
                  <a:pt x="4611" y="480"/>
                </a:lnTo>
                <a:lnTo>
                  <a:pt x="4515" y="576"/>
                </a:lnTo>
                <a:lnTo>
                  <a:pt x="4419" y="673"/>
                </a:lnTo>
                <a:lnTo>
                  <a:pt x="4227" y="913"/>
                </a:lnTo>
                <a:lnTo>
                  <a:pt x="4131" y="1057"/>
                </a:lnTo>
                <a:lnTo>
                  <a:pt x="4035" y="1105"/>
                </a:lnTo>
                <a:lnTo>
                  <a:pt x="3939" y="1105"/>
                </a:lnTo>
                <a:lnTo>
                  <a:pt x="3843" y="1009"/>
                </a:lnTo>
                <a:lnTo>
                  <a:pt x="3602" y="625"/>
                </a:lnTo>
                <a:lnTo>
                  <a:pt x="3410" y="240"/>
                </a:lnTo>
                <a:lnTo>
                  <a:pt x="3314" y="96"/>
                </a:lnTo>
                <a:lnTo>
                  <a:pt x="321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9"/>
          <p:cNvSpPr/>
          <p:nvPr/>
        </p:nvSpPr>
        <p:spPr>
          <a:xfrm>
            <a:off x="484388" y="332325"/>
            <a:ext cx="471223" cy="363809"/>
          </a:xfrm>
          <a:custGeom>
            <a:rect b="b" l="l" r="r" t="t"/>
            <a:pathLst>
              <a:path extrusionOk="0" h="4228" w="5476">
                <a:moveTo>
                  <a:pt x="3506" y="1"/>
                </a:moveTo>
                <a:lnTo>
                  <a:pt x="3122" y="97"/>
                </a:lnTo>
                <a:lnTo>
                  <a:pt x="2162" y="481"/>
                </a:lnTo>
                <a:lnTo>
                  <a:pt x="673" y="1105"/>
                </a:lnTo>
                <a:lnTo>
                  <a:pt x="673" y="1153"/>
                </a:lnTo>
                <a:lnTo>
                  <a:pt x="673" y="1346"/>
                </a:lnTo>
                <a:lnTo>
                  <a:pt x="865" y="1778"/>
                </a:lnTo>
                <a:lnTo>
                  <a:pt x="1057" y="2162"/>
                </a:lnTo>
                <a:lnTo>
                  <a:pt x="1105" y="2354"/>
                </a:lnTo>
                <a:lnTo>
                  <a:pt x="625" y="2354"/>
                </a:lnTo>
                <a:lnTo>
                  <a:pt x="289" y="2402"/>
                </a:lnTo>
                <a:lnTo>
                  <a:pt x="145" y="2498"/>
                </a:lnTo>
                <a:lnTo>
                  <a:pt x="97" y="2546"/>
                </a:lnTo>
                <a:lnTo>
                  <a:pt x="0" y="2738"/>
                </a:lnTo>
                <a:lnTo>
                  <a:pt x="0" y="2978"/>
                </a:lnTo>
                <a:lnTo>
                  <a:pt x="49" y="3171"/>
                </a:lnTo>
                <a:lnTo>
                  <a:pt x="193" y="3363"/>
                </a:lnTo>
                <a:lnTo>
                  <a:pt x="337" y="3555"/>
                </a:lnTo>
                <a:lnTo>
                  <a:pt x="481" y="3651"/>
                </a:lnTo>
                <a:lnTo>
                  <a:pt x="625" y="3699"/>
                </a:lnTo>
                <a:lnTo>
                  <a:pt x="769" y="3699"/>
                </a:lnTo>
                <a:lnTo>
                  <a:pt x="913" y="3603"/>
                </a:lnTo>
                <a:lnTo>
                  <a:pt x="1105" y="3459"/>
                </a:lnTo>
                <a:lnTo>
                  <a:pt x="1297" y="3363"/>
                </a:lnTo>
                <a:lnTo>
                  <a:pt x="1345" y="3363"/>
                </a:lnTo>
                <a:lnTo>
                  <a:pt x="1441" y="3459"/>
                </a:lnTo>
                <a:lnTo>
                  <a:pt x="1537" y="3699"/>
                </a:lnTo>
                <a:lnTo>
                  <a:pt x="1585" y="3987"/>
                </a:lnTo>
                <a:lnTo>
                  <a:pt x="1681" y="4227"/>
                </a:lnTo>
                <a:lnTo>
                  <a:pt x="1921" y="4227"/>
                </a:lnTo>
                <a:lnTo>
                  <a:pt x="2306" y="4083"/>
                </a:lnTo>
                <a:lnTo>
                  <a:pt x="2930" y="3747"/>
                </a:lnTo>
                <a:lnTo>
                  <a:pt x="3026" y="3699"/>
                </a:lnTo>
                <a:lnTo>
                  <a:pt x="2978" y="3699"/>
                </a:lnTo>
                <a:lnTo>
                  <a:pt x="2834" y="3603"/>
                </a:lnTo>
                <a:lnTo>
                  <a:pt x="2642" y="3459"/>
                </a:lnTo>
                <a:lnTo>
                  <a:pt x="2594" y="3315"/>
                </a:lnTo>
                <a:lnTo>
                  <a:pt x="2546" y="3171"/>
                </a:lnTo>
                <a:lnTo>
                  <a:pt x="2594" y="3026"/>
                </a:lnTo>
                <a:lnTo>
                  <a:pt x="2642" y="2882"/>
                </a:lnTo>
                <a:lnTo>
                  <a:pt x="2786" y="2786"/>
                </a:lnTo>
                <a:lnTo>
                  <a:pt x="2930" y="2642"/>
                </a:lnTo>
                <a:lnTo>
                  <a:pt x="3074" y="2594"/>
                </a:lnTo>
                <a:lnTo>
                  <a:pt x="3314" y="2546"/>
                </a:lnTo>
                <a:lnTo>
                  <a:pt x="3458" y="2594"/>
                </a:lnTo>
                <a:lnTo>
                  <a:pt x="3554" y="2690"/>
                </a:lnTo>
                <a:lnTo>
                  <a:pt x="3554" y="2834"/>
                </a:lnTo>
                <a:lnTo>
                  <a:pt x="3554" y="3026"/>
                </a:lnTo>
                <a:lnTo>
                  <a:pt x="3506" y="3363"/>
                </a:lnTo>
                <a:lnTo>
                  <a:pt x="3458" y="3507"/>
                </a:lnTo>
                <a:lnTo>
                  <a:pt x="3506" y="3603"/>
                </a:lnTo>
                <a:lnTo>
                  <a:pt x="3698" y="3603"/>
                </a:lnTo>
                <a:lnTo>
                  <a:pt x="4035" y="3507"/>
                </a:lnTo>
                <a:lnTo>
                  <a:pt x="4803" y="3219"/>
                </a:lnTo>
                <a:lnTo>
                  <a:pt x="4899" y="3171"/>
                </a:lnTo>
                <a:lnTo>
                  <a:pt x="4947" y="3026"/>
                </a:lnTo>
                <a:lnTo>
                  <a:pt x="4899" y="2930"/>
                </a:lnTo>
                <a:lnTo>
                  <a:pt x="4803" y="2786"/>
                </a:lnTo>
                <a:lnTo>
                  <a:pt x="4611" y="2546"/>
                </a:lnTo>
                <a:lnTo>
                  <a:pt x="4467" y="2306"/>
                </a:lnTo>
                <a:lnTo>
                  <a:pt x="4371" y="2162"/>
                </a:lnTo>
                <a:lnTo>
                  <a:pt x="4371" y="2114"/>
                </a:lnTo>
                <a:lnTo>
                  <a:pt x="4371" y="2066"/>
                </a:lnTo>
                <a:lnTo>
                  <a:pt x="4563" y="2018"/>
                </a:lnTo>
                <a:lnTo>
                  <a:pt x="4899" y="2018"/>
                </a:lnTo>
                <a:lnTo>
                  <a:pt x="5139" y="1970"/>
                </a:lnTo>
                <a:lnTo>
                  <a:pt x="5331" y="1874"/>
                </a:lnTo>
                <a:lnTo>
                  <a:pt x="5427" y="1730"/>
                </a:lnTo>
                <a:lnTo>
                  <a:pt x="5475" y="1538"/>
                </a:lnTo>
                <a:lnTo>
                  <a:pt x="5475" y="1346"/>
                </a:lnTo>
                <a:lnTo>
                  <a:pt x="5427" y="1202"/>
                </a:lnTo>
                <a:lnTo>
                  <a:pt x="5283" y="1009"/>
                </a:lnTo>
                <a:lnTo>
                  <a:pt x="5091" y="817"/>
                </a:lnTo>
                <a:lnTo>
                  <a:pt x="4899" y="721"/>
                </a:lnTo>
                <a:lnTo>
                  <a:pt x="4755" y="721"/>
                </a:lnTo>
                <a:lnTo>
                  <a:pt x="4659" y="769"/>
                </a:lnTo>
                <a:lnTo>
                  <a:pt x="4563" y="817"/>
                </a:lnTo>
                <a:lnTo>
                  <a:pt x="4419" y="1057"/>
                </a:lnTo>
                <a:lnTo>
                  <a:pt x="4323" y="1153"/>
                </a:lnTo>
                <a:lnTo>
                  <a:pt x="4227" y="1250"/>
                </a:lnTo>
                <a:lnTo>
                  <a:pt x="4131" y="1250"/>
                </a:lnTo>
                <a:lnTo>
                  <a:pt x="4035" y="1153"/>
                </a:lnTo>
                <a:lnTo>
                  <a:pt x="3891" y="721"/>
                </a:lnTo>
                <a:lnTo>
                  <a:pt x="3746" y="289"/>
                </a:lnTo>
                <a:lnTo>
                  <a:pt x="3698" y="97"/>
                </a:lnTo>
                <a:lnTo>
                  <a:pt x="36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39"/>
          <p:cNvGrpSpPr/>
          <p:nvPr/>
        </p:nvGrpSpPr>
        <p:grpSpPr>
          <a:xfrm rot="3427705">
            <a:off x="4401567" y="4357527"/>
            <a:ext cx="340783" cy="340829"/>
            <a:chOff x="1460350" y="2402425"/>
            <a:chExt cx="208950" cy="208950"/>
          </a:xfrm>
        </p:grpSpPr>
        <p:sp>
          <p:nvSpPr>
            <p:cNvPr id="163" name="Google Shape;163;p39"/>
            <p:cNvSpPr/>
            <p:nvPr/>
          </p:nvSpPr>
          <p:spPr>
            <a:xfrm>
              <a:off x="1460350" y="2402425"/>
              <a:ext cx="208950" cy="208950"/>
            </a:xfrm>
            <a:custGeom>
              <a:rect b="b" l="l" r="r" t="t"/>
              <a:pathLst>
                <a:path extrusionOk="0" h="8358" w="8358">
                  <a:moveTo>
                    <a:pt x="4035" y="1"/>
                  </a:moveTo>
                  <a:lnTo>
                    <a:pt x="3651" y="49"/>
                  </a:lnTo>
                  <a:lnTo>
                    <a:pt x="3218" y="97"/>
                  </a:lnTo>
                  <a:lnTo>
                    <a:pt x="2786" y="241"/>
                  </a:lnTo>
                  <a:lnTo>
                    <a:pt x="2402" y="385"/>
                  </a:lnTo>
                  <a:lnTo>
                    <a:pt x="2066" y="577"/>
                  </a:lnTo>
                  <a:lnTo>
                    <a:pt x="1682" y="817"/>
                  </a:lnTo>
                  <a:lnTo>
                    <a:pt x="1393" y="1058"/>
                  </a:lnTo>
                  <a:lnTo>
                    <a:pt x="1105" y="1346"/>
                  </a:lnTo>
                  <a:lnTo>
                    <a:pt x="865" y="1634"/>
                  </a:lnTo>
                  <a:lnTo>
                    <a:pt x="625" y="1970"/>
                  </a:lnTo>
                  <a:lnTo>
                    <a:pt x="433" y="2354"/>
                  </a:lnTo>
                  <a:lnTo>
                    <a:pt x="241" y="2690"/>
                  </a:lnTo>
                  <a:lnTo>
                    <a:pt x="145" y="3075"/>
                  </a:lnTo>
                  <a:lnTo>
                    <a:pt x="49" y="3459"/>
                  </a:lnTo>
                  <a:lnTo>
                    <a:pt x="1" y="3891"/>
                  </a:lnTo>
                  <a:lnTo>
                    <a:pt x="1" y="4323"/>
                  </a:lnTo>
                  <a:lnTo>
                    <a:pt x="49" y="4707"/>
                  </a:lnTo>
                  <a:lnTo>
                    <a:pt x="97" y="5140"/>
                  </a:lnTo>
                  <a:lnTo>
                    <a:pt x="241" y="5572"/>
                  </a:lnTo>
                  <a:lnTo>
                    <a:pt x="385" y="5956"/>
                  </a:lnTo>
                  <a:lnTo>
                    <a:pt x="577" y="6292"/>
                  </a:lnTo>
                  <a:lnTo>
                    <a:pt x="817" y="6628"/>
                  </a:lnTo>
                  <a:lnTo>
                    <a:pt x="1057" y="6965"/>
                  </a:lnTo>
                  <a:lnTo>
                    <a:pt x="1345" y="7253"/>
                  </a:lnTo>
                  <a:lnTo>
                    <a:pt x="1634" y="7493"/>
                  </a:lnTo>
                  <a:lnTo>
                    <a:pt x="1970" y="7733"/>
                  </a:lnTo>
                  <a:lnTo>
                    <a:pt x="2306" y="7925"/>
                  </a:lnTo>
                  <a:lnTo>
                    <a:pt x="2690" y="8069"/>
                  </a:lnTo>
                  <a:lnTo>
                    <a:pt x="3074" y="8213"/>
                  </a:lnTo>
                  <a:lnTo>
                    <a:pt x="3458" y="8309"/>
                  </a:lnTo>
                  <a:lnTo>
                    <a:pt x="3891" y="8357"/>
                  </a:lnTo>
                  <a:lnTo>
                    <a:pt x="4275" y="8357"/>
                  </a:lnTo>
                  <a:lnTo>
                    <a:pt x="4707" y="8309"/>
                  </a:lnTo>
                  <a:lnTo>
                    <a:pt x="5139" y="8261"/>
                  </a:lnTo>
                  <a:lnTo>
                    <a:pt x="5524" y="8117"/>
                  </a:lnTo>
                  <a:lnTo>
                    <a:pt x="5956" y="7973"/>
                  </a:lnTo>
                  <a:lnTo>
                    <a:pt x="6292" y="7781"/>
                  </a:lnTo>
                  <a:lnTo>
                    <a:pt x="6628" y="7541"/>
                  </a:lnTo>
                  <a:lnTo>
                    <a:pt x="6964" y="7301"/>
                  </a:lnTo>
                  <a:lnTo>
                    <a:pt x="7252" y="7013"/>
                  </a:lnTo>
                  <a:lnTo>
                    <a:pt x="7493" y="6724"/>
                  </a:lnTo>
                  <a:lnTo>
                    <a:pt x="7733" y="6388"/>
                  </a:lnTo>
                  <a:lnTo>
                    <a:pt x="7925" y="6004"/>
                  </a:lnTo>
                  <a:lnTo>
                    <a:pt x="8069" y="5668"/>
                  </a:lnTo>
                  <a:lnTo>
                    <a:pt x="8213" y="5284"/>
                  </a:lnTo>
                  <a:lnTo>
                    <a:pt x="8309" y="4900"/>
                  </a:lnTo>
                  <a:lnTo>
                    <a:pt x="8357" y="4467"/>
                  </a:lnTo>
                  <a:lnTo>
                    <a:pt x="8357" y="4035"/>
                  </a:lnTo>
                  <a:lnTo>
                    <a:pt x="8309" y="3651"/>
                  </a:lnTo>
                  <a:lnTo>
                    <a:pt x="8261" y="3219"/>
                  </a:lnTo>
                  <a:lnTo>
                    <a:pt x="8117" y="2786"/>
                  </a:lnTo>
                  <a:lnTo>
                    <a:pt x="7973" y="2402"/>
                  </a:lnTo>
                  <a:lnTo>
                    <a:pt x="7781" y="2066"/>
                  </a:lnTo>
                  <a:lnTo>
                    <a:pt x="7541" y="1730"/>
                  </a:lnTo>
                  <a:lnTo>
                    <a:pt x="7300" y="1394"/>
                  </a:lnTo>
                  <a:lnTo>
                    <a:pt x="7012" y="1106"/>
                  </a:lnTo>
                  <a:lnTo>
                    <a:pt x="6724" y="865"/>
                  </a:lnTo>
                  <a:lnTo>
                    <a:pt x="6388" y="625"/>
                  </a:lnTo>
                  <a:lnTo>
                    <a:pt x="6004" y="433"/>
                  </a:lnTo>
                  <a:lnTo>
                    <a:pt x="5668" y="289"/>
                  </a:lnTo>
                  <a:lnTo>
                    <a:pt x="5283" y="145"/>
                  </a:lnTo>
                  <a:lnTo>
                    <a:pt x="4851" y="4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9"/>
            <p:cNvSpPr/>
            <p:nvPr/>
          </p:nvSpPr>
          <p:spPr>
            <a:xfrm>
              <a:off x="1460350" y="2402425"/>
              <a:ext cx="208950" cy="208950"/>
            </a:xfrm>
            <a:custGeom>
              <a:rect b="b" l="l" r="r" t="t"/>
              <a:pathLst>
                <a:path extrusionOk="0" fill="none" h="8358" w="8358">
                  <a:moveTo>
                    <a:pt x="8261" y="3219"/>
                  </a:moveTo>
                  <a:lnTo>
                    <a:pt x="8261" y="3219"/>
                  </a:lnTo>
                  <a:lnTo>
                    <a:pt x="8309" y="3651"/>
                  </a:lnTo>
                  <a:lnTo>
                    <a:pt x="8357" y="4035"/>
                  </a:lnTo>
                  <a:lnTo>
                    <a:pt x="8357" y="4467"/>
                  </a:lnTo>
                  <a:lnTo>
                    <a:pt x="8309" y="4900"/>
                  </a:lnTo>
                  <a:lnTo>
                    <a:pt x="8213" y="5284"/>
                  </a:lnTo>
                  <a:lnTo>
                    <a:pt x="8069" y="5668"/>
                  </a:lnTo>
                  <a:lnTo>
                    <a:pt x="7925" y="6004"/>
                  </a:lnTo>
                  <a:lnTo>
                    <a:pt x="7733" y="6388"/>
                  </a:lnTo>
                  <a:lnTo>
                    <a:pt x="7493" y="6724"/>
                  </a:lnTo>
                  <a:lnTo>
                    <a:pt x="7252" y="7013"/>
                  </a:lnTo>
                  <a:lnTo>
                    <a:pt x="6964" y="7301"/>
                  </a:lnTo>
                  <a:lnTo>
                    <a:pt x="6628" y="7541"/>
                  </a:lnTo>
                  <a:lnTo>
                    <a:pt x="6292" y="7781"/>
                  </a:lnTo>
                  <a:lnTo>
                    <a:pt x="5956" y="7973"/>
                  </a:lnTo>
                  <a:lnTo>
                    <a:pt x="5524" y="8117"/>
                  </a:lnTo>
                  <a:lnTo>
                    <a:pt x="5139" y="8261"/>
                  </a:lnTo>
                  <a:lnTo>
                    <a:pt x="5139" y="8261"/>
                  </a:lnTo>
                  <a:lnTo>
                    <a:pt x="4707" y="8309"/>
                  </a:lnTo>
                  <a:lnTo>
                    <a:pt x="4275" y="8357"/>
                  </a:lnTo>
                  <a:lnTo>
                    <a:pt x="3891" y="8357"/>
                  </a:lnTo>
                  <a:lnTo>
                    <a:pt x="3458" y="8309"/>
                  </a:lnTo>
                  <a:lnTo>
                    <a:pt x="3074" y="8213"/>
                  </a:lnTo>
                  <a:lnTo>
                    <a:pt x="2690" y="8069"/>
                  </a:lnTo>
                  <a:lnTo>
                    <a:pt x="2306" y="7925"/>
                  </a:lnTo>
                  <a:lnTo>
                    <a:pt x="1970" y="7733"/>
                  </a:lnTo>
                  <a:lnTo>
                    <a:pt x="1634" y="7493"/>
                  </a:lnTo>
                  <a:lnTo>
                    <a:pt x="1345" y="7253"/>
                  </a:lnTo>
                  <a:lnTo>
                    <a:pt x="1057" y="6965"/>
                  </a:lnTo>
                  <a:lnTo>
                    <a:pt x="817" y="6628"/>
                  </a:lnTo>
                  <a:lnTo>
                    <a:pt x="577" y="6292"/>
                  </a:lnTo>
                  <a:lnTo>
                    <a:pt x="385" y="5956"/>
                  </a:lnTo>
                  <a:lnTo>
                    <a:pt x="241" y="5572"/>
                  </a:lnTo>
                  <a:lnTo>
                    <a:pt x="97" y="5140"/>
                  </a:lnTo>
                  <a:lnTo>
                    <a:pt x="97" y="5140"/>
                  </a:lnTo>
                  <a:lnTo>
                    <a:pt x="49" y="4707"/>
                  </a:lnTo>
                  <a:lnTo>
                    <a:pt x="1" y="4323"/>
                  </a:lnTo>
                  <a:lnTo>
                    <a:pt x="1" y="3891"/>
                  </a:lnTo>
                  <a:lnTo>
                    <a:pt x="49" y="3459"/>
                  </a:lnTo>
                  <a:lnTo>
                    <a:pt x="145" y="3075"/>
                  </a:lnTo>
                  <a:lnTo>
                    <a:pt x="241" y="2690"/>
                  </a:lnTo>
                  <a:lnTo>
                    <a:pt x="433" y="2354"/>
                  </a:lnTo>
                  <a:lnTo>
                    <a:pt x="625" y="1970"/>
                  </a:lnTo>
                  <a:lnTo>
                    <a:pt x="865" y="1634"/>
                  </a:lnTo>
                  <a:lnTo>
                    <a:pt x="1105" y="1346"/>
                  </a:lnTo>
                  <a:lnTo>
                    <a:pt x="1393" y="1058"/>
                  </a:lnTo>
                  <a:lnTo>
                    <a:pt x="1682" y="817"/>
                  </a:lnTo>
                  <a:lnTo>
                    <a:pt x="2066" y="577"/>
                  </a:lnTo>
                  <a:lnTo>
                    <a:pt x="2402" y="385"/>
                  </a:lnTo>
                  <a:lnTo>
                    <a:pt x="2786" y="241"/>
                  </a:lnTo>
                  <a:lnTo>
                    <a:pt x="3218" y="97"/>
                  </a:lnTo>
                  <a:lnTo>
                    <a:pt x="3218" y="97"/>
                  </a:lnTo>
                  <a:lnTo>
                    <a:pt x="3651" y="49"/>
                  </a:lnTo>
                  <a:lnTo>
                    <a:pt x="4035" y="1"/>
                  </a:lnTo>
                  <a:lnTo>
                    <a:pt x="4467" y="1"/>
                  </a:lnTo>
                  <a:lnTo>
                    <a:pt x="4851" y="49"/>
                  </a:lnTo>
                  <a:lnTo>
                    <a:pt x="5283" y="145"/>
                  </a:lnTo>
                  <a:lnTo>
                    <a:pt x="5668" y="289"/>
                  </a:lnTo>
                  <a:lnTo>
                    <a:pt x="6004" y="433"/>
                  </a:lnTo>
                  <a:lnTo>
                    <a:pt x="6388" y="625"/>
                  </a:lnTo>
                  <a:lnTo>
                    <a:pt x="6724" y="865"/>
                  </a:lnTo>
                  <a:lnTo>
                    <a:pt x="7012" y="1106"/>
                  </a:lnTo>
                  <a:lnTo>
                    <a:pt x="7300" y="1394"/>
                  </a:lnTo>
                  <a:lnTo>
                    <a:pt x="7541" y="1730"/>
                  </a:lnTo>
                  <a:lnTo>
                    <a:pt x="7781" y="2066"/>
                  </a:lnTo>
                  <a:lnTo>
                    <a:pt x="7973" y="2402"/>
                  </a:lnTo>
                  <a:lnTo>
                    <a:pt x="8117" y="2786"/>
                  </a:lnTo>
                  <a:lnTo>
                    <a:pt x="8261" y="32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9"/>
            <p:cNvSpPr/>
            <p:nvPr/>
          </p:nvSpPr>
          <p:spPr>
            <a:xfrm>
              <a:off x="1495175" y="2421650"/>
              <a:ext cx="122475" cy="91275"/>
            </a:xfrm>
            <a:custGeom>
              <a:rect b="b" l="l" r="r" t="t"/>
              <a:pathLst>
                <a:path extrusionOk="0" h="3651" w="4899">
                  <a:moveTo>
                    <a:pt x="2546" y="192"/>
                  </a:moveTo>
                  <a:lnTo>
                    <a:pt x="2786" y="240"/>
                  </a:lnTo>
                  <a:lnTo>
                    <a:pt x="3026" y="289"/>
                  </a:lnTo>
                  <a:lnTo>
                    <a:pt x="3266" y="385"/>
                  </a:lnTo>
                  <a:lnTo>
                    <a:pt x="3458" y="529"/>
                  </a:lnTo>
                  <a:lnTo>
                    <a:pt x="3554" y="673"/>
                  </a:lnTo>
                  <a:lnTo>
                    <a:pt x="3650" y="865"/>
                  </a:lnTo>
                  <a:lnTo>
                    <a:pt x="3650" y="1057"/>
                  </a:lnTo>
                  <a:lnTo>
                    <a:pt x="3506" y="1249"/>
                  </a:lnTo>
                  <a:lnTo>
                    <a:pt x="3362" y="1393"/>
                  </a:lnTo>
                  <a:lnTo>
                    <a:pt x="3170" y="1537"/>
                  </a:lnTo>
                  <a:lnTo>
                    <a:pt x="2930" y="1585"/>
                  </a:lnTo>
                  <a:lnTo>
                    <a:pt x="2690" y="1633"/>
                  </a:lnTo>
                  <a:lnTo>
                    <a:pt x="2450" y="1585"/>
                  </a:lnTo>
                  <a:lnTo>
                    <a:pt x="2210" y="1537"/>
                  </a:lnTo>
                  <a:lnTo>
                    <a:pt x="1969" y="1441"/>
                  </a:lnTo>
                  <a:lnTo>
                    <a:pt x="1777" y="1297"/>
                  </a:lnTo>
                  <a:lnTo>
                    <a:pt x="1633" y="1105"/>
                  </a:lnTo>
                  <a:lnTo>
                    <a:pt x="1585" y="961"/>
                  </a:lnTo>
                  <a:lnTo>
                    <a:pt x="1585" y="769"/>
                  </a:lnTo>
                  <a:lnTo>
                    <a:pt x="1681" y="577"/>
                  </a:lnTo>
                  <a:lnTo>
                    <a:pt x="1873" y="385"/>
                  </a:lnTo>
                  <a:lnTo>
                    <a:pt x="2065" y="289"/>
                  </a:lnTo>
                  <a:lnTo>
                    <a:pt x="2306" y="240"/>
                  </a:lnTo>
                  <a:lnTo>
                    <a:pt x="2546" y="192"/>
                  </a:lnTo>
                  <a:close/>
                  <a:moveTo>
                    <a:pt x="2306" y="0"/>
                  </a:move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9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fill="none" h="1442" w="2066">
                  <a:moveTo>
                    <a:pt x="1105" y="1441"/>
                  </a:moveTo>
                  <a:lnTo>
                    <a:pt x="1105" y="1441"/>
                  </a:lnTo>
                  <a:lnTo>
                    <a:pt x="865" y="1393"/>
                  </a:lnTo>
                  <a:lnTo>
                    <a:pt x="625" y="1345"/>
                  </a:lnTo>
                  <a:lnTo>
                    <a:pt x="384" y="1249"/>
                  </a:lnTo>
                  <a:lnTo>
                    <a:pt x="192" y="1105"/>
                  </a:lnTo>
                  <a:lnTo>
                    <a:pt x="48" y="913"/>
                  </a:lnTo>
                  <a:lnTo>
                    <a:pt x="0" y="769"/>
                  </a:lnTo>
                  <a:lnTo>
                    <a:pt x="0" y="577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288" y="193"/>
                  </a:lnTo>
                  <a:lnTo>
                    <a:pt x="480" y="97"/>
                  </a:lnTo>
                  <a:lnTo>
                    <a:pt x="721" y="48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1201" y="48"/>
                  </a:lnTo>
                  <a:lnTo>
                    <a:pt x="1441" y="97"/>
                  </a:lnTo>
                  <a:lnTo>
                    <a:pt x="1681" y="193"/>
                  </a:lnTo>
                  <a:lnTo>
                    <a:pt x="1873" y="337"/>
                  </a:lnTo>
                  <a:lnTo>
                    <a:pt x="1969" y="481"/>
                  </a:lnTo>
                  <a:lnTo>
                    <a:pt x="2065" y="673"/>
                  </a:lnTo>
                  <a:lnTo>
                    <a:pt x="2065" y="865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1777" y="1201"/>
                  </a:lnTo>
                  <a:lnTo>
                    <a:pt x="1585" y="1345"/>
                  </a:lnTo>
                  <a:lnTo>
                    <a:pt x="1345" y="1393"/>
                  </a:lnTo>
                  <a:lnTo>
                    <a:pt x="1105" y="144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9"/>
            <p:cNvSpPr/>
            <p:nvPr/>
          </p:nvSpPr>
          <p:spPr>
            <a:xfrm>
              <a:off x="1495175" y="2421650"/>
              <a:ext cx="122475" cy="91275"/>
            </a:xfrm>
            <a:custGeom>
              <a:rect b="b" l="l" r="r" t="t"/>
              <a:pathLst>
                <a:path extrusionOk="0" fill="none" h="3651" w="4899">
                  <a:moveTo>
                    <a:pt x="2642" y="0"/>
                  </a:moveTo>
                  <a:lnTo>
                    <a:pt x="2642" y="0"/>
                  </a:lnTo>
                  <a:lnTo>
                    <a:pt x="2306" y="0"/>
                  </a:ln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210" y="3650"/>
                  </a:lnTo>
                  <a:lnTo>
                    <a:pt x="2210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lnTo>
                    <a:pt x="2642" y="0"/>
                  </a:lnTo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9"/>
            <p:cNvSpPr/>
            <p:nvPr/>
          </p:nvSpPr>
          <p:spPr>
            <a:xfrm>
              <a:off x="1582825" y="2607750"/>
              <a:ext cx="10825" cy="2425"/>
            </a:xfrm>
            <a:custGeom>
              <a:rect b="b" l="l" r="r" t="t"/>
              <a:pathLst>
                <a:path extrusionOk="0" h="97" w="433"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FA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9"/>
            <p:cNvSpPr/>
            <p:nvPr/>
          </p:nvSpPr>
          <p:spPr>
            <a:xfrm>
              <a:off x="1582825" y="2610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9"/>
            <p:cNvSpPr/>
            <p:nvPr/>
          </p:nvSpPr>
          <p:spPr>
            <a:xfrm>
              <a:off x="1584025" y="2610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9"/>
            <p:cNvSpPr/>
            <p:nvPr/>
          </p:nvSpPr>
          <p:spPr>
            <a:xfrm>
              <a:off x="1584025" y="2608950"/>
              <a:ext cx="4825" cy="1225"/>
            </a:xfrm>
            <a:custGeom>
              <a:rect b="b" l="l" r="r" t="t"/>
              <a:pathLst>
                <a:path extrusionOk="0" fill="none" h="49" w="193">
                  <a:moveTo>
                    <a:pt x="192" y="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9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9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9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9"/>
            <p:cNvSpPr/>
            <p:nvPr/>
          </p:nvSpPr>
          <p:spPr>
            <a:xfrm>
              <a:off x="1590025" y="2607750"/>
              <a:ext cx="25" cy="1225"/>
            </a:xfrm>
            <a:custGeom>
              <a:rect b="b" l="l" r="r" t="t"/>
              <a:pathLst>
                <a:path extrusionOk="0" fill="none" h="49" w="1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9"/>
            <p:cNvSpPr/>
            <p:nvPr/>
          </p:nvSpPr>
          <p:spPr>
            <a:xfrm>
              <a:off x="15900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9"/>
            <p:cNvSpPr/>
            <p:nvPr/>
          </p:nvSpPr>
          <p:spPr>
            <a:xfrm>
              <a:off x="15900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9"/>
            <p:cNvSpPr/>
            <p:nvPr/>
          </p:nvSpPr>
          <p:spPr>
            <a:xfrm>
              <a:off x="1590025" y="2607750"/>
              <a:ext cx="1225" cy="25"/>
            </a:xfrm>
            <a:custGeom>
              <a:rect b="b" l="l" r="r" t="t"/>
              <a:pathLst>
                <a:path extrusionOk="0" fill="none" h="1" w="49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9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9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9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9"/>
            <p:cNvSpPr/>
            <p:nvPr/>
          </p:nvSpPr>
          <p:spPr>
            <a:xfrm>
              <a:off x="1591225" y="2607750"/>
              <a:ext cx="1225" cy="25"/>
            </a:xfrm>
            <a:custGeom>
              <a:rect b="b" l="l" r="r" t="t"/>
              <a:pathLst>
                <a:path extrusionOk="0" fill="none" h="1" w="49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9"/>
            <p:cNvSpPr/>
            <p:nvPr/>
          </p:nvSpPr>
          <p:spPr>
            <a:xfrm>
              <a:off x="15924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9"/>
            <p:cNvSpPr/>
            <p:nvPr/>
          </p:nvSpPr>
          <p:spPr>
            <a:xfrm>
              <a:off x="15924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9"/>
            <p:cNvSpPr/>
            <p:nvPr/>
          </p:nvSpPr>
          <p:spPr>
            <a:xfrm>
              <a:off x="15936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9"/>
            <p:cNvSpPr/>
            <p:nvPr/>
          </p:nvSpPr>
          <p:spPr>
            <a:xfrm>
              <a:off x="15936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9"/>
            <p:cNvSpPr/>
            <p:nvPr/>
          </p:nvSpPr>
          <p:spPr>
            <a:xfrm>
              <a:off x="1477175" y="2515300"/>
              <a:ext cx="192125" cy="96075"/>
            </a:xfrm>
            <a:custGeom>
              <a:rect b="b" l="l" r="r" t="t"/>
              <a:pathLst>
                <a:path extrusionOk="0" fill="none" h="3843" w="7685">
                  <a:moveTo>
                    <a:pt x="7684" y="0"/>
                  </a:moveTo>
                  <a:lnTo>
                    <a:pt x="7684" y="0"/>
                  </a:ln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3314" y="2738"/>
                  </a:lnTo>
                  <a:lnTo>
                    <a:pt x="3314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9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h="1442" w="2066">
                  <a:moveTo>
                    <a:pt x="961" y="0"/>
                  </a:move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>
                <a:alpha val="2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9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fill="none" h="1442" w="2066">
                  <a:moveTo>
                    <a:pt x="961" y="0"/>
                  </a:moveTo>
                  <a:lnTo>
                    <a:pt x="961" y="0"/>
                  </a:ln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9"/>
            <p:cNvSpPr/>
            <p:nvPr/>
          </p:nvSpPr>
          <p:spPr>
            <a:xfrm>
              <a:off x="1477175" y="2515300"/>
              <a:ext cx="192125" cy="96075"/>
            </a:xfrm>
            <a:custGeom>
              <a:rect b="b" l="l" r="r" t="t"/>
              <a:pathLst>
                <a:path extrusionOk="0" h="3843" w="7685">
                  <a:moveTo>
                    <a:pt x="7684" y="0"/>
                  </a:move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39"/>
          <p:cNvGrpSpPr/>
          <p:nvPr/>
        </p:nvGrpSpPr>
        <p:grpSpPr>
          <a:xfrm>
            <a:off x="7794900" y="696126"/>
            <a:ext cx="475779" cy="475800"/>
            <a:chOff x="1460350" y="2402425"/>
            <a:chExt cx="208950" cy="208950"/>
          </a:xfrm>
        </p:grpSpPr>
        <p:sp>
          <p:nvSpPr>
            <p:cNvPr id="192" name="Google Shape;192;p39"/>
            <p:cNvSpPr/>
            <p:nvPr/>
          </p:nvSpPr>
          <p:spPr>
            <a:xfrm>
              <a:off x="1460350" y="2402425"/>
              <a:ext cx="208950" cy="208950"/>
            </a:xfrm>
            <a:custGeom>
              <a:rect b="b" l="l" r="r" t="t"/>
              <a:pathLst>
                <a:path extrusionOk="0" h="8358" w="8358">
                  <a:moveTo>
                    <a:pt x="4035" y="1"/>
                  </a:moveTo>
                  <a:lnTo>
                    <a:pt x="3651" y="49"/>
                  </a:lnTo>
                  <a:lnTo>
                    <a:pt x="3218" y="97"/>
                  </a:lnTo>
                  <a:lnTo>
                    <a:pt x="2786" y="241"/>
                  </a:lnTo>
                  <a:lnTo>
                    <a:pt x="2402" y="385"/>
                  </a:lnTo>
                  <a:lnTo>
                    <a:pt x="2066" y="577"/>
                  </a:lnTo>
                  <a:lnTo>
                    <a:pt x="1682" y="817"/>
                  </a:lnTo>
                  <a:lnTo>
                    <a:pt x="1393" y="1058"/>
                  </a:lnTo>
                  <a:lnTo>
                    <a:pt x="1105" y="1346"/>
                  </a:lnTo>
                  <a:lnTo>
                    <a:pt x="865" y="1634"/>
                  </a:lnTo>
                  <a:lnTo>
                    <a:pt x="625" y="1970"/>
                  </a:lnTo>
                  <a:lnTo>
                    <a:pt x="433" y="2354"/>
                  </a:lnTo>
                  <a:lnTo>
                    <a:pt x="241" y="2690"/>
                  </a:lnTo>
                  <a:lnTo>
                    <a:pt x="145" y="3075"/>
                  </a:lnTo>
                  <a:lnTo>
                    <a:pt x="49" y="3459"/>
                  </a:lnTo>
                  <a:lnTo>
                    <a:pt x="1" y="3891"/>
                  </a:lnTo>
                  <a:lnTo>
                    <a:pt x="1" y="4323"/>
                  </a:lnTo>
                  <a:lnTo>
                    <a:pt x="49" y="4707"/>
                  </a:lnTo>
                  <a:lnTo>
                    <a:pt x="97" y="5140"/>
                  </a:lnTo>
                  <a:lnTo>
                    <a:pt x="241" y="5572"/>
                  </a:lnTo>
                  <a:lnTo>
                    <a:pt x="385" y="5956"/>
                  </a:lnTo>
                  <a:lnTo>
                    <a:pt x="577" y="6292"/>
                  </a:lnTo>
                  <a:lnTo>
                    <a:pt x="817" y="6628"/>
                  </a:lnTo>
                  <a:lnTo>
                    <a:pt x="1057" y="6965"/>
                  </a:lnTo>
                  <a:lnTo>
                    <a:pt x="1345" y="7253"/>
                  </a:lnTo>
                  <a:lnTo>
                    <a:pt x="1634" y="7493"/>
                  </a:lnTo>
                  <a:lnTo>
                    <a:pt x="1970" y="7733"/>
                  </a:lnTo>
                  <a:lnTo>
                    <a:pt x="2306" y="7925"/>
                  </a:lnTo>
                  <a:lnTo>
                    <a:pt x="2690" y="8069"/>
                  </a:lnTo>
                  <a:lnTo>
                    <a:pt x="3074" y="8213"/>
                  </a:lnTo>
                  <a:lnTo>
                    <a:pt x="3458" y="8309"/>
                  </a:lnTo>
                  <a:lnTo>
                    <a:pt x="3891" y="8357"/>
                  </a:lnTo>
                  <a:lnTo>
                    <a:pt x="4275" y="8357"/>
                  </a:lnTo>
                  <a:lnTo>
                    <a:pt x="4707" y="8309"/>
                  </a:lnTo>
                  <a:lnTo>
                    <a:pt x="5139" y="8261"/>
                  </a:lnTo>
                  <a:lnTo>
                    <a:pt x="5524" y="8117"/>
                  </a:lnTo>
                  <a:lnTo>
                    <a:pt x="5956" y="7973"/>
                  </a:lnTo>
                  <a:lnTo>
                    <a:pt x="6292" y="7781"/>
                  </a:lnTo>
                  <a:lnTo>
                    <a:pt x="6628" y="7541"/>
                  </a:lnTo>
                  <a:lnTo>
                    <a:pt x="6964" y="7301"/>
                  </a:lnTo>
                  <a:lnTo>
                    <a:pt x="7252" y="7013"/>
                  </a:lnTo>
                  <a:lnTo>
                    <a:pt x="7493" y="6724"/>
                  </a:lnTo>
                  <a:lnTo>
                    <a:pt x="7733" y="6388"/>
                  </a:lnTo>
                  <a:lnTo>
                    <a:pt x="7925" y="6004"/>
                  </a:lnTo>
                  <a:lnTo>
                    <a:pt x="8069" y="5668"/>
                  </a:lnTo>
                  <a:lnTo>
                    <a:pt x="8213" y="5284"/>
                  </a:lnTo>
                  <a:lnTo>
                    <a:pt x="8309" y="4900"/>
                  </a:lnTo>
                  <a:lnTo>
                    <a:pt x="8357" y="4467"/>
                  </a:lnTo>
                  <a:lnTo>
                    <a:pt x="8357" y="4035"/>
                  </a:lnTo>
                  <a:lnTo>
                    <a:pt x="8309" y="3651"/>
                  </a:lnTo>
                  <a:lnTo>
                    <a:pt x="8261" y="3219"/>
                  </a:lnTo>
                  <a:lnTo>
                    <a:pt x="8117" y="2786"/>
                  </a:lnTo>
                  <a:lnTo>
                    <a:pt x="7973" y="2402"/>
                  </a:lnTo>
                  <a:lnTo>
                    <a:pt x="7781" y="2066"/>
                  </a:lnTo>
                  <a:lnTo>
                    <a:pt x="7541" y="1730"/>
                  </a:lnTo>
                  <a:lnTo>
                    <a:pt x="7300" y="1394"/>
                  </a:lnTo>
                  <a:lnTo>
                    <a:pt x="7012" y="1106"/>
                  </a:lnTo>
                  <a:lnTo>
                    <a:pt x="6724" y="865"/>
                  </a:lnTo>
                  <a:lnTo>
                    <a:pt x="6388" y="625"/>
                  </a:lnTo>
                  <a:lnTo>
                    <a:pt x="6004" y="433"/>
                  </a:lnTo>
                  <a:lnTo>
                    <a:pt x="5668" y="289"/>
                  </a:lnTo>
                  <a:lnTo>
                    <a:pt x="5283" y="145"/>
                  </a:lnTo>
                  <a:lnTo>
                    <a:pt x="4851" y="4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9"/>
            <p:cNvSpPr/>
            <p:nvPr/>
          </p:nvSpPr>
          <p:spPr>
            <a:xfrm>
              <a:off x="1460350" y="2402425"/>
              <a:ext cx="208950" cy="208950"/>
            </a:xfrm>
            <a:custGeom>
              <a:rect b="b" l="l" r="r" t="t"/>
              <a:pathLst>
                <a:path extrusionOk="0" fill="none" h="8358" w="8358">
                  <a:moveTo>
                    <a:pt x="8261" y="3219"/>
                  </a:moveTo>
                  <a:lnTo>
                    <a:pt x="8261" y="3219"/>
                  </a:lnTo>
                  <a:lnTo>
                    <a:pt x="8309" y="3651"/>
                  </a:lnTo>
                  <a:lnTo>
                    <a:pt x="8357" y="4035"/>
                  </a:lnTo>
                  <a:lnTo>
                    <a:pt x="8357" y="4467"/>
                  </a:lnTo>
                  <a:lnTo>
                    <a:pt x="8309" y="4900"/>
                  </a:lnTo>
                  <a:lnTo>
                    <a:pt x="8213" y="5284"/>
                  </a:lnTo>
                  <a:lnTo>
                    <a:pt x="8069" y="5668"/>
                  </a:lnTo>
                  <a:lnTo>
                    <a:pt x="7925" y="6004"/>
                  </a:lnTo>
                  <a:lnTo>
                    <a:pt x="7733" y="6388"/>
                  </a:lnTo>
                  <a:lnTo>
                    <a:pt x="7493" y="6724"/>
                  </a:lnTo>
                  <a:lnTo>
                    <a:pt x="7252" y="7013"/>
                  </a:lnTo>
                  <a:lnTo>
                    <a:pt x="6964" y="7301"/>
                  </a:lnTo>
                  <a:lnTo>
                    <a:pt x="6628" y="7541"/>
                  </a:lnTo>
                  <a:lnTo>
                    <a:pt x="6292" y="7781"/>
                  </a:lnTo>
                  <a:lnTo>
                    <a:pt x="5956" y="7973"/>
                  </a:lnTo>
                  <a:lnTo>
                    <a:pt x="5524" y="8117"/>
                  </a:lnTo>
                  <a:lnTo>
                    <a:pt x="5139" y="8261"/>
                  </a:lnTo>
                  <a:lnTo>
                    <a:pt x="5139" y="8261"/>
                  </a:lnTo>
                  <a:lnTo>
                    <a:pt x="4707" y="8309"/>
                  </a:lnTo>
                  <a:lnTo>
                    <a:pt x="4275" y="8357"/>
                  </a:lnTo>
                  <a:lnTo>
                    <a:pt x="3891" y="8357"/>
                  </a:lnTo>
                  <a:lnTo>
                    <a:pt x="3458" y="8309"/>
                  </a:lnTo>
                  <a:lnTo>
                    <a:pt x="3074" y="8213"/>
                  </a:lnTo>
                  <a:lnTo>
                    <a:pt x="2690" y="8069"/>
                  </a:lnTo>
                  <a:lnTo>
                    <a:pt x="2306" y="7925"/>
                  </a:lnTo>
                  <a:lnTo>
                    <a:pt x="1970" y="7733"/>
                  </a:lnTo>
                  <a:lnTo>
                    <a:pt x="1634" y="7493"/>
                  </a:lnTo>
                  <a:lnTo>
                    <a:pt x="1345" y="7253"/>
                  </a:lnTo>
                  <a:lnTo>
                    <a:pt x="1057" y="6965"/>
                  </a:lnTo>
                  <a:lnTo>
                    <a:pt x="817" y="6628"/>
                  </a:lnTo>
                  <a:lnTo>
                    <a:pt x="577" y="6292"/>
                  </a:lnTo>
                  <a:lnTo>
                    <a:pt x="385" y="5956"/>
                  </a:lnTo>
                  <a:lnTo>
                    <a:pt x="241" y="5572"/>
                  </a:lnTo>
                  <a:lnTo>
                    <a:pt x="97" y="5140"/>
                  </a:lnTo>
                  <a:lnTo>
                    <a:pt x="97" y="5140"/>
                  </a:lnTo>
                  <a:lnTo>
                    <a:pt x="49" y="4707"/>
                  </a:lnTo>
                  <a:lnTo>
                    <a:pt x="1" y="4323"/>
                  </a:lnTo>
                  <a:lnTo>
                    <a:pt x="1" y="3891"/>
                  </a:lnTo>
                  <a:lnTo>
                    <a:pt x="49" y="3459"/>
                  </a:lnTo>
                  <a:lnTo>
                    <a:pt x="145" y="3075"/>
                  </a:lnTo>
                  <a:lnTo>
                    <a:pt x="241" y="2690"/>
                  </a:lnTo>
                  <a:lnTo>
                    <a:pt x="433" y="2354"/>
                  </a:lnTo>
                  <a:lnTo>
                    <a:pt x="625" y="1970"/>
                  </a:lnTo>
                  <a:lnTo>
                    <a:pt x="865" y="1634"/>
                  </a:lnTo>
                  <a:lnTo>
                    <a:pt x="1105" y="1346"/>
                  </a:lnTo>
                  <a:lnTo>
                    <a:pt x="1393" y="1058"/>
                  </a:lnTo>
                  <a:lnTo>
                    <a:pt x="1682" y="817"/>
                  </a:lnTo>
                  <a:lnTo>
                    <a:pt x="2066" y="577"/>
                  </a:lnTo>
                  <a:lnTo>
                    <a:pt x="2402" y="385"/>
                  </a:lnTo>
                  <a:lnTo>
                    <a:pt x="2786" y="241"/>
                  </a:lnTo>
                  <a:lnTo>
                    <a:pt x="3218" y="97"/>
                  </a:lnTo>
                  <a:lnTo>
                    <a:pt x="3218" y="97"/>
                  </a:lnTo>
                  <a:lnTo>
                    <a:pt x="3651" y="49"/>
                  </a:lnTo>
                  <a:lnTo>
                    <a:pt x="4035" y="1"/>
                  </a:lnTo>
                  <a:lnTo>
                    <a:pt x="4467" y="1"/>
                  </a:lnTo>
                  <a:lnTo>
                    <a:pt x="4851" y="49"/>
                  </a:lnTo>
                  <a:lnTo>
                    <a:pt x="5283" y="145"/>
                  </a:lnTo>
                  <a:lnTo>
                    <a:pt x="5668" y="289"/>
                  </a:lnTo>
                  <a:lnTo>
                    <a:pt x="6004" y="433"/>
                  </a:lnTo>
                  <a:lnTo>
                    <a:pt x="6388" y="625"/>
                  </a:lnTo>
                  <a:lnTo>
                    <a:pt x="6724" y="865"/>
                  </a:lnTo>
                  <a:lnTo>
                    <a:pt x="7012" y="1106"/>
                  </a:lnTo>
                  <a:lnTo>
                    <a:pt x="7300" y="1394"/>
                  </a:lnTo>
                  <a:lnTo>
                    <a:pt x="7541" y="1730"/>
                  </a:lnTo>
                  <a:lnTo>
                    <a:pt x="7781" y="2066"/>
                  </a:lnTo>
                  <a:lnTo>
                    <a:pt x="7973" y="2402"/>
                  </a:lnTo>
                  <a:lnTo>
                    <a:pt x="8117" y="2786"/>
                  </a:lnTo>
                  <a:lnTo>
                    <a:pt x="8261" y="32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9"/>
            <p:cNvSpPr/>
            <p:nvPr/>
          </p:nvSpPr>
          <p:spPr>
            <a:xfrm>
              <a:off x="1495175" y="2421650"/>
              <a:ext cx="122475" cy="91275"/>
            </a:xfrm>
            <a:custGeom>
              <a:rect b="b" l="l" r="r" t="t"/>
              <a:pathLst>
                <a:path extrusionOk="0" h="3651" w="4899">
                  <a:moveTo>
                    <a:pt x="2546" y="192"/>
                  </a:moveTo>
                  <a:lnTo>
                    <a:pt x="2786" y="240"/>
                  </a:lnTo>
                  <a:lnTo>
                    <a:pt x="3026" y="289"/>
                  </a:lnTo>
                  <a:lnTo>
                    <a:pt x="3266" y="385"/>
                  </a:lnTo>
                  <a:lnTo>
                    <a:pt x="3458" y="529"/>
                  </a:lnTo>
                  <a:lnTo>
                    <a:pt x="3554" y="673"/>
                  </a:lnTo>
                  <a:lnTo>
                    <a:pt x="3650" y="865"/>
                  </a:lnTo>
                  <a:lnTo>
                    <a:pt x="3650" y="1057"/>
                  </a:lnTo>
                  <a:lnTo>
                    <a:pt x="3506" y="1249"/>
                  </a:lnTo>
                  <a:lnTo>
                    <a:pt x="3362" y="1393"/>
                  </a:lnTo>
                  <a:lnTo>
                    <a:pt x="3170" y="1537"/>
                  </a:lnTo>
                  <a:lnTo>
                    <a:pt x="2930" y="1585"/>
                  </a:lnTo>
                  <a:lnTo>
                    <a:pt x="2690" y="1633"/>
                  </a:lnTo>
                  <a:lnTo>
                    <a:pt x="2450" y="1585"/>
                  </a:lnTo>
                  <a:lnTo>
                    <a:pt x="2210" y="1537"/>
                  </a:lnTo>
                  <a:lnTo>
                    <a:pt x="1969" y="1441"/>
                  </a:lnTo>
                  <a:lnTo>
                    <a:pt x="1777" y="1297"/>
                  </a:lnTo>
                  <a:lnTo>
                    <a:pt x="1633" y="1105"/>
                  </a:lnTo>
                  <a:lnTo>
                    <a:pt x="1585" y="961"/>
                  </a:lnTo>
                  <a:lnTo>
                    <a:pt x="1585" y="769"/>
                  </a:lnTo>
                  <a:lnTo>
                    <a:pt x="1681" y="577"/>
                  </a:lnTo>
                  <a:lnTo>
                    <a:pt x="1873" y="385"/>
                  </a:lnTo>
                  <a:lnTo>
                    <a:pt x="2065" y="289"/>
                  </a:lnTo>
                  <a:lnTo>
                    <a:pt x="2306" y="240"/>
                  </a:lnTo>
                  <a:lnTo>
                    <a:pt x="2546" y="192"/>
                  </a:lnTo>
                  <a:close/>
                  <a:moveTo>
                    <a:pt x="2306" y="0"/>
                  </a:move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9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fill="none" h="1442" w="2066">
                  <a:moveTo>
                    <a:pt x="1105" y="1441"/>
                  </a:moveTo>
                  <a:lnTo>
                    <a:pt x="1105" y="1441"/>
                  </a:lnTo>
                  <a:lnTo>
                    <a:pt x="865" y="1393"/>
                  </a:lnTo>
                  <a:lnTo>
                    <a:pt x="625" y="1345"/>
                  </a:lnTo>
                  <a:lnTo>
                    <a:pt x="384" y="1249"/>
                  </a:lnTo>
                  <a:lnTo>
                    <a:pt x="192" y="1105"/>
                  </a:lnTo>
                  <a:lnTo>
                    <a:pt x="48" y="913"/>
                  </a:lnTo>
                  <a:lnTo>
                    <a:pt x="0" y="769"/>
                  </a:lnTo>
                  <a:lnTo>
                    <a:pt x="0" y="577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288" y="193"/>
                  </a:lnTo>
                  <a:lnTo>
                    <a:pt x="480" y="97"/>
                  </a:lnTo>
                  <a:lnTo>
                    <a:pt x="721" y="48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1201" y="48"/>
                  </a:lnTo>
                  <a:lnTo>
                    <a:pt x="1441" y="97"/>
                  </a:lnTo>
                  <a:lnTo>
                    <a:pt x="1681" y="193"/>
                  </a:lnTo>
                  <a:lnTo>
                    <a:pt x="1873" y="337"/>
                  </a:lnTo>
                  <a:lnTo>
                    <a:pt x="1969" y="481"/>
                  </a:lnTo>
                  <a:lnTo>
                    <a:pt x="2065" y="673"/>
                  </a:lnTo>
                  <a:lnTo>
                    <a:pt x="2065" y="865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1777" y="1201"/>
                  </a:lnTo>
                  <a:lnTo>
                    <a:pt x="1585" y="1345"/>
                  </a:lnTo>
                  <a:lnTo>
                    <a:pt x="1345" y="1393"/>
                  </a:lnTo>
                  <a:lnTo>
                    <a:pt x="1105" y="144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9"/>
            <p:cNvSpPr/>
            <p:nvPr/>
          </p:nvSpPr>
          <p:spPr>
            <a:xfrm>
              <a:off x="1495175" y="2421650"/>
              <a:ext cx="122475" cy="91275"/>
            </a:xfrm>
            <a:custGeom>
              <a:rect b="b" l="l" r="r" t="t"/>
              <a:pathLst>
                <a:path extrusionOk="0" fill="none" h="3651" w="4899">
                  <a:moveTo>
                    <a:pt x="2642" y="0"/>
                  </a:moveTo>
                  <a:lnTo>
                    <a:pt x="2642" y="0"/>
                  </a:lnTo>
                  <a:lnTo>
                    <a:pt x="2306" y="0"/>
                  </a:ln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210" y="3650"/>
                  </a:lnTo>
                  <a:lnTo>
                    <a:pt x="2210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lnTo>
                    <a:pt x="2642" y="0"/>
                  </a:lnTo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9"/>
            <p:cNvSpPr/>
            <p:nvPr/>
          </p:nvSpPr>
          <p:spPr>
            <a:xfrm>
              <a:off x="1582825" y="2607750"/>
              <a:ext cx="10825" cy="2425"/>
            </a:xfrm>
            <a:custGeom>
              <a:rect b="b" l="l" r="r" t="t"/>
              <a:pathLst>
                <a:path extrusionOk="0" h="97" w="433"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FA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9"/>
            <p:cNvSpPr/>
            <p:nvPr/>
          </p:nvSpPr>
          <p:spPr>
            <a:xfrm>
              <a:off x="1582825" y="2610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9"/>
            <p:cNvSpPr/>
            <p:nvPr/>
          </p:nvSpPr>
          <p:spPr>
            <a:xfrm>
              <a:off x="1584025" y="2610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9"/>
            <p:cNvSpPr/>
            <p:nvPr/>
          </p:nvSpPr>
          <p:spPr>
            <a:xfrm>
              <a:off x="1584025" y="2608950"/>
              <a:ext cx="4825" cy="1225"/>
            </a:xfrm>
            <a:custGeom>
              <a:rect b="b" l="l" r="r" t="t"/>
              <a:pathLst>
                <a:path extrusionOk="0" fill="none" h="49" w="193">
                  <a:moveTo>
                    <a:pt x="192" y="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9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9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9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9"/>
            <p:cNvSpPr/>
            <p:nvPr/>
          </p:nvSpPr>
          <p:spPr>
            <a:xfrm>
              <a:off x="1590025" y="2607750"/>
              <a:ext cx="25" cy="1225"/>
            </a:xfrm>
            <a:custGeom>
              <a:rect b="b" l="l" r="r" t="t"/>
              <a:pathLst>
                <a:path extrusionOk="0" fill="none" h="49" w="1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9"/>
            <p:cNvSpPr/>
            <p:nvPr/>
          </p:nvSpPr>
          <p:spPr>
            <a:xfrm>
              <a:off x="15900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9"/>
            <p:cNvSpPr/>
            <p:nvPr/>
          </p:nvSpPr>
          <p:spPr>
            <a:xfrm>
              <a:off x="15900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9"/>
            <p:cNvSpPr/>
            <p:nvPr/>
          </p:nvSpPr>
          <p:spPr>
            <a:xfrm>
              <a:off x="1590025" y="2607750"/>
              <a:ext cx="1225" cy="25"/>
            </a:xfrm>
            <a:custGeom>
              <a:rect b="b" l="l" r="r" t="t"/>
              <a:pathLst>
                <a:path extrusionOk="0" fill="none" h="1" w="49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9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9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9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9"/>
            <p:cNvSpPr/>
            <p:nvPr/>
          </p:nvSpPr>
          <p:spPr>
            <a:xfrm>
              <a:off x="1591225" y="2607750"/>
              <a:ext cx="1225" cy="25"/>
            </a:xfrm>
            <a:custGeom>
              <a:rect b="b" l="l" r="r" t="t"/>
              <a:pathLst>
                <a:path extrusionOk="0" fill="none" h="1" w="49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9"/>
            <p:cNvSpPr/>
            <p:nvPr/>
          </p:nvSpPr>
          <p:spPr>
            <a:xfrm>
              <a:off x="15924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9"/>
            <p:cNvSpPr/>
            <p:nvPr/>
          </p:nvSpPr>
          <p:spPr>
            <a:xfrm>
              <a:off x="15924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9"/>
            <p:cNvSpPr/>
            <p:nvPr/>
          </p:nvSpPr>
          <p:spPr>
            <a:xfrm>
              <a:off x="15936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9"/>
            <p:cNvSpPr/>
            <p:nvPr/>
          </p:nvSpPr>
          <p:spPr>
            <a:xfrm>
              <a:off x="15936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9"/>
            <p:cNvSpPr/>
            <p:nvPr/>
          </p:nvSpPr>
          <p:spPr>
            <a:xfrm>
              <a:off x="1477175" y="2515300"/>
              <a:ext cx="192125" cy="96075"/>
            </a:xfrm>
            <a:custGeom>
              <a:rect b="b" l="l" r="r" t="t"/>
              <a:pathLst>
                <a:path extrusionOk="0" fill="none" h="3843" w="7685">
                  <a:moveTo>
                    <a:pt x="7684" y="0"/>
                  </a:moveTo>
                  <a:lnTo>
                    <a:pt x="7684" y="0"/>
                  </a:ln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3314" y="2738"/>
                  </a:lnTo>
                  <a:lnTo>
                    <a:pt x="3314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9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h="1442" w="2066">
                  <a:moveTo>
                    <a:pt x="961" y="0"/>
                  </a:move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>
                <a:alpha val="2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9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fill="none" h="1442" w="2066">
                  <a:moveTo>
                    <a:pt x="961" y="0"/>
                  </a:moveTo>
                  <a:lnTo>
                    <a:pt x="961" y="0"/>
                  </a:ln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9"/>
            <p:cNvSpPr/>
            <p:nvPr/>
          </p:nvSpPr>
          <p:spPr>
            <a:xfrm>
              <a:off x="1477175" y="2515300"/>
              <a:ext cx="192125" cy="96075"/>
            </a:xfrm>
            <a:custGeom>
              <a:rect b="b" l="l" r="r" t="t"/>
              <a:pathLst>
                <a:path extrusionOk="0" h="3843" w="7685">
                  <a:moveTo>
                    <a:pt x="7684" y="0"/>
                  </a:move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40"/>
          <p:cNvGrpSpPr/>
          <p:nvPr/>
        </p:nvGrpSpPr>
        <p:grpSpPr>
          <a:xfrm rot="10800000">
            <a:off x="1454137" y="496721"/>
            <a:ext cx="6545634" cy="4032426"/>
            <a:chOff x="6012925" y="2964625"/>
            <a:chExt cx="1368950" cy="1009975"/>
          </a:xfrm>
        </p:grpSpPr>
        <p:sp>
          <p:nvSpPr>
            <p:cNvPr id="222" name="Google Shape;222;p40"/>
            <p:cNvSpPr/>
            <p:nvPr/>
          </p:nvSpPr>
          <p:spPr>
            <a:xfrm>
              <a:off x="6057275" y="3010525"/>
              <a:ext cx="1324600" cy="885925"/>
            </a:xfrm>
            <a:custGeom>
              <a:rect b="b" l="l" r="r" t="t"/>
              <a:pathLst>
                <a:path extrusionOk="0" h="35437" w="52984">
                  <a:moveTo>
                    <a:pt x="38866" y="0"/>
                  </a:moveTo>
                  <a:lnTo>
                    <a:pt x="38261" y="20"/>
                  </a:lnTo>
                  <a:lnTo>
                    <a:pt x="37656" y="81"/>
                  </a:lnTo>
                  <a:lnTo>
                    <a:pt x="37071" y="182"/>
                  </a:lnTo>
                  <a:lnTo>
                    <a:pt x="36466" y="323"/>
                  </a:lnTo>
                  <a:lnTo>
                    <a:pt x="35861" y="525"/>
                  </a:lnTo>
                  <a:lnTo>
                    <a:pt x="35276" y="767"/>
                  </a:lnTo>
                  <a:lnTo>
                    <a:pt x="34691" y="1089"/>
                  </a:lnTo>
                  <a:lnTo>
                    <a:pt x="34146" y="1412"/>
                  </a:lnTo>
                  <a:lnTo>
                    <a:pt x="33602" y="1694"/>
                  </a:lnTo>
                  <a:lnTo>
                    <a:pt x="33057" y="1936"/>
                  </a:lnTo>
                  <a:lnTo>
                    <a:pt x="32553" y="2158"/>
                  </a:lnTo>
                  <a:lnTo>
                    <a:pt x="32029" y="2360"/>
                  </a:lnTo>
                  <a:lnTo>
                    <a:pt x="31525" y="2541"/>
                  </a:lnTo>
                  <a:lnTo>
                    <a:pt x="31040" y="2683"/>
                  </a:lnTo>
                  <a:lnTo>
                    <a:pt x="30536" y="2804"/>
                  </a:lnTo>
                  <a:lnTo>
                    <a:pt x="30052" y="2904"/>
                  </a:lnTo>
                  <a:lnTo>
                    <a:pt x="29568" y="2985"/>
                  </a:lnTo>
                  <a:lnTo>
                    <a:pt x="29084" y="3046"/>
                  </a:lnTo>
                  <a:lnTo>
                    <a:pt x="28600" y="3086"/>
                  </a:lnTo>
                  <a:lnTo>
                    <a:pt x="28116" y="3126"/>
                  </a:lnTo>
                  <a:lnTo>
                    <a:pt x="27148" y="3126"/>
                  </a:lnTo>
                  <a:lnTo>
                    <a:pt x="26644" y="3106"/>
                  </a:lnTo>
                  <a:lnTo>
                    <a:pt x="26139" y="3066"/>
                  </a:lnTo>
                  <a:lnTo>
                    <a:pt x="25091" y="2945"/>
                  </a:lnTo>
                  <a:lnTo>
                    <a:pt x="24022" y="2804"/>
                  </a:lnTo>
                  <a:lnTo>
                    <a:pt x="22872" y="2622"/>
                  </a:lnTo>
                  <a:lnTo>
                    <a:pt x="20371" y="2199"/>
                  </a:lnTo>
                  <a:lnTo>
                    <a:pt x="19000" y="1957"/>
                  </a:lnTo>
                  <a:lnTo>
                    <a:pt x="17507" y="1735"/>
                  </a:lnTo>
                  <a:lnTo>
                    <a:pt x="16741" y="1654"/>
                  </a:lnTo>
                  <a:lnTo>
                    <a:pt x="15974" y="1594"/>
                  </a:lnTo>
                  <a:lnTo>
                    <a:pt x="15208" y="1594"/>
                  </a:lnTo>
                  <a:lnTo>
                    <a:pt x="14442" y="1634"/>
                  </a:lnTo>
                  <a:lnTo>
                    <a:pt x="13675" y="1694"/>
                  </a:lnTo>
                  <a:lnTo>
                    <a:pt x="12929" y="1815"/>
                  </a:lnTo>
                  <a:lnTo>
                    <a:pt x="12183" y="1957"/>
                  </a:lnTo>
                  <a:lnTo>
                    <a:pt x="11437" y="2158"/>
                  </a:lnTo>
                  <a:lnTo>
                    <a:pt x="10710" y="2380"/>
                  </a:lnTo>
                  <a:lnTo>
                    <a:pt x="10005" y="2642"/>
                  </a:lnTo>
                  <a:lnTo>
                    <a:pt x="9299" y="2945"/>
                  </a:lnTo>
                  <a:lnTo>
                    <a:pt x="8613" y="3288"/>
                  </a:lnTo>
                  <a:lnTo>
                    <a:pt x="7947" y="3651"/>
                  </a:lnTo>
                  <a:lnTo>
                    <a:pt x="7302" y="4054"/>
                  </a:lnTo>
                  <a:lnTo>
                    <a:pt x="6657" y="4498"/>
                  </a:lnTo>
                  <a:lnTo>
                    <a:pt x="6051" y="4962"/>
                  </a:lnTo>
                  <a:lnTo>
                    <a:pt x="5446" y="5466"/>
                  </a:lnTo>
                  <a:lnTo>
                    <a:pt x="4882" y="6010"/>
                  </a:lnTo>
                  <a:lnTo>
                    <a:pt x="4337" y="6575"/>
                  </a:lnTo>
                  <a:lnTo>
                    <a:pt x="3813" y="7180"/>
                  </a:lnTo>
                  <a:lnTo>
                    <a:pt x="3329" y="7805"/>
                  </a:lnTo>
                  <a:lnTo>
                    <a:pt x="2865" y="8471"/>
                  </a:lnTo>
                  <a:lnTo>
                    <a:pt x="2441" y="9157"/>
                  </a:lnTo>
                  <a:lnTo>
                    <a:pt x="2038" y="9883"/>
                  </a:lnTo>
                  <a:lnTo>
                    <a:pt x="1675" y="10629"/>
                  </a:lnTo>
                  <a:lnTo>
                    <a:pt x="1332" y="11416"/>
                  </a:lnTo>
                  <a:lnTo>
                    <a:pt x="1050" y="12202"/>
                  </a:lnTo>
                  <a:lnTo>
                    <a:pt x="787" y="13049"/>
                  </a:lnTo>
                  <a:lnTo>
                    <a:pt x="566" y="13896"/>
                  </a:lnTo>
                  <a:lnTo>
                    <a:pt x="384" y="14784"/>
                  </a:lnTo>
                  <a:lnTo>
                    <a:pt x="243" y="15691"/>
                  </a:lnTo>
                  <a:lnTo>
                    <a:pt x="142" y="16619"/>
                  </a:lnTo>
                  <a:lnTo>
                    <a:pt x="82" y="17547"/>
                  </a:lnTo>
                  <a:lnTo>
                    <a:pt x="41" y="18434"/>
                  </a:lnTo>
                  <a:lnTo>
                    <a:pt x="21" y="19302"/>
                  </a:lnTo>
                  <a:lnTo>
                    <a:pt x="1" y="20129"/>
                  </a:lnTo>
                  <a:lnTo>
                    <a:pt x="21" y="20915"/>
                  </a:lnTo>
                  <a:lnTo>
                    <a:pt x="61" y="21682"/>
                  </a:lnTo>
                  <a:lnTo>
                    <a:pt x="122" y="22408"/>
                  </a:lnTo>
                  <a:lnTo>
                    <a:pt x="203" y="23113"/>
                  </a:lnTo>
                  <a:lnTo>
                    <a:pt x="324" y="23799"/>
                  </a:lnTo>
                  <a:lnTo>
                    <a:pt x="465" y="24465"/>
                  </a:lnTo>
                  <a:lnTo>
                    <a:pt x="646" y="25090"/>
                  </a:lnTo>
                  <a:lnTo>
                    <a:pt x="848" y="25675"/>
                  </a:lnTo>
                  <a:lnTo>
                    <a:pt x="1070" y="26260"/>
                  </a:lnTo>
                  <a:lnTo>
                    <a:pt x="1332" y="26804"/>
                  </a:lnTo>
                  <a:lnTo>
                    <a:pt x="1635" y="27349"/>
                  </a:lnTo>
                  <a:lnTo>
                    <a:pt x="1977" y="27853"/>
                  </a:lnTo>
                  <a:lnTo>
                    <a:pt x="2340" y="28337"/>
                  </a:lnTo>
                  <a:lnTo>
                    <a:pt x="2744" y="28801"/>
                  </a:lnTo>
                  <a:lnTo>
                    <a:pt x="3208" y="29265"/>
                  </a:lnTo>
                  <a:lnTo>
                    <a:pt x="3692" y="29688"/>
                  </a:lnTo>
                  <a:lnTo>
                    <a:pt x="4216" y="30092"/>
                  </a:lnTo>
                  <a:lnTo>
                    <a:pt x="4781" y="30495"/>
                  </a:lnTo>
                  <a:lnTo>
                    <a:pt x="5406" y="30878"/>
                  </a:lnTo>
                  <a:lnTo>
                    <a:pt x="6072" y="31241"/>
                  </a:lnTo>
                  <a:lnTo>
                    <a:pt x="6757" y="31584"/>
                  </a:lnTo>
                  <a:lnTo>
                    <a:pt x="7524" y="31927"/>
                  </a:lnTo>
                  <a:lnTo>
                    <a:pt x="8331" y="32250"/>
                  </a:lnTo>
                  <a:lnTo>
                    <a:pt x="9178" y="32552"/>
                  </a:lnTo>
                  <a:lnTo>
                    <a:pt x="10085" y="32855"/>
                  </a:lnTo>
                  <a:lnTo>
                    <a:pt x="11033" y="33157"/>
                  </a:lnTo>
                  <a:lnTo>
                    <a:pt x="12042" y="33440"/>
                  </a:lnTo>
                  <a:lnTo>
                    <a:pt x="13111" y="33702"/>
                  </a:lnTo>
                  <a:lnTo>
                    <a:pt x="14200" y="33964"/>
                  </a:lnTo>
                  <a:lnTo>
                    <a:pt x="15309" y="34206"/>
                  </a:lnTo>
                  <a:lnTo>
                    <a:pt x="16438" y="34408"/>
                  </a:lnTo>
                  <a:lnTo>
                    <a:pt x="17568" y="34610"/>
                  </a:lnTo>
                  <a:lnTo>
                    <a:pt x="18697" y="34771"/>
                  </a:lnTo>
                  <a:lnTo>
                    <a:pt x="19847" y="34932"/>
                  </a:lnTo>
                  <a:lnTo>
                    <a:pt x="21017" y="35053"/>
                  </a:lnTo>
                  <a:lnTo>
                    <a:pt x="22166" y="35174"/>
                  </a:lnTo>
                  <a:lnTo>
                    <a:pt x="23316" y="35255"/>
                  </a:lnTo>
                  <a:lnTo>
                    <a:pt x="24486" y="35336"/>
                  </a:lnTo>
                  <a:lnTo>
                    <a:pt x="25635" y="35396"/>
                  </a:lnTo>
                  <a:lnTo>
                    <a:pt x="26785" y="35416"/>
                  </a:lnTo>
                  <a:lnTo>
                    <a:pt x="27935" y="35437"/>
                  </a:lnTo>
                  <a:lnTo>
                    <a:pt x="29064" y="35437"/>
                  </a:lnTo>
                  <a:lnTo>
                    <a:pt x="30193" y="35416"/>
                  </a:lnTo>
                  <a:lnTo>
                    <a:pt x="31323" y="35376"/>
                  </a:lnTo>
                  <a:lnTo>
                    <a:pt x="32432" y="35316"/>
                  </a:lnTo>
                  <a:lnTo>
                    <a:pt x="33521" y="35255"/>
                  </a:lnTo>
                  <a:lnTo>
                    <a:pt x="34610" y="35154"/>
                  </a:lnTo>
                  <a:lnTo>
                    <a:pt x="35659" y="35053"/>
                  </a:lnTo>
                  <a:lnTo>
                    <a:pt x="36708" y="34932"/>
                  </a:lnTo>
                  <a:lnTo>
                    <a:pt x="37716" y="34811"/>
                  </a:lnTo>
                  <a:lnTo>
                    <a:pt x="38725" y="34650"/>
                  </a:lnTo>
                  <a:lnTo>
                    <a:pt x="39693" y="34489"/>
                  </a:lnTo>
                  <a:lnTo>
                    <a:pt x="40641" y="34307"/>
                  </a:lnTo>
                  <a:lnTo>
                    <a:pt x="41569" y="34105"/>
                  </a:lnTo>
                  <a:lnTo>
                    <a:pt x="42456" y="33904"/>
                  </a:lnTo>
                  <a:lnTo>
                    <a:pt x="43303" y="33682"/>
                  </a:lnTo>
                  <a:lnTo>
                    <a:pt x="44130" y="33460"/>
                  </a:lnTo>
                  <a:lnTo>
                    <a:pt x="44917" y="33198"/>
                  </a:lnTo>
                  <a:lnTo>
                    <a:pt x="45683" y="32936"/>
                  </a:lnTo>
                  <a:lnTo>
                    <a:pt x="46389" y="32673"/>
                  </a:lnTo>
                  <a:lnTo>
                    <a:pt x="46732" y="32532"/>
                  </a:lnTo>
                  <a:lnTo>
                    <a:pt x="47075" y="32371"/>
                  </a:lnTo>
                  <a:lnTo>
                    <a:pt x="47397" y="32210"/>
                  </a:lnTo>
                  <a:lnTo>
                    <a:pt x="47700" y="32048"/>
                  </a:lnTo>
                  <a:lnTo>
                    <a:pt x="48002" y="31867"/>
                  </a:lnTo>
                  <a:lnTo>
                    <a:pt x="48305" y="31685"/>
                  </a:lnTo>
                  <a:lnTo>
                    <a:pt x="48849" y="31282"/>
                  </a:lnTo>
                  <a:lnTo>
                    <a:pt x="49374" y="30858"/>
                  </a:lnTo>
                  <a:lnTo>
                    <a:pt x="49858" y="30415"/>
                  </a:lnTo>
                  <a:lnTo>
                    <a:pt x="50281" y="29930"/>
                  </a:lnTo>
                  <a:lnTo>
                    <a:pt x="50705" y="29406"/>
                  </a:lnTo>
                  <a:lnTo>
                    <a:pt x="51068" y="28882"/>
                  </a:lnTo>
                  <a:lnTo>
                    <a:pt x="51391" y="28317"/>
                  </a:lnTo>
                  <a:lnTo>
                    <a:pt x="51693" y="27732"/>
                  </a:lnTo>
                  <a:lnTo>
                    <a:pt x="51976" y="27107"/>
                  </a:lnTo>
                  <a:lnTo>
                    <a:pt x="52197" y="26482"/>
                  </a:lnTo>
                  <a:lnTo>
                    <a:pt x="52399" y="25836"/>
                  </a:lnTo>
                  <a:lnTo>
                    <a:pt x="52581" y="25171"/>
                  </a:lnTo>
                  <a:lnTo>
                    <a:pt x="52722" y="24485"/>
                  </a:lnTo>
                  <a:lnTo>
                    <a:pt x="52823" y="23779"/>
                  </a:lnTo>
                  <a:lnTo>
                    <a:pt x="52903" y="23053"/>
                  </a:lnTo>
                  <a:lnTo>
                    <a:pt x="52964" y="22327"/>
                  </a:lnTo>
                  <a:lnTo>
                    <a:pt x="52984" y="21581"/>
                  </a:lnTo>
                  <a:lnTo>
                    <a:pt x="52984" y="20814"/>
                  </a:lnTo>
                  <a:lnTo>
                    <a:pt x="52964" y="20048"/>
                  </a:lnTo>
                  <a:lnTo>
                    <a:pt x="52903" y="19261"/>
                  </a:lnTo>
                  <a:lnTo>
                    <a:pt x="52823" y="18475"/>
                  </a:lnTo>
                  <a:lnTo>
                    <a:pt x="52722" y="17688"/>
                  </a:lnTo>
                  <a:lnTo>
                    <a:pt x="52601" y="16881"/>
                  </a:lnTo>
                  <a:lnTo>
                    <a:pt x="52460" y="16075"/>
                  </a:lnTo>
                  <a:lnTo>
                    <a:pt x="52278" y="15268"/>
                  </a:lnTo>
                  <a:lnTo>
                    <a:pt x="52097" y="14461"/>
                  </a:lnTo>
                  <a:lnTo>
                    <a:pt x="51895" y="13634"/>
                  </a:lnTo>
                  <a:lnTo>
                    <a:pt x="51653" y="12827"/>
                  </a:lnTo>
                  <a:lnTo>
                    <a:pt x="51411" y="12001"/>
                  </a:lnTo>
                  <a:lnTo>
                    <a:pt x="51149" y="11214"/>
                  </a:lnTo>
                  <a:lnTo>
                    <a:pt x="50846" y="10427"/>
                  </a:lnTo>
                  <a:lnTo>
                    <a:pt x="50523" y="9661"/>
                  </a:lnTo>
                  <a:lnTo>
                    <a:pt x="50181" y="8915"/>
                  </a:lnTo>
                  <a:lnTo>
                    <a:pt x="49818" y="8209"/>
                  </a:lnTo>
                  <a:lnTo>
                    <a:pt x="49434" y="7503"/>
                  </a:lnTo>
                  <a:lnTo>
                    <a:pt x="49031" y="6837"/>
                  </a:lnTo>
                  <a:lnTo>
                    <a:pt x="48607" y="6192"/>
                  </a:lnTo>
                  <a:lnTo>
                    <a:pt x="48184" y="5567"/>
                  </a:lnTo>
                  <a:lnTo>
                    <a:pt x="47720" y="4982"/>
                  </a:lnTo>
                  <a:lnTo>
                    <a:pt x="47256" y="4417"/>
                  </a:lnTo>
                  <a:lnTo>
                    <a:pt x="46752" y="3893"/>
                  </a:lnTo>
                  <a:lnTo>
                    <a:pt x="46268" y="3389"/>
                  </a:lnTo>
                  <a:lnTo>
                    <a:pt x="45743" y="2925"/>
                  </a:lnTo>
                  <a:lnTo>
                    <a:pt x="45219" y="2481"/>
                  </a:lnTo>
                  <a:lnTo>
                    <a:pt x="44675" y="2078"/>
                  </a:lnTo>
                  <a:lnTo>
                    <a:pt x="44130" y="1694"/>
                  </a:lnTo>
                  <a:lnTo>
                    <a:pt x="43565" y="1351"/>
                  </a:lnTo>
                  <a:lnTo>
                    <a:pt x="43001" y="1049"/>
                  </a:lnTo>
                  <a:lnTo>
                    <a:pt x="42436" y="787"/>
                  </a:lnTo>
                  <a:lnTo>
                    <a:pt x="41851" y="565"/>
                  </a:lnTo>
                  <a:lnTo>
                    <a:pt x="41266" y="363"/>
                  </a:lnTo>
                  <a:lnTo>
                    <a:pt x="40661" y="222"/>
                  </a:lnTo>
                  <a:lnTo>
                    <a:pt x="40076" y="101"/>
                  </a:lnTo>
                  <a:lnTo>
                    <a:pt x="39471" y="41"/>
                  </a:lnTo>
                  <a:lnTo>
                    <a:pt x="388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0"/>
            <p:cNvSpPr/>
            <p:nvPr/>
          </p:nvSpPr>
          <p:spPr>
            <a:xfrm>
              <a:off x="7165050" y="2964625"/>
              <a:ext cx="189600" cy="218350"/>
            </a:xfrm>
            <a:custGeom>
              <a:rect b="b" l="l" r="r" t="t"/>
              <a:pathLst>
                <a:path extrusionOk="0" h="8734" w="7584">
                  <a:moveTo>
                    <a:pt x="545" y="1"/>
                  </a:moveTo>
                  <a:lnTo>
                    <a:pt x="424" y="41"/>
                  </a:lnTo>
                  <a:lnTo>
                    <a:pt x="323" y="102"/>
                  </a:lnTo>
                  <a:lnTo>
                    <a:pt x="243" y="182"/>
                  </a:lnTo>
                  <a:lnTo>
                    <a:pt x="162" y="283"/>
                  </a:lnTo>
                  <a:lnTo>
                    <a:pt x="101" y="384"/>
                  </a:lnTo>
                  <a:lnTo>
                    <a:pt x="41" y="505"/>
                  </a:lnTo>
                  <a:lnTo>
                    <a:pt x="21" y="626"/>
                  </a:lnTo>
                  <a:lnTo>
                    <a:pt x="0" y="787"/>
                  </a:lnTo>
                  <a:lnTo>
                    <a:pt x="41" y="969"/>
                  </a:lnTo>
                  <a:lnTo>
                    <a:pt x="121" y="1150"/>
                  </a:lnTo>
                  <a:lnTo>
                    <a:pt x="222" y="1372"/>
                  </a:lnTo>
                  <a:lnTo>
                    <a:pt x="404" y="1635"/>
                  </a:lnTo>
                  <a:lnTo>
                    <a:pt x="626" y="1917"/>
                  </a:lnTo>
                  <a:lnTo>
                    <a:pt x="908" y="2219"/>
                  </a:lnTo>
                  <a:lnTo>
                    <a:pt x="1251" y="2582"/>
                  </a:lnTo>
                  <a:lnTo>
                    <a:pt x="1695" y="2966"/>
                  </a:lnTo>
                  <a:lnTo>
                    <a:pt x="2199" y="3389"/>
                  </a:lnTo>
                  <a:lnTo>
                    <a:pt x="2784" y="3853"/>
                  </a:lnTo>
                  <a:lnTo>
                    <a:pt x="3207" y="4236"/>
                  </a:lnTo>
                  <a:lnTo>
                    <a:pt x="3631" y="4660"/>
                  </a:lnTo>
                  <a:lnTo>
                    <a:pt x="4034" y="5104"/>
                  </a:lnTo>
                  <a:lnTo>
                    <a:pt x="4438" y="5567"/>
                  </a:lnTo>
                  <a:lnTo>
                    <a:pt x="5184" y="6475"/>
                  </a:lnTo>
                  <a:lnTo>
                    <a:pt x="5849" y="7322"/>
                  </a:lnTo>
                  <a:lnTo>
                    <a:pt x="6434" y="8028"/>
                  </a:lnTo>
                  <a:lnTo>
                    <a:pt x="6676" y="8310"/>
                  </a:lnTo>
                  <a:lnTo>
                    <a:pt x="6918" y="8532"/>
                  </a:lnTo>
                  <a:lnTo>
                    <a:pt x="7120" y="8673"/>
                  </a:lnTo>
                  <a:lnTo>
                    <a:pt x="7201" y="8714"/>
                  </a:lnTo>
                  <a:lnTo>
                    <a:pt x="7281" y="8734"/>
                  </a:lnTo>
                  <a:lnTo>
                    <a:pt x="7362" y="8734"/>
                  </a:lnTo>
                  <a:lnTo>
                    <a:pt x="7423" y="8714"/>
                  </a:lnTo>
                  <a:lnTo>
                    <a:pt x="7483" y="8653"/>
                  </a:lnTo>
                  <a:lnTo>
                    <a:pt x="7523" y="8573"/>
                  </a:lnTo>
                  <a:lnTo>
                    <a:pt x="7564" y="8472"/>
                  </a:lnTo>
                  <a:lnTo>
                    <a:pt x="7584" y="8351"/>
                  </a:lnTo>
                  <a:lnTo>
                    <a:pt x="7584" y="8230"/>
                  </a:lnTo>
                  <a:lnTo>
                    <a:pt x="7564" y="8088"/>
                  </a:lnTo>
                  <a:lnTo>
                    <a:pt x="7483" y="7766"/>
                  </a:lnTo>
                  <a:lnTo>
                    <a:pt x="7342" y="7403"/>
                  </a:lnTo>
                  <a:lnTo>
                    <a:pt x="7160" y="6999"/>
                  </a:lnTo>
                  <a:lnTo>
                    <a:pt x="6939" y="6576"/>
                  </a:lnTo>
                  <a:lnTo>
                    <a:pt x="6676" y="6132"/>
                  </a:lnTo>
                  <a:lnTo>
                    <a:pt x="6374" y="5668"/>
                  </a:lnTo>
                  <a:lnTo>
                    <a:pt x="6071" y="5184"/>
                  </a:lnTo>
                  <a:lnTo>
                    <a:pt x="5749" y="4700"/>
                  </a:lnTo>
                  <a:lnTo>
                    <a:pt x="5063" y="3772"/>
                  </a:lnTo>
                  <a:lnTo>
                    <a:pt x="4397" y="2925"/>
                  </a:lnTo>
                  <a:lnTo>
                    <a:pt x="3812" y="2199"/>
                  </a:lnTo>
                  <a:lnTo>
                    <a:pt x="3550" y="1897"/>
                  </a:lnTo>
                  <a:lnTo>
                    <a:pt x="3288" y="1594"/>
                  </a:lnTo>
                  <a:lnTo>
                    <a:pt x="3006" y="1332"/>
                  </a:lnTo>
                  <a:lnTo>
                    <a:pt x="2743" y="1090"/>
                  </a:lnTo>
                  <a:lnTo>
                    <a:pt x="2481" y="868"/>
                  </a:lnTo>
                  <a:lnTo>
                    <a:pt x="2219" y="687"/>
                  </a:lnTo>
                  <a:lnTo>
                    <a:pt x="1957" y="505"/>
                  </a:lnTo>
                  <a:lnTo>
                    <a:pt x="1715" y="364"/>
                  </a:lnTo>
                  <a:lnTo>
                    <a:pt x="1473" y="243"/>
                  </a:lnTo>
                  <a:lnTo>
                    <a:pt x="1271" y="142"/>
                  </a:lnTo>
                  <a:lnTo>
                    <a:pt x="1049" y="61"/>
                  </a:lnTo>
                  <a:lnTo>
                    <a:pt x="868" y="21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0"/>
            <p:cNvSpPr/>
            <p:nvPr/>
          </p:nvSpPr>
          <p:spPr>
            <a:xfrm>
              <a:off x="6116275" y="3023125"/>
              <a:ext cx="172475" cy="132125"/>
            </a:xfrm>
            <a:custGeom>
              <a:rect b="b" l="l" r="r" t="t"/>
              <a:pathLst>
                <a:path extrusionOk="0" h="5285" w="6899">
                  <a:moveTo>
                    <a:pt x="5386" y="0"/>
                  </a:moveTo>
                  <a:lnTo>
                    <a:pt x="5063" y="21"/>
                  </a:lnTo>
                  <a:lnTo>
                    <a:pt x="4720" y="81"/>
                  </a:lnTo>
                  <a:lnTo>
                    <a:pt x="4357" y="162"/>
                  </a:lnTo>
                  <a:lnTo>
                    <a:pt x="3974" y="283"/>
                  </a:lnTo>
                  <a:lnTo>
                    <a:pt x="3591" y="444"/>
                  </a:lnTo>
                  <a:lnTo>
                    <a:pt x="3207" y="626"/>
                  </a:lnTo>
                  <a:lnTo>
                    <a:pt x="2804" y="827"/>
                  </a:lnTo>
                  <a:lnTo>
                    <a:pt x="2401" y="1090"/>
                  </a:lnTo>
                  <a:lnTo>
                    <a:pt x="1997" y="1372"/>
                  </a:lnTo>
                  <a:lnTo>
                    <a:pt x="1796" y="1533"/>
                  </a:lnTo>
                  <a:lnTo>
                    <a:pt x="1614" y="1695"/>
                  </a:lnTo>
                  <a:lnTo>
                    <a:pt x="1271" y="2017"/>
                  </a:lnTo>
                  <a:lnTo>
                    <a:pt x="969" y="2380"/>
                  </a:lnTo>
                  <a:lnTo>
                    <a:pt x="707" y="2743"/>
                  </a:lnTo>
                  <a:lnTo>
                    <a:pt x="485" y="3106"/>
                  </a:lnTo>
                  <a:lnTo>
                    <a:pt x="323" y="3469"/>
                  </a:lnTo>
                  <a:lnTo>
                    <a:pt x="182" y="3812"/>
                  </a:lnTo>
                  <a:lnTo>
                    <a:pt x="81" y="4135"/>
                  </a:lnTo>
                  <a:lnTo>
                    <a:pt x="21" y="4438"/>
                  </a:lnTo>
                  <a:lnTo>
                    <a:pt x="1" y="4700"/>
                  </a:lnTo>
                  <a:lnTo>
                    <a:pt x="1" y="4922"/>
                  </a:lnTo>
                  <a:lnTo>
                    <a:pt x="61" y="5103"/>
                  </a:lnTo>
                  <a:lnTo>
                    <a:pt x="81" y="5164"/>
                  </a:lnTo>
                  <a:lnTo>
                    <a:pt x="122" y="5224"/>
                  </a:lnTo>
                  <a:lnTo>
                    <a:pt x="182" y="5264"/>
                  </a:lnTo>
                  <a:lnTo>
                    <a:pt x="243" y="5285"/>
                  </a:lnTo>
                  <a:lnTo>
                    <a:pt x="384" y="5285"/>
                  </a:lnTo>
                  <a:lnTo>
                    <a:pt x="485" y="5244"/>
                  </a:lnTo>
                  <a:lnTo>
                    <a:pt x="565" y="5184"/>
                  </a:lnTo>
                  <a:lnTo>
                    <a:pt x="767" y="5043"/>
                  </a:lnTo>
                  <a:lnTo>
                    <a:pt x="989" y="4861"/>
                  </a:lnTo>
                  <a:lnTo>
                    <a:pt x="1493" y="4377"/>
                  </a:lnTo>
                  <a:lnTo>
                    <a:pt x="2078" y="3792"/>
                  </a:lnTo>
                  <a:lnTo>
                    <a:pt x="2401" y="3469"/>
                  </a:lnTo>
                  <a:lnTo>
                    <a:pt x="2764" y="3127"/>
                  </a:lnTo>
                  <a:lnTo>
                    <a:pt x="3167" y="2804"/>
                  </a:lnTo>
                  <a:lnTo>
                    <a:pt x="3591" y="2461"/>
                  </a:lnTo>
                  <a:lnTo>
                    <a:pt x="4034" y="2118"/>
                  </a:lnTo>
                  <a:lnTo>
                    <a:pt x="4539" y="1795"/>
                  </a:lnTo>
                  <a:lnTo>
                    <a:pt x="5063" y="1493"/>
                  </a:lnTo>
                  <a:lnTo>
                    <a:pt x="5628" y="1190"/>
                  </a:lnTo>
                  <a:lnTo>
                    <a:pt x="6253" y="928"/>
                  </a:lnTo>
                  <a:lnTo>
                    <a:pt x="6898" y="686"/>
                  </a:lnTo>
                  <a:lnTo>
                    <a:pt x="6838" y="585"/>
                  </a:lnTo>
                  <a:lnTo>
                    <a:pt x="6777" y="505"/>
                  </a:lnTo>
                  <a:lnTo>
                    <a:pt x="6616" y="343"/>
                  </a:lnTo>
                  <a:lnTo>
                    <a:pt x="6434" y="202"/>
                  </a:lnTo>
                  <a:lnTo>
                    <a:pt x="6213" y="101"/>
                  </a:lnTo>
                  <a:lnTo>
                    <a:pt x="5971" y="41"/>
                  </a:lnTo>
                  <a:lnTo>
                    <a:pt x="56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0"/>
            <p:cNvSpPr/>
            <p:nvPr/>
          </p:nvSpPr>
          <p:spPr>
            <a:xfrm>
              <a:off x="6524700" y="3909025"/>
              <a:ext cx="511300" cy="65575"/>
            </a:xfrm>
            <a:custGeom>
              <a:rect b="b" l="l" r="r" t="t"/>
              <a:pathLst>
                <a:path extrusionOk="0" h="2623" w="20452">
                  <a:moveTo>
                    <a:pt x="19806" y="1"/>
                  </a:moveTo>
                  <a:lnTo>
                    <a:pt x="19342" y="41"/>
                  </a:lnTo>
                  <a:lnTo>
                    <a:pt x="18757" y="142"/>
                  </a:lnTo>
                  <a:lnTo>
                    <a:pt x="18051" y="283"/>
                  </a:lnTo>
                  <a:lnTo>
                    <a:pt x="17325" y="384"/>
                  </a:lnTo>
                  <a:lnTo>
                    <a:pt x="16539" y="505"/>
                  </a:lnTo>
                  <a:lnTo>
                    <a:pt x="15712" y="586"/>
                  </a:lnTo>
                  <a:lnTo>
                    <a:pt x="14824" y="666"/>
                  </a:lnTo>
                  <a:lnTo>
                    <a:pt x="13896" y="727"/>
                  </a:lnTo>
                  <a:lnTo>
                    <a:pt x="12928" y="787"/>
                  </a:lnTo>
                  <a:lnTo>
                    <a:pt x="11920" y="807"/>
                  </a:lnTo>
                  <a:lnTo>
                    <a:pt x="10851" y="828"/>
                  </a:lnTo>
                  <a:lnTo>
                    <a:pt x="9742" y="828"/>
                  </a:lnTo>
                  <a:lnTo>
                    <a:pt x="8592" y="807"/>
                  </a:lnTo>
                  <a:lnTo>
                    <a:pt x="7382" y="767"/>
                  </a:lnTo>
                  <a:lnTo>
                    <a:pt x="6152" y="707"/>
                  </a:lnTo>
                  <a:lnTo>
                    <a:pt x="4861" y="606"/>
                  </a:lnTo>
                  <a:lnTo>
                    <a:pt x="3530" y="505"/>
                  </a:lnTo>
                  <a:lnTo>
                    <a:pt x="2158" y="384"/>
                  </a:lnTo>
                  <a:lnTo>
                    <a:pt x="1614" y="344"/>
                  </a:lnTo>
                  <a:lnTo>
                    <a:pt x="1150" y="344"/>
                  </a:lnTo>
                  <a:lnTo>
                    <a:pt x="767" y="384"/>
                  </a:lnTo>
                  <a:lnTo>
                    <a:pt x="444" y="444"/>
                  </a:lnTo>
                  <a:lnTo>
                    <a:pt x="323" y="505"/>
                  </a:lnTo>
                  <a:lnTo>
                    <a:pt x="222" y="545"/>
                  </a:lnTo>
                  <a:lnTo>
                    <a:pt x="141" y="606"/>
                  </a:lnTo>
                  <a:lnTo>
                    <a:pt x="61" y="666"/>
                  </a:lnTo>
                  <a:lnTo>
                    <a:pt x="20" y="747"/>
                  </a:lnTo>
                  <a:lnTo>
                    <a:pt x="0" y="807"/>
                  </a:lnTo>
                  <a:lnTo>
                    <a:pt x="0" y="888"/>
                  </a:lnTo>
                  <a:lnTo>
                    <a:pt x="20" y="969"/>
                  </a:lnTo>
                  <a:lnTo>
                    <a:pt x="41" y="1050"/>
                  </a:lnTo>
                  <a:lnTo>
                    <a:pt x="101" y="1130"/>
                  </a:lnTo>
                  <a:lnTo>
                    <a:pt x="182" y="1211"/>
                  </a:lnTo>
                  <a:lnTo>
                    <a:pt x="283" y="1292"/>
                  </a:lnTo>
                  <a:lnTo>
                    <a:pt x="404" y="1372"/>
                  </a:lnTo>
                  <a:lnTo>
                    <a:pt x="545" y="1453"/>
                  </a:lnTo>
                  <a:lnTo>
                    <a:pt x="888" y="1614"/>
                  </a:lnTo>
                  <a:lnTo>
                    <a:pt x="1331" y="1776"/>
                  </a:lnTo>
                  <a:lnTo>
                    <a:pt x="1856" y="1897"/>
                  </a:lnTo>
                  <a:lnTo>
                    <a:pt x="2461" y="2018"/>
                  </a:lnTo>
                  <a:lnTo>
                    <a:pt x="3167" y="2098"/>
                  </a:lnTo>
                  <a:lnTo>
                    <a:pt x="4659" y="2260"/>
                  </a:lnTo>
                  <a:lnTo>
                    <a:pt x="6172" y="2401"/>
                  </a:lnTo>
                  <a:lnTo>
                    <a:pt x="7685" y="2522"/>
                  </a:lnTo>
                  <a:lnTo>
                    <a:pt x="9197" y="2603"/>
                  </a:lnTo>
                  <a:lnTo>
                    <a:pt x="9964" y="2623"/>
                  </a:lnTo>
                  <a:lnTo>
                    <a:pt x="11517" y="2623"/>
                  </a:lnTo>
                  <a:lnTo>
                    <a:pt x="12303" y="2582"/>
                  </a:lnTo>
                  <a:lnTo>
                    <a:pt x="13090" y="2542"/>
                  </a:lnTo>
                  <a:lnTo>
                    <a:pt x="13876" y="2481"/>
                  </a:lnTo>
                  <a:lnTo>
                    <a:pt x="14683" y="2381"/>
                  </a:lnTo>
                  <a:lnTo>
                    <a:pt x="15490" y="2280"/>
                  </a:lnTo>
                  <a:lnTo>
                    <a:pt x="16276" y="2139"/>
                  </a:lnTo>
                  <a:lnTo>
                    <a:pt x="17023" y="1957"/>
                  </a:lnTo>
                  <a:lnTo>
                    <a:pt x="17708" y="1776"/>
                  </a:lnTo>
                  <a:lnTo>
                    <a:pt x="18334" y="1554"/>
                  </a:lnTo>
                  <a:lnTo>
                    <a:pt x="18898" y="1332"/>
                  </a:lnTo>
                  <a:lnTo>
                    <a:pt x="19362" y="1110"/>
                  </a:lnTo>
                  <a:lnTo>
                    <a:pt x="19766" y="888"/>
                  </a:lnTo>
                  <a:lnTo>
                    <a:pt x="20088" y="686"/>
                  </a:lnTo>
                  <a:lnTo>
                    <a:pt x="20310" y="485"/>
                  </a:lnTo>
                  <a:lnTo>
                    <a:pt x="20371" y="404"/>
                  </a:lnTo>
                  <a:lnTo>
                    <a:pt x="20431" y="323"/>
                  </a:lnTo>
                  <a:lnTo>
                    <a:pt x="20451" y="243"/>
                  </a:lnTo>
                  <a:lnTo>
                    <a:pt x="20451" y="182"/>
                  </a:lnTo>
                  <a:lnTo>
                    <a:pt x="20411" y="122"/>
                  </a:lnTo>
                  <a:lnTo>
                    <a:pt x="20350" y="81"/>
                  </a:lnTo>
                  <a:lnTo>
                    <a:pt x="20270" y="41"/>
                  </a:lnTo>
                  <a:lnTo>
                    <a:pt x="20149" y="21"/>
                  </a:lnTo>
                  <a:lnTo>
                    <a:pt x="19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0"/>
            <p:cNvSpPr/>
            <p:nvPr/>
          </p:nvSpPr>
          <p:spPr>
            <a:xfrm>
              <a:off x="6012925" y="3613050"/>
              <a:ext cx="210775" cy="250125"/>
            </a:xfrm>
            <a:custGeom>
              <a:rect b="b" l="l" r="r" t="t"/>
              <a:pathLst>
                <a:path extrusionOk="0" h="10005" w="8431">
                  <a:moveTo>
                    <a:pt x="101" y="1"/>
                  </a:moveTo>
                  <a:lnTo>
                    <a:pt x="61" y="485"/>
                  </a:lnTo>
                  <a:lnTo>
                    <a:pt x="20" y="949"/>
                  </a:lnTo>
                  <a:lnTo>
                    <a:pt x="0" y="1413"/>
                  </a:lnTo>
                  <a:lnTo>
                    <a:pt x="20" y="1876"/>
                  </a:lnTo>
                  <a:lnTo>
                    <a:pt x="40" y="2320"/>
                  </a:lnTo>
                  <a:lnTo>
                    <a:pt x="81" y="2744"/>
                  </a:lnTo>
                  <a:lnTo>
                    <a:pt x="141" y="3167"/>
                  </a:lnTo>
                  <a:lnTo>
                    <a:pt x="202" y="3591"/>
                  </a:lnTo>
                  <a:lnTo>
                    <a:pt x="303" y="3994"/>
                  </a:lnTo>
                  <a:lnTo>
                    <a:pt x="424" y="4377"/>
                  </a:lnTo>
                  <a:lnTo>
                    <a:pt x="565" y="4761"/>
                  </a:lnTo>
                  <a:lnTo>
                    <a:pt x="706" y="5144"/>
                  </a:lnTo>
                  <a:lnTo>
                    <a:pt x="887" y="5507"/>
                  </a:lnTo>
                  <a:lnTo>
                    <a:pt x="1089" y="5850"/>
                  </a:lnTo>
                  <a:lnTo>
                    <a:pt x="1311" y="6193"/>
                  </a:lnTo>
                  <a:lnTo>
                    <a:pt x="1553" y="6515"/>
                  </a:lnTo>
                  <a:lnTo>
                    <a:pt x="1795" y="6818"/>
                  </a:lnTo>
                  <a:lnTo>
                    <a:pt x="2077" y="7120"/>
                  </a:lnTo>
                  <a:lnTo>
                    <a:pt x="2380" y="7423"/>
                  </a:lnTo>
                  <a:lnTo>
                    <a:pt x="2723" y="7705"/>
                  </a:lnTo>
                  <a:lnTo>
                    <a:pt x="3066" y="7967"/>
                  </a:lnTo>
                  <a:lnTo>
                    <a:pt x="3429" y="8209"/>
                  </a:lnTo>
                  <a:lnTo>
                    <a:pt x="3832" y="8451"/>
                  </a:lnTo>
                  <a:lnTo>
                    <a:pt x="4235" y="8673"/>
                  </a:lnTo>
                  <a:lnTo>
                    <a:pt x="4679" y="8895"/>
                  </a:lnTo>
                  <a:lnTo>
                    <a:pt x="5143" y="9097"/>
                  </a:lnTo>
                  <a:lnTo>
                    <a:pt x="5627" y="9278"/>
                  </a:lnTo>
                  <a:lnTo>
                    <a:pt x="6131" y="9440"/>
                  </a:lnTo>
                  <a:lnTo>
                    <a:pt x="6676" y="9601"/>
                  </a:lnTo>
                  <a:lnTo>
                    <a:pt x="7241" y="9742"/>
                  </a:lnTo>
                  <a:lnTo>
                    <a:pt x="7825" y="9883"/>
                  </a:lnTo>
                  <a:lnTo>
                    <a:pt x="8431" y="10004"/>
                  </a:lnTo>
                  <a:lnTo>
                    <a:pt x="7785" y="9641"/>
                  </a:lnTo>
                  <a:lnTo>
                    <a:pt x="7180" y="9278"/>
                  </a:lnTo>
                  <a:lnTo>
                    <a:pt x="6595" y="8895"/>
                  </a:lnTo>
                  <a:lnTo>
                    <a:pt x="6051" y="8512"/>
                  </a:lnTo>
                  <a:lnTo>
                    <a:pt x="5526" y="8109"/>
                  </a:lnTo>
                  <a:lnTo>
                    <a:pt x="5042" y="7705"/>
                  </a:lnTo>
                  <a:lnTo>
                    <a:pt x="4598" y="7282"/>
                  </a:lnTo>
                  <a:lnTo>
                    <a:pt x="4155" y="6878"/>
                  </a:lnTo>
                  <a:lnTo>
                    <a:pt x="3751" y="6455"/>
                  </a:lnTo>
                  <a:lnTo>
                    <a:pt x="3388" y="6031"/>
                  </a:lnTo>
                  <a:lnTo>
                    <a:pt x="3025" y="5608"/>
                  </a:lnTo>
                  <a:lnTo>
                    <a:pt x="2703" y="5204"/>
                  </a:lnTo>
                  <a:lnTo>
                    <a:pt x="2400" y="4801"/>
                  </a:lnTo>
                  <a:lnTo>
                    <a:pt x="2118" y="4398"/>
                  </a:lnTo>
                  <a:lnTo>
                    <a:pt x="1856" y="3994"/>
                  </a:lnTo>
                  <a:lnTo>
                    <a:pt x="1634" y="3611"/>
                  </a:lnTo>
                  <a:lnTo>
                    <a:pt x="1210" y="2865"/>
                  </a:lnTo>
                  <a:lnTo>
                    <a:pt x="887" y="2179"/>
                  </a:lnTo>
                  <a:lnTo>
                    <a:pt x="605" y="1574"/>
                  </a:lnTo>
                  <a:lnTo>
                    <a:pt x="403" y="1029"/>
                  </a:lnTo>
                  <a:lnTo>
                    <a:pt x="262" y="606"/>
                  </a:lnTo>
                  <a:lnTo>
                    <a:pt x="161" y="263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40"/>
          <p:cNvSpPr txBox="1"/>
          <p:nvPr>
            <p:ph type="title"/>
          </p:nvPr>
        </p:nvSpPr>
        <p:spPr>
          <a:xfrm>
            <a:off x="1398900" y="1327900"/>
            <a:ext cx="6346200" cy="23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8" name="Google Shape;228;p40"/>
          <p:cNvSpPr/>
          <p:nvPr/>
        </p:nvSpPr>
        <p:spPr>
          <a:xfrm rot="-5062406">
            <a:off x="-1192597" y="-566581"/>
            <a:ext cx="2818035" cy="2808784"/>
          </a:xfrm>
          <a:custGeom>
            <a:rect b="b" l="l" r="r" t="t"/>
            <a:pathLst>
              <a:path extrusionOk="0" h="61333" w="61535">
                <a:moveTo>
                  <a:pt x="25312" y="0"/>
                </a:moveTo>
                <a:lnTo>
                  <a:pt x="24384" y="40"/>
                </a:lnTo>
                <a:lnTo>
                  <a:pt x="23618" y="101"/>
                </a:lnTo>
                <a:lnTo>
                  <a:pt x="22851" y="182"/>
                </a:lnTo>
                <a:lnTo>
                  <a:pt x="22065" y="303"/>
                </a:lnTo>
                <a:lnTo>
                  <a:pt x="21298" y="464"/>
                </a:lnTo>
                <a:lnTo>
                  <a:pt x="20532" y="625"/>
                </a:lnTo>
                <a:lnTo>
                  <a:pt x="19766" y="847"/>
                </a:lnTo>
                <a:lnTo>
                  <a:pt x="18979" y="1069"/>
                </a:lnTo>
                <a:lnTo>
                  <a:pt x="18213" y="1331"/>
                </a:lnTo>
                <a:lnTo>
                  <a:pt x="17446" y="1593"/>
                </a:lnTo>
                <a:lnTo>
                  <a:pt x="16700" y="1896"/>
                </a:lnTo>
                <a:lnTo>
                  <a:pt x="15934" y="2219"/>
                </a:lnTo>
                <a:lnTo>
                  <a:pt x="15187" y="2561"/>
                </a:lnTo>
                <a:lnTo>
                  <a:pt x="14441" y="2945"/>
                </a:lnTo>
                <a:lnTo>
                  <a:pt x="13695" y="3328"/>
                </a:lnTo>
                <a:lnTo>
                  <a:pt x="12969" y="3711"/>
                </a:lnTo>
                <a:lnTo>
                  <a:pt x="12243" y="4135"/>
                </a:lnTo>
                <a:lnTo>
                  <a:pt x="11517" y="4578"/>
                </a:lnTo>
                <a:lnTo>
                  <a:pt x="10811" y="5022"/>
                </a:lnTo>
                <a:lnTo>
                  <a:pt x="10125" y="5486"/>
                </a:lnTo>
                <a:lnTo>
                  <a:pt x="9439" y="5970"/>
                </a:lnTo>
                <a:lnTo>
                  <a:pt x="8753" y="6454"/>
                </a:lnTo>
                <a:lnTo>
                  <a:pt x="8088" y="6958"/>
                </a:lnTo>
                <a:lnTo>
                  <a:pt x="7443" y="7483"/>
                </a:lnTo>
                <a:lnTo>
                  <a:pt x="6817" y="8007"/>
                </a:lnTo>
                <a:lnTo>
                  <a:pt x="6192" y="8531"/>
                </a:lnTo>
                <a:lnTo>
                  <a:pt x="5587" y="9076"/>
                </a:lnTo>
                <a:lnTo>
                  <a:pt x="4982" y="9620"/>
                </a:lnTo>
                <a:lnTo>
                  <a:pt x="4417" y="10185"/>
                </a:lnTo>
                <a:lnTo>
                  <a:pt x="3852" y="10730"/>
                </a:lnTo>
                <a:lnTo>
                  <a:pt x="3308" y="11294"/>
                </a:lnTo>
                <a:lnTo>
                  <a:pt x="2784" y="11859"/>
                </a:lnTo>
                <a:lnTo>
                  <a:pt x="2279" y="12424"/>
                </a:lnTo>
                <a:lnTo>
                  <a:pt x="2057" y="12686"/>
                </a:lnTo>
                <a:lnTo>
                  <a:pt x="1856" y="12968"/>
                </a:lnTo>
                <a:lnTo>
                  <a:pt x="1654" y="13231"/>
                </a:lnTo>
                <a:lnTo>
                  <a:pt x="1473" y="13513"/>
                </a:lnTo>
                <a:lnTo>
                  <a:pt x="1311" y="13795"/>
                </a:lnTo>
                <a:lnTo>
                  <a:pt x="1150" y="14078"/>
                </a:lnTo>
                <a:lnTo>
                  <a:pt x="868" y="14663"/>
                </a:lnTo>
                <a:lnTo>
                  <a:pt x="625" y="15268"/>
                </a:lnTo>
                <a:lnTo>
                  <a:pt x="424" y="15873"/>
                </a:lnTo>
                <a:lnTo>
                  <a:pt x="262" y="16518"/>
                </a:lnTo>
                <a:lnTo>
                  <a:pt x="141" y="17143"/>
                </a:lnTo>
                <a:lnTo>
                  <a:pt x="61" y="17809"/>
                </a:lnTo>
                <a:lnTo>
                  <a:pt x="20" y="18454"/>
                </a:lnTo>
                <a:lnTo>
                  <a:pt x="0" y="19140"/>
                </a:lnTo>
                <a:lnTo>
                  <a:pt x="20" y="19806"/>
                </a:lnTo>
                <a:lnTo>
                  <a:pt x="81" y="20491"/>
                </a:lnTo>
                <a:lnTo>
                  <a:pt x="162" y="21157"/>
                </a:lnTo>
                <a:lnTo>
                  <a:pt x="283" y="21843"/>
                </a:lnTo>
                <a:lnTo>
                  <a:pt x="424" y="22528"/>
                </a:lnTo>
                <a:lnTo>
                  <a:pt x="605" y="23214"/>
                </a:lnTo>
                <a:lnTo>
                  <a:pt x="807" y="23880"/>
                </a:lnTo>
                <a:lnTo>
                  <a:pt x="1029" y="24545"/>
                </a:lnTo>
                <a:lnTo>
                  <a:pt x="1271" y="25211"/>
                </a:lnTo>
                <a:lnTo>
                  <a:pt x="1533" y="25876"/>
                </a:lnTo>
                <a:lnTo>
                  <a:pt x="1815" y="26522"/>
                </a:lnTo>
                <a:lnTo>
                  <a:pt x="2118" y="27167"/>
                </a:lnTo>
                <a:lnTo>
                  <a:pt x="2441" y="27792"/>
                </a:lnTo>
                <a:lnTo>
                  <a:pt x="2784" y="28397"/>
                </a:lnTo>
                <a:lnTo>
                  <a:pt x="3147" y="29003"/>
                </a:lnTo>
                <a:lnTo>
                  <a:pt x="3510" y="29567"/>
                </a:lnTo>
                <a:lnTo>
                  <a:pt x="3893" y="30132"/>
                </a:lnTo>
                <a:lnTo>
                  <a:pt x="4276" y="30677"/>
                </a:lnTo>
                <a:lnTo>
                  <a:pt x="4679" y="31201"/>
                </a:lnTo>
                <a:lnTo>
                  <a:pt x="5083" y="31685"/>
                </a:lnTo>
                <a:lnTo>
                  <a:pt x="5486" y="32169"/>
                </a:lnTo>
                <a:lnTo>
                  <a:pt x="5890" y="32613"/>
                </a:lnTo>
                <a:lnTo>
                  <a:pt x="6313" y="33036"/>
                </a:lnTo>
                <a:lnTo>
                  <a:pt x="6737" y="33440"/>
                </a:lnTo>
                <a:lnTo>
                  <a:pt x="7180" y="33843"/>
                </a:lnTo>
                <a:lnTo>
                  <a:pt x="7624" y="34226"/>
                </a:lnTo>
                <a:lnTo>
                  <a:pt x="8088" y="34589"/>
                </a:lnTo>
                <a:lnTo>
                  <a:pt x="8572" y="34952"/>
                </a:lnTo>
                <a:lnTo>
                  <a:pt x="9056" y="35315"/>
                </a:lnTo>
                <a:lnTo>
                  <a:pt x="9540" y="35638"/>
                </a:lnTo>
                <a:lnTo>
                  <a:pt x="10044" y="35961"/>
                </a:lnTo>
                <a:lnTo>
                  <a:pt x="10548" y="36263"/>
                </a:lnTo>
                <a:lnTo>
                  <a:pt x="11073" y="36566"/>
                </a:lnTo>
                <a:lnTo>
                  <a:pt x="11597" y="36828"/>
                </a:lnTo>
                <a:lnTo>
                  <a:pt x="12122" y="37090"/>
                </a:lnTo>
                <a:lnTo>
                  <a:pt x="12666" y="37352"/>
                </a:lnTo>
                <a:lnTo>
                  <a:pt x="13211" y="37574"/>
                </a:lnTo>
                <a:lnTo>
                  <a:pt x="13775" y="37796"/>
                </a:lnTo>
                <a:lnTo>
                  <a:pt x="14340" y="37998"/>
                </a:lnTo>
                <a:lnTo>
                  <a:pt x="14905" y="38179"/>
                </a:lnTo>
                <a:lnTo>
                  <a:pt x="15470" y="38361"/>
                </a:lnTo>
                <a:lnTo>
                  <a:pt x="16034" y="38522"/>
                </a:lnTo>
                <a:lnTo>
                  <a:pt x="16619" y="38663"/>
                </a:lnTo>
                <a:lnTo>
                  <a:pt x="17204" y="38784"/>
                </a:lnTo>
                <a:lnTo>
                  <a:pt x="17789" y="38885"/>
                </a:lnTo>
                <a:lnTo>
                  <a:pt x="18374" y="38986"/>
                </a:lnTo>
                <a:lnTo>
                  <a:pt x="18959" y="39067"/>
                </a:lnTo>
                <a:lnTo>
                  <a:pt x="19564" y="39107"/>
                </a:lnTo>
                <a:lnTo>
                  <a:pt x="20149" y="39168"/>
                </a:lnTo>
                <a:lnTo>
                  <a:pt x="20754" y="39188"/>
                </a:lnTo>
                <a:lnTo>
                  <a:pt x="21924" y="39188"/>
                </a:lnTo>
                <a:lnTo>
                  <a:pt x="22529" y="39147"/>
                </a:lnTo>
                <a:lnTo>
                  <a:pt x="23255" y="39107"/>
                </a:lnTo>
                <a:lnTo>
                  <a:pt x="23961" y="39026"/>
                </a:lnTo>
                <a:lnTo>
                  <a:pt x="25413" y="38865"/>
                </a:lnTo>
                <a:lnTo>
                  <a:pt x="26865" y="38683"/>
                </a:lnTo>
                <a:lnTo>
                  <a:pt x="27591" y="38603"/>
                </a:lnTo>
                <a:lnTo>
                  <a:pt x="28317" y="38562"/>
                </a:lnTo>
                <a:lnTo>
                  <a:pt x="29043" y="38522"/>
                </a:lnTo>
                <a:lnTo>
                  <a:pt x="29749" y="38522"/>
                </a:lnTo>
                <a:lnTo>
                  <a:pt x="30455" y="38542"/>
                </a:lnTo>
                <a:lnTo>
                  <a:pt x="31141" y="38623"/>
                </a:lnTo>
                <a:lnTo>
                  <a:pt x="31484" y="38663"/>
                </a:lnTo>
                <a:lnTo>
                  <a:pt x="31826" y="38724"/>
                </a:lnTo>
                <a:lnTo>
                  <a:pt x="32169" y="38805"/>
                </a:lnTo>
                <a:lnTo>
                  <a:pt x="32512" y="38905"/>
                </a:lnTo>
                <a:lnTo>
                  <a:pt x="32835" y="39006"/>
                </a:lnTo>
                <a:lnTo>
                  <a:pt x="33178" y="39127"/>
                </a:lnTo>
                <a:lnTo>
                  <a:pt x="33500" y="39248"/>
                </a:lnTo>
                <a:lnTo>
                  <a:pt x="33823" y="39410"/>
                </a:lnTo>
                <a:lnTo>
                  <a:pt x="34186" y="39591"/>
                </a:lnTo>
                <a:lnTo>
                  <a:pt x="34529" y="39813"/>
                </a:lnTo>
                <a:lnTo>
                  <a:pt x="34872" y="40035"/>
                </a:lnTo>
                <a:lnTo>
                  <a:pt x="35174" y="40277"/>
                </a:lnTo>
                <a:lnTo>
                  <a:pt x="35497" y="40539"/>
                </a:lnTo>
                <a:lnTo>
                  <a:pt x="35780" y="40801"/>
                </a:lnTo>
                <a:lnTo>
                  <a:pt x="36062" y="41084"/>
                </a:lnTo>
                <a:lnTo>
                  <a:pt x="36324" y="41386"/>
                </a:lnTo>
                <a:lnTo>
                  <a:pt x="36586" y="41689"/>
                </a:lnTo>
                <a:lnTo>
                  <a:pt x="36808" y="42011"/>
                </a:lnTo>
                <a:lnTo>
                  <a:pt x="37050" y="42334"/>
                </a:lnTo>
                <a:lnTo>
                  <a:pt x="37272" y="42677"/>
                </a:lnTo>
                <a:lnTo>
                  <a:pt x="37474" y="43020"/>
                </a:lnTo>
                <a:lnTo>
                  <a:pt x="37675" y="43383"/>
                </a:lnTo>
                <a:lnTo>
                  <a:pt x="38038" y="44129"/>
                </a:lnTo>
                <a:lnTo>
                  <a:pt x="38381" y="44895"/>
                </a:lnTo>
                <a:lnTo>
                  <a:pt x="38684" y="45682"/>
                </a:lnTo>
                <a:lnTo>
                  <a:pt x="38966" y="46489"/>
                </a:lnTo>
                <a:lnTo>
                  <a:pt x="39228" y="47296"/>
                </a:lnTo>
                <a:lnTo>
                  <a:pt x="39450" y="48122"/>
                </a:lnTo>
                <a:lnTo>
                  <a:pt x="39672" y="48949"/>
                </a:lnTo>
                <a:lnTo>
                  <a:pt x="40075" y="50583"/>
                </a:lnTo>
                <a:lnTo>
                  <a:pt x="40277" y="51390"/>
                </a:lnTo>
                <a:lnTo>
                  <a:pt x="40499" y="52217"/>
                </a:lnTo>
                <a:lnTo>
                  <a:pt x="40761" y="53044"/>
                </a:lnTo>
                <a:lnTo>
                  <a:pt x="41023" y="53850"/>
                </a:lnTo>
                <a:lnTo>
                  <a:pt x="41326" y="54657"/>
                </a:lnTo>
                <a:lnTo>
                  <a:pt x="41649" y="55464"/>
                </a:lnTo>
                <a:lnTo>
                  <a:pt x="42012" y="56230"/>
                </a:lnTo>
                <a:lnTo>
                  <a:pt x="42415" y="56956"/>
                </a:lnTo>
                <a:lnTo>
                  <a:pt x="42637" y="57319"/>
                </a:lnTo>
                <a:lnTo>
                  <a:pt x="42859" y="57662"/>
                </a:lnTo>
                <a:lnTo>
                  <a:pt x="43081" y="58005"/>
                </a:lnTo>
                <a:lnTo>
                  <a:pt x="43343" y="58328"/>
                </a:lnTo>
                <a:lnTo>
                  <a:pt x="43585" y="58630"/>
                </a:lnTo>
                <a:lnTo>
                  <a:pt x="43847" y="58933"/>
                </a:lnTo>
                <a:lnTo>
                  <a:pt x="44129" y="59215"/>
                </a:lnTo>
                <a:lnTo>
                  <a:pt x="44412" y="59498"/>
                </a:lnTo>
                <a:lnTo>
                  <a:pt x="44714" y="59740"/>
                </a:lnTo>
                <a:lnTo>
                  <a:pt x="45017" y="59982"/>
                </a:lnTo>
                <a:lnTo>
                  <a:pt x="45360" y="60203"/>
                </a:lnTo>
                <a:lnTo>
                  <a:pt x="45682" y="60425"/>
                </a:lnTo>
                <a:lnTo>
                  <a:pt x="46045" y="60607"/>
                </a:lnTo>
                <a:lnTo>
                  <a:pt x="46408" y="60768"/>
                </a:lnTo>
                <a:lnTo>
                  <a:pt x="46771" y="60930"/>
                </a:lnTo>
                <a:lnTo>
                  <a:pt x="47175" y="61051"/>
                </a:lnTo>
                <a:lnTo>
                  <a:pt x="47598" y="61172"/>
                </a:lnTo>
                <a:lnTo>
                  <a:pt x="48042" y="61252"/>
                </a:lnTo>
                <a:lnTo>
                  <a:pt x="48486" y="61313"/>
                </a:lnTo>
                <a:lnTo>
                  <a:pt x="48929" y="61333"/>
                </a:lnTo>
                <a:lnTo>
                  <a:pt x="49393" y="61333"/>
                </a:lnTo>
                <a:lnTo>
                  <a:pt x="49837" y="61293"/>
                </a:lnTo>
                <a:lnTo>
                  <a:pt x="50281" y="61252"/>
                </a:lnTo>
                <a:lnTo>
                  <a:pt x="50725" y="61172"/>
                </a:lnTo>
                <a:lnTo>
                  <a:pt x="51168" y="61071"/>
                </a:lnTo>
                <a:lnTo>
                  <a:pt x="51612" y="60950"/>
                </a:lnTo>
                <a:lnTo>
                  <a:pt x="52056" y="60809"/>
                </a:lnTo>
                <a:lnTo>
                  <a:pt x="52479" y="60647"/>
                </a:lnTo>
                <a:lnTo>
                  <a:pt x="52903" y="60466"/>
                </a:lnTo>
                <a:lnTo>
                  <a:pt x="53306" y="60264"/>
                </a:lnTo>
                <a:lnTo>
                  <a:pt x="53709" y="60042"/>
                </a:lnTo>
                <a:lnTo>
                  <a:pt x="54093" y="59800"/>
                </a:lnTo>
                <a:lnTo>
                  <a:pt x="54718" y="59397"/>
                </a:lnTo>
                <a:lnTo>
                  <a:pt x="55303" y="58933"/>
                </a:lnTo>
                <a:lnTo>
                  <a:pt x="55847" y="58449"/>
                </a:lnTo>
                <a:lnTo>
                  <a:pt x="56372" y="57945"/>
                </a:lnTo>
                <a:lnTo>
                  <a:pt x="56876" y="57400"/>
                </a:lnTo>
                <a:lnTo>
                  <a:pt x="57360" y="56835"/>
                </a:lnTo>
                <a:lnTo>
                  <a:pt x="57804" y="56230"/>
                </a:lnTo>
                <a:lnTo>
                  <a:pt x="58207" y="55625"/>
                </a:lnTo>
                <a:lnTo>
                  <a:pt x="58590" y="54980"/>
                </a:lnTo>
                <a:lnTo>
                  <a:pt x="58953" y="54334"/>
                </a:lnTo>
                <a:lnTo>
                  <a:pt x="59296" y="53649"/>
                </a:lnTo>
                <a:lnTo>
                  <a:pt x="59599" y="52983"/>
                </a:lnTo>
                <a:lnTo>
                  <a:pt x="59881" y="52277"/>
                </a:lnTo>
                <a:lnTo>
                  <a:pt x="60143" y="51571"/>
                </a:lnTo>
                <a:lnTo>
                  <a:pt x="60365" y="50865"/>
                </a:lnTo>
                <a:lnTo>
                  <a:pt x="60567" y="50139"/>
                </a:lnTo>
                <a:lnTo>
                  <a:pt x="60728" y="49413"/>
                </a:lnTo>
                <a:lnTo>
                  <a:pt x="60890" y="48687"/>
                </a:lnTo>
                <a:lnTo>
                  <a:pt x="61031" y="47961"/>
                </a:lnTo>
                <a:lnTo>
                  <a:pt x="61132" y="47235"/>
                </a:lnTo>
                <a:lnTo>
                  <a:pt x="61232" y="46489"/>
                </a:lnTo>
                <a:lnTo>
                  <a:pt x="61313" y="45763"/>
                </a:lnTo>
                <a:lnTo>
                  <a:pt x="61374" y="45016"/>
                </a:lnTo>
                <a:lnTo>
                  <a:pt x="61434" y="44270"/>
                </a:lnTo>
                <a:lnTo>
                  <a:pt x="61495" y="42778"/>
                </a:lnTo>
                <a:lnTo>
                  <a:pt x="61535" y="41285"/>
                </a:lnTo>
                <a:lnTo>
                  <a:pt x="61535" y="39793"/>
                </a:lnTo>
                <a:lnTo>
                  <a:pt x="61515" y="38300"/>
                </a:lnTo>
                <a:lnTo>
                  <a:pt x="61495" y="36485"/>
                </a:lnTo>
                <a:lnTo>
                  <a:pt x="61434" y="34670"/>
                </a:lnTo>
                <a:lnTo>
                  <a:pt x="61353" y="32835"/>
                </a:lnTo>
                <a:lnTo>
                  <a:pt x="61232" y="30979"/>
                </a:lnTo>
                <a:lnTo>
                  <a:pt x="61172" y="30071"/>
                </a:lnTo>
                <a:lnTo>
                  <a:pt x="61071" y="29144"/>
                </a:lnTo>
                <a:lnTo>
                  <a:pt x="60970" y="28236"/>
                </a:lnTo>
                <a:lnTo>
                  <a:pt x="60849" y="27329"/>
                </a:lnTo>
                <a:lnTo>
                  <a:pt x="60728" y="26421"/>
                </a:lnTo>
                <a:lnTo>
                  <a:pt x="60567" y="25534"/>
                </a:lnTo>
                <a:lnTo>
                  <a:pt x="60405" y="24626"/>
                </a:lnTo>
                <a:lnTo>
                  <a:pt x="60224" y="23739"/>
                </a:lnTo>
                <a:lnTo>
                  <a:pt x="60022" y="22871"/>
                </a:lnTo>
                <a:lnTo>
                  <a:pt x="59800" y="22004"/>
                </a:lnTo>
                <a:lnTo>
                  <a:pt x="59558" y="21137"/>
                </a:lnTo>
                <a:lnTo>
                  <a:pt x="59296" y="20290"/>
                </a:lnTo>
                <a:lnTo>
                  <a:pt x="58994" y="19443"/>
                </a:lnTo>
                <a:lnTo>
                  <a:pt x="58691" y="18616"/>
                </a:lnTo>
                <a:lnTo>
                  <a:pt x="58348" y="17809"/>
                </a:lnTo>
                <a:lnTo>
                  <a:pt x="57985" y="17002"/>
                </a:lnTo>
                <a:lnTo>
                  <a:pt x="57582" y="16216"/>
                </a:lnTo>
                <a:lnTo>
                  <a:pt x="57158" y="15449"/>
                </a:lnTo>
                <a:lnTo>
                  <a:pt x="56715" y="14703"/>
                </a:lnTo>
                <a:lnTo>
                  <a:pt x="56231" y="13957"/>
                </a:lnTo>
                <a:lnTo>
                  <a:pt x="55726" y="13251"/>
                </a:lnTo>
                <a:lnTo>
                  <a:pt x="55182" y="12545"/>
                </a:lnTo>
                <a:lnTo>
                  <a:pt x="54617" y="11859"/>
                </a:lnTo>
                <a:lnTo>
                  <a:pt x="53992" y="11214"/>
                </a:lnTo>
                <a:lnTo>
                  <a:pt x="53609" y="10831"/>
                </a:lnTo>
                <a:lnTo>
                  <a:pt x="53225" y="10447"/>
                </a:lnTo>
                <a:lnTo>
                  <a:pt x="52822" y="10084"/>
                </a:lnTo>
                <a:lnTo>
                  <a:pt x="52419" y="9741"/>
                </a:lnTo>
                <a:lnTo>
                  <a:pt x="51995" y="9399"/>
                </a:lnTo>
                <a:lnTo>
                  <a:pt x="51572" y="9056"/>
                </a:lnTo>
                <a:lnTo>
                  <a:pt x="50704" y="8431"/>
                </a:lnTo>
                <a:lnTo>
                  <a:pt x="49817" y="7825"/>
                </a:lnTo>
                <a:lnTo>
                  <a:pt x="48889" y="7261"/>
                </a:lnTo>
                <a:lnTo>
                  <a:pt x="47941" y="6736"/>
                </a:lnTo>
                <a:lnTo>
                  <a:pt x="46973" y="6232"/>
                </a:lnTo>
                <a:lnTo>
                  <a:pt x="46005" y="5768"/>
                </a:lnTo>
                <a:lnTo>
                  <a:pt x="44997" y="5304"/>
                </a:lnTo>
                <a:lnTo>
                  <a:pt x="44008" y="4881"/>
                </a:lnTo>
                <a:lnTo>
                  <a:pt x="42980" y="4457"/>
                </a:lnTo>
                <a:lnTo>
                  <a:pt x="41971" y="4074"/>
                </a:lnTo>
                <a:lnTo>
                  <a:pt x="40943" y="3691"/>
                </a:lnTo>
                <a:lnTo>
                  <a:pt x="38885" y="2945"/>
                </a:lnTo>
                <a:lnTo>
                  <a:pt x="37111" y="2340"/>
                </a:lnTo>
                <a:lnTo>
                  <a:pt x="35336" y="1755"/>
                </a:lnTo>
                <a:lnTo>
                  <a:pt x="34448" y="1492"/>
                </a:lnTo>
                <a:lnTo>
                  <a:pt x="33541" y="1230"/>
                </a:lnTo>
                <a:lnTo>
                  <a:pt x="32633" y="988"/>
                </a:lnTo>
                <a:lnTo>
                  <a:pt x="31726" y="766"/>
                </a:lnTo>
                <a:lnTo>
                  <a:pt x="30818" y="565"/>
                </a:lnTo>
                <a:lnTo>
                  <a:pt x="29910" y="383"/>
                </a:lnTo>
                <a:lnTo>
                  <a:pt x="29003" y="242"/>
                </a:lnTo>
                <a:lnTo>
                  <a:pt x="28075" y="141"/>
                </a:lnTo>
                <a:lnTo>
                  <a:pt x="27167" y="61"/>
                </a:lnTo>
                <a:lnTo>
                  <a:pt x="262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0"/>
          <p:cNvSpPr/>
          <p:nvPr/>
        </p:nvSpPr>
        <p:spPr>
          <a:xfrm flipH="1">
            <a:off x="7606890" y="2442900"/>
            <a:ext cx="2475662" cy="3341798"/>
          </a:xfrm>
          <a:custGeom>
            <a:rect b="b" l="l" r="r" t="t"/>
            <a:pathLst>
              <a:path extrusionOk="0" h="57037" w="42254">
                <a:moveTo>
                  <a:pt x="6515" y="0"/>
                </a:moveTo>
                <a:lnTo>
                  <a:pt x="5507" y="20"/>
                </a:lnTo>
                <a:lnTo>
                  <a:pt x="4498" y="61"/>
                </a:lnTo>
                <a:lnTo>
                  <a:pt x="3470" y="141"/>
                </a:lnTo>
                <a:lnTo>
                  <a:pt x="2441" y="262"/>
                </a:lnTo>
                <a:lnTo>
                  <a:pt x="1432" y="383"/>
                </a:lnTo>
                <a:lnTo>
                  <a:pt x="1291" y="5869"/>
                </a:lnTo>
                <a:lnTo>
                  <a:pt x="1110" y="11375"/>
                </a:lnTo>
                <a:lnTo>
                  <a:pt x="747" y="22347"/>
                </a:lnTo>
                <a:lnTo>
                  <a:pt x="626" y="25957"/>
                </a:lnTo>
                <a:lnTo>
                  <a:pt x="525" y="29547"/>
                </a:lnTo>
                <a:lnTo>
                  <a:pt x="444" y="33137"/>
                </a:lnTo>
                <a:lnTo>
                  <a:pt x="404" y="36747"/>
                </a:lnTo>
                <a:lnTo>
                  <a:pt x="364" y="40257"/>
                </a:lnTo>
                <a:lnTo>
                  <a:pt x="343" y="43746"/>
                </a:lnTo>
                <a:lnTo>
                  <a:pt x="303" y="47255"/>
                </a:lnTo>
                <a:lnTo>
                  <a:pt x="222" y="50765"/>
                </a:lnTo>
                <a:lnTo>
                  <a:pt x="182" y="51672"/>
                </a:lnTo>
                <a:lnTo>
                  <a:pt x="122" y="52600"/>
                </a:lnTo>
                <a:lnTo>
                  <a:pt x="41" y="53507"/>
                </a:lnTo>
                <a:lnTo>
                  <a:pt x="0" y="54415"/>
                </a:lnTo>
                <a:lnTo>
                  <a:pt x="0" y="54859"/>
                </a:lnTo>
                <a:lnTo>
                  <a:pt x="0" y="55303"/>
                </a:lnTo>
                <a:lnTo>
                  <a:pt x="21" y="55524"/>
                </a:lnTo>
                <a:lnTo>
                  <a:pt x="41" y="55746"/>
                </a:lnTo>
                <a:lnTo>
                  <a:pt x="101" y="55968"/>
                </a:lnTo>
                <a:lnTo>
                  <a:pt x="142" y="56170"/>
                </a:lnTo>
                <a:lnTo>
                  <a:pt x="182" y="56271"/>
                </a:lnTo>
                <a:lnTo>
                  <a:pt x="243" y="56351"/>
                </a:lnTo>
                <a:lnTo>
                  <a:pt x="303" y="56432"/>
                </a:lnTo>
                <a:lnTo>
                  <a:pt x="384" y="56492"/>
                </a:lnTo>
                <a:lnTo>
                  <a:pt x="565" y="56593"/>
                </a:lnTo>
                <a:lnTo>
                  <a:pt x="807" y="56674"/>
                </a:lnTo>
                <a:lnTo>
                  <a:pt x="1231" y="56815"/>
                </a:lnTo>
                <a:lnTo>
                  <a:pt x="1674" y="56896"/>
                </a:lnTo>
                <a:lnTo>
                  <a:pt x="2118" y="56977"/>
                </a:lnTo>
                <a:lnTo>
                  <a:pt x="2582" y="57017"/>
                </a:lnTo>
                <a:lnTo>
                  <a:pt x="3046" y="57017"/>
                </a:lnTo>
                <a:lnTo>
                  <a:pt x="3490" y="57037"/>
                </a:lnTo>
                <a:lnTo>
                  <a:pt x="4397" y="57017"/>
                </a:lnTo>
                <a:lnTo>
                  <a:pt x="5446" y="56977"/>
                </a:lnTo>
                <a:lnTo>
                  <a:pt x="6495" y="56916"/>
                </a:lnTo>
                <a:lnTo>
                  <a:pt x="7544" y="56835"/>
                </a:lnTo>
                <a:lnTo>
                  <a:pt x="8613" y="56755"/>
                </a:lnTo>
                <a:lnTo>
                  <a:pt x="10125" y="56593"/>
                </a:lnTo>
                <a:lnTo>
                  <a:pt x="10892" y="56533"/>
                </a:lnTo>
                <a:lnTo>
                  <a:pt x="11638" y="56513"/>
                </a:lnTo>
                <a:lnTo>
                  <a:pt x="42254" y="56513"/>
                </a:lnTo>
                <a:lnTo>
                  <a:pt x="42214" y="55988"/>
                </a:lnTo>
                <a:lnTo>
                  <a:pt x="42133" y="55484"/>
                </a:lnTo>
                <a:lnTo>
                  <a:pt x="42052" y="54960"/>
                </a:lnTo>
                <a:lnTo>
                  <a:pt x="41911" y="54455"/>
                </a:lnTo>
                <a:lnTo>
                  <a:pt x="41750" y="53971"/>
                </a:lnTo>
                <a:lnTo>
                  <a:pt x="41568" y="53467"/>
                </a:lnTo>
                <a:lnTo>
                  <a:pt x="41346" y="52983"/>
                </a:lnTo>
                <a:lnTo>
                  <a:pt x="41104" y="52499"/>
                </a:lnTo>
                <a:lnTo>
                  <a:pt x="40741" y="51914"/>
                </a:lnTo>
                <a:lnTo>
                  <a:pt x="40338" y="51329"/>
                </a:lnTo>
                <a:lnTo>
                  <a:pt x="39914" y="50765"/>
                </a:lnTo>
                <a:lnTo>
                  <a:pt x="39471" y="50220"/>
                </a:lnTo>
                <a:lnTo>
                  <a:pt x="38523" y="49131"/>
                </a:lnTo>
                <a:lnTo>
                  <a:pt x="37595" y="48062"/>
                </a:lnTo>
                <a:lnTo>
                  <a:pt x="37151" y="47517"/>
                </a:lnTo>
                <a:lnTo>
                  <a:pt x="36728" y="46953"/>
                </a:lnTo>
                <a:lnTo>
                  <a:pt x="36344" y="46388"/>
                </a:lnTo>
                <a:lnTo>
                  <a:pt x="36163" y="46106"/>
                </a:lnTo>
                <a:lnTo>
                  <a:pt x="36002" y="45803"/>
                </a:lnTo>
                <a:lnTo>
                  <a:pt x="35860" y="45501"/>
                </a:lnTo>
                <a:lnTo>
                  <a:pt x="35719" y="45198"/>
                </a:lnTo>
                <a:lnTo>
                  <a:pt x="35598" y="44895"/>
                </a:lnTo>
                <a:lnTo>
                  <a:pt x="35477" y="44593"/>
                </a:lnTo>
                <a:lnTo>
                  <a:pt x="35376" y="44270"/>
                </a:lnTo>
                <a:lnTo>
                  <a:pt x="35316" y="43927"/>
                </a:lnTo>
                <a:lnTo>
                  <a:pt x="35255" y="43605"/>
                </a:lnTo>
                <a:lnTo>
                  <a:pt x="35215" y="43262"/>
                </a:lnTo>
                <a:lnTo>
                  <a:pt x="35195" y="42979"/>
                </a:lnTo>
                <a:lnTo>
                  <a:pt x="35195" y="42717"/>
                </a:lnTo>
                <a:lnTo>
                  <a:pt x="35215" y="42173"/>
                </a:lnTo>
                <a:lnTo>
                  <a:pt x="35296" y="41628"/>
                </a:lnTo>
                <a:lnTo>
                  <a:pt x="35397" y="41084"/>
                </a:lnTo>
                <a:lnTo>
                  <a:pt x="35538" y="40539"/>
                </a:lnTo>
                <a:lnTo>
                  <a:pt x="35679" y="40015"/>
                </a:lnTo>
                <a:lnTo>
                  <a:pt x="36022" y="38946"/>
                </a:lnTo>
                <a:lnTo>
                  <a:pt x="36344" y="37857"/>
                </a:lnTo>
                <a:lnTo>
                  <a:pt x="36486" y="37332"/>
                </a:lnTo>
                <a:lnTo>
                  <a:pt x="36607" y="36788"/>
                </a:lnTo>
                <a:lnTo>
                  <a:pt x="36687" y="36263"/>
                </a:lnTo>
                <a:lnTo>
                  <a:pt x="36728" y="35719"/>
                </a:lnTo>
                <a:lnTo>
                  <a:pt x="36748" y="35436"/>
                </a:lnTo>
                <a:lnTo>
                  <a:pt x="36748" y="35174"/>
                </a:lnTo>
                <a:lnTo>
                  <a:pt x="36728" y="34892"/>
                </a:lnTo>
                <a:lnTo>
                  <a:pt x="36687" y="34630"/>
                </a:lnTo>
                <a:lnTo>
                  <a:pt x="36647" y="34367"/>
                </a:lnTo>
                <a:lnTo>
                  <a:pt x="36586" y="34085"/>
                </a:lnTo>
                <a:lnTo>
                  <a:pt x="36526" y="33843"/>
                </a:lnTo>
                <a:lnTo>
                  <a:pt x="36445" y="33581"/>
                </a:lnTo>
                <a:lnTo>
                  <a:pt x="36344" y="33339"/>
                </a:lnTo>
                <a:lnTo>
                  <a:pt x="36244" y="33097"/>
                </a:lnTo>
                <a:lnTo>
                  <a:pt x="36002" y="32633"/>
                </a:lnTo>
                <a:lnTo>
                  <a:pt x="35719" y="32169"/>
                </a:lnTo>
                <a:lnTo>
                  <a:pt x="35397" y="31746"/>
                </a:lnTo>
                <a:lnTo>
                  <a:pt x="35034" y="31342"/>
                </a:lnTo>
                <a:lnTo>
                  <a:pt x="34650" y="30959"/>
                </a:lnTo>
                <a:lnTo>
                  <a:pt x="34227" y="30596"/>
                </a:lnTo>
                <a:lnTo>
                  <a:pt x="33803" y="30253"/>
                </a:lnTo>
                <a:lnTo>
                  <a:pt x="33339" y="29930"/>
                </a:lnTo>
                <a:lnTo>
                  <a:pt x="32875" y="29608"/>
                </a:lnTo>
                <a:lnTo>
                  <a:pt x="32371" y="29325"/>
                </a:lnTo>
                <a:lnTo>
                  <a:pt x="31887" y="29063"/>
                </a:lnTo>
                <a:lnTo>
                  <a:pt x="31383" y="28821"/>
                </a:lnTo>
                <a:lnTo>
                  <a:pt x="30879" y="28599"/>
                </a:lnTo>
                <a:lnTo>
                  <a:pt x="29870" y="28176"/>
                </a:lnTo>
                <a:lnTo>
                  <a:pt x="28842" y="27772"/>
                </a:lnTo>
                <a:lnTo>
                  <a:pt x="27793" y="27369"/>
                </a:lnTo>
                <a:lnTo>
                  <a:pt x="26785" y="26925"/>
                </a:lnTo>
                <a:lnTo>
                  <a:pt x="26280" y="26703"/>
                </a:lnTo>
                <a:lnTo>
                  <a:pt x="25796" y="26461"/>
                </a:lnTo>
                <a:lnTo>
                  <a:pt x="25312" y="26199"/>
                </a:lnTo>
                <a:lnTo>
                  <a:pt x="24848" y="25937"/>
                </a:lnTo>
                <a:lnTo>
                  <a:pt x="24384" y="25634"/>
                </a:lnTo>
                <a:lnTo>
                  <a:pt x="23941" y="25332"/>
                </a:lnTo>
                <a:lnTo>
                  <a:pt x="23517" y="24989"/>
                </a:lnTo>
                <a:lnTo>
                  <a:pt x="23114" y="24626"/>
                </a:lnTo>
                <a:lnTo>
                  <a:pt x="22872" y="24364"/>
                </a:lnTo>
                <a:lnTo>
                  <a:pt x="22650" y="24122"/>
                </a:lnTo>
                <a:lnTo>
                  <a:pt x="22408" y="23860"/>
                </a:lnTo>
                <a:lnTo>
                  <a:pt x="22206" y="23577"/>
                </a:lnTo>
                <a:lnTo>
                  <a:pt x="22005" y="23315"/>
                </a:lnTo>
                <a:lnTo>
                  <a:pt x="21823" y="23033"/>
                </a:lnTo>
                <a:lnTo>
                  <a:pt x="21480" y="22448"/>
                </a:lnTo>
                <a:lnTo>
                  <a:pt x="21157" y="21843"/>
                </a:lnTo>
                <a:lnTo>
                  <a:pt x="20895" y="21217"/>
                </a:lnTo>
                <a:lnTo>
                  <a:pt x="20653" y="20592"/>
                </a:lnTo>
                <a:lnTo>
                  <a:pt x="20431" y="19927"/>
                </a:lnTo>
                <a:lnTo>
                  <a:pt x="20250" y="19261"/>
                </a:lnTo>
                <a:lnTo>
                  <a:pt x="20089" y="18575"/>
                </a:lnTo>
                <a:lnTo>
                  <a:pt x="19947" y="17869"/>
                </a:lnTo>
                <a:lnTo>
                  <a:pt x="19826" y="17164"/>
                </a:lnTo>
                <a:lnTo>
                  <a:pt x="19725" y="16458"/>
                </a:lnTo>
                <a:lnTo>
                  <a:pt x="19625" y="15732"/>
                </a:lnTo>
                <a:lnTo>
                  <a:pt x="19443" y="14279"/>
                </a:lnTo>
                <a:lnTo>
                  <a:pt x="19282" y="12807"/>
                </a:lnTo>
                <a:lnTo>
                  <a:pt x="19080" y="11375"/>
                </a:lnTo>
                <a:lnTo>
                  <a:pt x="18979" y="10649"/>
                </a:lnTo>
                <a:lnTo>
                  <a:pt x="18838" y="9943"/>
                </a:lnTo>
                <a:lnTo>
                  <a:pt x="18697" y="9237"/>
                </a:lnTo>
                <a:lnTo>
                  <a:pt x="18536" y="8552"/>
                </a:lnTo>
                <a:lnTo>
                  <a:pt x="18354" y="7866"/>
                </a:lnTo>
                <a:lnTo>
                  <a:pt x="18132" y="7200"/>
                </a:lnTo>
                <a:lnTo>
                  <a:pt x="17890" y="6555"/>
                </a:lnTo>
                <a:lnTo>
                  <a:pt x="17608" y="5930"/>
                </a:lnTo>
                <a:lnTo>
                  <a:pt x="17305" y="5304"/>
                </a:lnTo>
                <a:lnTo>
                  <a:pt x="16942" y="4720"/>
                </a:lnTo>
                <a:lnTo>
                  <a:pt x="16761" y="4437"/>
                </a:lnTo>
                <a:lnTo>
                  <a:pt x="16559" y="4155"/>
                </a:lnTo>
                <a:lnTo>
                  <a:pt x="16337" y="3872"/>
                </a:lnTo>
                <a:lnTo>
                  <a:pt x="16115" y="3610"/>
                </a:lnTo>
                <a:lnTo>
                  <a:pt x="15772" y="3247"/>
                </a:lnTo>
                <a:lnTo>
                  <a:pt x="15430" y="2904"/>
                </a:lnTo>
                <a:lnTo>
                  <a:pt x="15067" y="2602"/>
                </a:lnTo>
                <a:lnTo>
                  <a:pt x="14703" y="2299"/>
                </a:lnTo>
                <a:lnTo>
                  <a:pt x="14320" y="2037"/>
                </a:lnTo>
                <a:lnTo>
                  <a:pt x="13937" y="1775"/>
                </a:lnTo>
                <a:lnTo>
                  <a:pt x="13534" y="1553"/>
                </a:lnTo>
                <a:lnTo>
                  <a:pt x="13110" y="1331"/>
                </a:lnTo>
                <a:lnTo>
                  <a:pt x="12687" y="1129"/>
                </a:lnTo>
                <a:lnTo>
                  <a:pt x="12263" y="948"/>
                </a:lnTo>
                <a:lnTo>
                  <a:pt x="11819" y="807"/>
                </a:lnTo>
                <a:lnTo>
                  <a:pt x="11355" y="645"/>
                </a:lnTo>
                <a:lnTo>
                  <a:pt x="10912" y="524"/>
                </a:lnTo>
                <a:lnTo>
                  <a:pt x="10448" y="403"/>
                </a:lnTo>
                <a:lnTo>
                  <a:pt x="9964" y="323"/>
                </a:lnTo>
                <a:lnTo>
                  <a:pt x="9500" y="222"/>
                </a:lnTo>
                <a:lnTo>
                  <a:pt x="9016" y="161"/>
                </a:lnTo>
                <a:lnTo>
                  <a:pt x="8512" y="101"/>
                </a:lnTo>
                <a:lnTo>
                  <a:pt x="8028" y="61"/>
                </a:lnTo>
                <a:lnTo>
                  <a:pt x="7523" y="40"/>
                </a:lnTo>
                <a:lnTo>
                  <a:pt x="6515" y="0"/>
                </a:lnTo>
                <a:close/>
              </a:path>
            </a:pathLst>
          </a:custGeom>
          <a:solidFill>
            <a:srgbClr val="FFE2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40"/>
          <p:cNvGrpSpPr/>
          <p:nvPr/>
        </p:nvGrpSpPr>
        <p:grpSpPr>
          <a:xfrm>
            <a:off x="6281533" y="-10067"/>
            <a:ext cx="2862466" cy="1695774"/>
            <a:chOff x="238125" y="3383650"/>
            <a:chExt cx="1287775" cy="762900"/>
          </a:xfrm>
        </p:grpSpPr>
        <p:sp>
          <p:nvSpPr>
            <p:cNvPr id="231" name="Google Shape;231;p40"/>
            <p:cNvSpPr/>
            <p:nvPr/>
          </p:nvSpPr>
          <p:spPr>
            <a:xfrm>
              <a:off x="598125" y="3383650"/>
              <a:ext cx="927775" cy="557175"/>
            </a:xfrm>
            <a:custGeom>
              <a:rect b="b" l="l" r="r" t="t"/>
              <a:pathLst>
                <a:path extrusionOk="0" h="22287" w="37111">
                  <a:moveTo>
                    <a:pt x="37050" y="0"/>
                  </a:moveTo>
                  <a:lnTo>
                    <a:pt x="0" y="101"/>
                  </a:lnTo>
                  <a:lnTo>
                    <a:pt x="1090" y="161"/>
                  </a:lnTo>
                  <a:lnTo>
                    <a:pt x="2118" y="242"/>
                  </a:lnTo>
                  <a:lnTo>
                    <a:pt x="3127" y="343"/>
                  </a:lnTo>
                  <a:lnTo>
                    <a:pt x="4095" y="464"/>
                  </a:lnTo>
                  <a:lnTo>
                    <a:pt x="5002" y="585"/>
                  </a:lnTo>
                  <a:lnTo>
                    <a:pt x="5890" y="726"/>
                  </a:lnTo>
                  <a:lnTo>
                    <a:pt x="6737" y="867"/>
                  </a:lnTo>
                  <a:lnTo>
                    <a:pt x="7523" y="1029"/>
                  </a:lnTo>
                  <a:lnTo>
                    <a:pt x="8310" y="1210"/>
                  </a:lnTo>
                  <a:lnTo>
                    <a:pt x="9036" y="1412"/>
                  </a:lnTo>
                  <a:lnTo>
                    <a:pt x="9742" y="1613"/>
                  </a:lnTo>
                  <a:lnTo>
                    <a:pt x="10407" y="1835"/>
                  </a:lnTo>
                  <a:lnTo>
                    <a:pt x="11033" y="2077"/>
                  </a:lnTo>
                  <a:lnTo>
                    <a:pt x="11658" y="2340"/>
                  </a:lnTo>
                  <a:lnTo>
                    <a:pt x="12223" y="2602"/>
                  </a:lnTo>
                  <a:lnTo>
                    <a:pt x="12767" y="2884"/>
                  </a:lnTo>
                  <a:lnTo>
                    <a:pt x="13292" y="3187"/>
                  </a:lnTo>
                  <a:lnTo>
                    <a:pt x="13796" y="3509"/>
                  </a:lnTo>
                  <a:lnTo>
                    <a:pt x="14260" y="3852"/>
                  </a:lnTo>
                  <a:lnTo>
                    <a:pt x="14724" y="4195"/>
                  </a:lnTo>
                  <a:lnTo>
                    <a:pt x="15147" y="4558"/>
                  </a:lnTo>
                  <a:lnTo>
                    <a:pt x="15551" y="4941"/>
                  </a:lnTo>
                  <a:lnTo>
                    <a:pt x="15934" y="5345"/>
                  </a:lnTo>
                  <a:lnTo>
                    <a:pt x="16297" y="5768"/>
                  </a:lnTo>
                  <a:lnTo>
                    <a:pt x="16660" y="6192"/>
                  </a:lnTo>
                  <a:lnTo>
                    <a:pt x="16982" y="6656"/>
                  </a:lnTo>
                  <a:lnTo>
                    <a:pt x="17305" y="7120"/>
                  </a:lnTo>
                  <a:lnTo>
                    <a:pt x="17608" y="7624"/>
                  </a:lnTo>
                  <a:lnTo>
                    <a:pt x="17910" y="8128"/>
                  </a:lnTo>
                  <a:lnTo>
                    <a:pt x="18172" y="8652"/>
                  </a:lnTo>
                  <a:lnTo>
                    <a:pt x="18455" y="9197"/>
                  </a:lnTo>
                  <a:lnTo>
                    <a:pt x="18717" y="9762"/>
                  </a:lnTo>
                  <a:lnTo>
                    <a:pt x="19241" y="11032"/>
                  </a:lnTo>
                  <a:lnTo>
                    <a:pt x="19786" y="12343"/>
                  </a:lnTo>
                  <a:lnTo>
                    <a:pt x="20351" y="13695"/>
                  </a:lnTo>
                  <a:lnTo>
                    <a:pt x="20653" y="14360"/>
                  </a:lnTo>
                  <a:lnTo>
                    <a:pt x="20956" y="15026"/>
                  </a:lnTo>
                  <a:lnTo>
                    <a:pt x="21258" y="15671"/>
                  </a:lnTo>
                  <a:lnTo>
                    <a:pt x="21601" y="16316"/>
                  </a:lnTo>
                  <a:lnTo>
                    <a:pt x="21944" y="16962"/>
                  </a:lnTo>
                  <a:lnTo>
                    <a:pt x="22327" y="17567"/>
                  </a:lnTo>
                  <a:lnTo>
                    <a:pt x="22710" y="18152"/>
                  </a:lnTo>
                  <a:lnTo>
                    <a:pt x="23134" y="18717"/>
                  </a:lnTo>
                  <a:lnTo>
                    <a:pt x="23578" y="19261"/>
                  </a:lnTo>
                  <a:lnTo>
                    <a:pt x="24042" y="19765"/>
                  </a:lnTo>
                  <a:lnTo>
                    <a:pt x="24284" y="20007"/>
                  </a:lnTo>
                  <a:lnTo>
                    <a:pt x="24546" y="20229"/>
                  </a:lnTo>
                  <a:lnTo>
                    <a:pt x="24808" y="20451"/>
                  </a:lnTo>
                  <a:lnTo>
                    <a:pt x="25070" y="20653"/>
                  </a:lnTo>
                  <a:lnTo>
                    <a:pt x="25352" y="20854"/>
                  </a:lnTo>
                  <a:lnTo>
                    <a:pt x="25635" y="21036"/>
                  </a:lnTo>
                  <a:lnTo>
                    <a:pt x="25937" y="21217"/>
                  </a:lnTo>
                  <a:lnTo>
                    <a:pt x="26240" y="21379"/>
                  </a:lnTo>
                  <a:lnTo>
                    <a:pt x="26563" y="21540"/>
                  </a:lnTo>
                  <a:lnTo>
                    <a:pt x="26885" y="21681"/>
                  </a:lnTo>
                  <a:lnTo>
                    <a:pt x="27228" y="21802"/>
                  </a:lnTo>
                  <a:lnTo>
                    <a:pt x="27571" y="21923"/>
                  </a:lnTo>
                  <a:lnTo>
                    <a:pt x="27934" y="22024"/>
                  </a:lnTo>
                  <a:lnTo>
                    <a:pt x="28297" y="22105"/>
                  </a:lnTo>
                  <a:lnTo>
                    <a:pt x="28680" y="22165"/>
                  </a:lnTo>
                  <a:lnTo>
                    <a:pt x="29064" y="22226"/>
                  </a:lnTo>
                  <a:lnTo>
                    <a:pt x="29467" y="22266"/>
                  </a:lnTo>
                  <a:lnTo>
                    <a:pt x="29890" y="22286"/>
                  </a:lnTo>
                  <a:lnTo>
                    <a:pt x="30758" y="22286"/>
                  </a:lnTo>
                  <a:lnTo>
                    <a:pt x="31201" y="22266"/>
                  </a:lnTo>
                  <a:lnTo>
                    <a:pt x="31665" y="22206"/>
                  </a:lnTo>
                  <a:lnTo>
                    <a:pt x="32149" y="22145"/>
                  </a:lnTo>
                  <a:lnTo>
                    <a:pt x="32654" y="22065"/>
                  </a:lnTo>
                  <a:lnTo>
                    <a:pt x="33158" y="21964"/>
                  </a:lnTo>
                  <a:lnTo>
                    <a:pt x="33682" y="21843"/>
                  </a:lnTo>
                  <a:lnTo>
                    <a:pt x="34207" y="21701"/>
                  </a:lnTo>
                  <a:lnTo>
                    <a:pt x="34751" y="21540"/>
                  </a:lnTo>
                  <a:lnTo>
                    <a:pt x="35316" y="21359"/>
                  </a:lnTo>
                  <a:lnTo>
                    <a:pt x="35901" y="21157"/>
                  </a:lnTo>
                  <a:lnTo>
                    <a:pt x="36506" y="20935"/>
                  </a:lnTo>
                  <a:lnTo>
                    <a:pt x="37111" y="20673"/>
                  </a:lnTo>
                  <a:lnTo>
                    <a:pt x="37050" y="0"/>
                  </a:lnTo>
                  <a:close/>
                </a:path>
              </a:pathLst>
            </a:custGeom>
            <a:solidFill>
              <a:srgbClr val="FFDA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0"/>
            <p:cNvSpPr/>
            <p:nvPr/>
          </p:nvSpPr>
          <p:spPr>
            <a:xfrm>
              <a:off x="238125" y="3425500"/>
              <a:ext cx="780025" cy="218350"/>
            </a:xfrm>
            <a:custGeom>
              <a:rect b="b" l="l" r="r" t="t"/>
              <a:pathLst>
                <a:path extrusionOk="0" h="8734" w="31201">
                  <a:moveTo>
                    <a:pt x="13453" y="0"/>
                  </a:moveTo>
                  <a:lnTo>
                    <a:pt x="12787" y="20"/>
                  </a:lnTo>
                  <a:lnTo>
                    <a:pt x="12121" y="40"/>
                  </a:lnTo>
                  <a:lnTo>
                    <a:pt x="11456" y="81"/>
                  </a:lnTo>
                  <a:lnTo>
                    <a:pt x="10790" y="141"/>
                  </a:lnTo>
                  <a:lnTo>
                    <a:pt x="10125" y="202"/>
                  </a:lnTo>
                  <a:lnTo>
                    <a:pt x="9459" y="303"/>
                  </a:lnTo>
                  <a:lnTo>
                    <a:pt x="8794" y="383"/>
                  </a:lnTo>
                  <a:lnTo>
                    <a:pt x="8128" y="504"/>
                  </a:lnTo>
                  <a:lnTo>
                    <a:pt x="7462" y="625"/>
                  </a:lnTo>
                  <a:lnTo>
                    <a:pt x="6111" y="908"/>
                  </a:lnTo>
                  <a:lnTo>
                    <a:pt x="4760" y="1230"/>
                  </a:lnTo>
                  <a:lnTo>
                    <a:pt x="3388" y="1613"/>
                  </a:lnTo>
                  <a:lnTo>
                    <a:pt x="2924" y="1755"/>
                  </a:lnTo>
                  <a:lnTo>
                    <a:pt x="2481" y="1936"/>
                  </a:lnTo>
                  <a:lnTo>
                    <a:pt x="2077" y="2138"/>
                  </a:lnTo>
                  <a:lnTo>
                    <a:pt x="1714" y="2340"/>
                  </a:lnTo>
                  <a:lnTo>
                    <a:pt x="1392" y="2561"/>
                  </a:lnTo>
                  <a:lnTo>
                    <a:pt x="1109" y="2803"/>
                  </a:lnTo>
                  <a:lnTo>
                    <a:pt x="847" y="3045"/>
                  </a:lnTo>
                  <a:lnTo>
                    <a:pt x="625" y="3308"/>
                  </a:lnTo>
                  <a:lnTo>
                    <a:pt x="444" y="3570"/>
                  </a:lnTo>
                  <a:lnTo>
                    <a:pt x="282" y="3832"/>
                  </a:lnTo>
                  <a:lnTo>
                    <a:pt x="161" y="4114"/>
                  </a:lnTo>
                  <a:lnTo>
                    <a:pt x="81" y="4377"/>
                  </a:lnTo>
                  <a:lnTo>
                    <a:pt x="20" y="4659"/>
                  </a:lnTo>
                  <a:lnTo>
                    <a:pt x="0" y="4921"/>
                  </a:lnTo>
                  <a:lnTo>
                    <a:pt x="20" y="5183"/>
                  </a:lnTo>
                  <a:lnTo>
                    <a:pt x="40" y="5425"/>
                  </a:lnTo>
                  <a:lnTo>
                    <a:pt x="121" y="5667"/>
                  </a:lnTo>
                  <a:lnTo>
                    <a:pt x="222" y="5909"/>
                  </a:lnTo>
                  <a:lnTo>
                    <a:pt x="343" y="6111"/>
                  </a:lnTo>
                  <a:lnTo>
                    <a:pt x="484" y="6313"/>
                  </a:lnTo>
                  <a:lnTo>
                    <a:pt x="666" y="6494"/>
                  </a:lnTo>
                  <a:lnTo>
                    <a:pt x="887" y="6656"/>
                  </a:lnTo>
                  <a:lnTo>
                    <a:pt x="1109" y="6797"/>
                  </a:lnTo>
                  <a:lnTo>
                    <a:pt x="1371" y="6918"/>
                  </a:lnTo>
                  <a:lnTo>
                    <a:pt x="1654" y="6999"/>
                  </a:lnTo>
                  <a:lnTo>
                    <a:pt x="1977" y="7059"/>
                  </a:lnTo>
                  <a:lnTo>
                    <a:pt x="2299" y="7099"/>
                  </a:lnTo>
                  <a:lnTo>
                    <a:pt x="2662" y="7079"/>
                  </a:lnTo>
                  <a:lnTo>
                    <a:pt x="3045" y="7059"/>
                  </a:lnTo>
                  <a:lnTo>
                    <a:pt x="3449" y="6978"/>
                  </a:lnTo>
                  <a:lnTo>
                    <a:pt x="3872" y="6857"/>
                  </a:lnTo>
                  <a:lnTo>
                    <a:pt x="4316" y="6716"/>
                  </a:lnTo>
                  <a:lnTo>
                    <a:pt x="5224" y="6373"/>
                  </a:lnTo>
                  <a:lnTo>
                    <a:pt x="6131" y="6051"/>
                  </a:lnTo>
                  <a:lnTo>
                    <a:pt x="7019" y="5748"/>
                  </a:lnTo>
                  <a:lnTo>
                    <a:pt x="7886" y="5466"/>
                  </a:lnTo>
                  <a:lnTo>
                    <a:pt x="8773" y="5224"/>
                  </a:lnTo>
                  <a:lnTo>
                    <a:pt x="9641" y="5002"/>
                  </a:lnTo>
                  <a:lnTo>
                    <a:pt x="10508" y="4800"/>
                  </a:lnTo>
                  <a:lnTo>
                    <a:pt x="11395" y="4619"/>
                  </a:lnTo>
                  <a:lnTo>
                    <a:pt x="12283" y="4477"/>
                  </a:lnTo>
                  <a:lnTo>
                    <a:pt x="13170" y="4356"/>
                  </a:lnTo>
                  <a:lnTo>
                    <a:pt x="14078" y="4256"/>
                  </a:lnTo>
                  <a:lnTo>
                    <a:pt x="15006" y="4195"/>
                  </a:lnTo>
                  <a:lnTo>
                    <a:pt x="15933" y="4175"/>
                  </a:lnTo>
                  <a:lnTo>
                    <a:pt x="16901" y="4175"/>
                  </a:lnTo>
                  <a:lnTo>
                    <a:pt x="17890" y="4215"/>
                  </a:lnTo>
                  <a:lnTo>
                    <a:pt x="18898" y="4296"/>
                  </a:lnTo>
                  <a:lnTo>
                    <a:pt x="19422" y="4356"/>
                  </a:lnTo>
                  <a:lnTo>
                    <a:pt x="19906" y="4437"/>
                  </a:lnTo>
                  <a:lnTo>
                    <a:pt x="20391" y="4538"/>
                  </a:lnTo>
                  <a:lnTo>
                    <a:pt x="20875" y="4659"/>
                  </a:lnTo>
                  <a:lnTo>
                    <a:pt x="21338" y="4800"/>
                  </a:lnTo>
                  <a:lnTo>
                    <a:pt x="21802" y="4961"/>
                  </a:lnTo>
                  <a:lnTo>
                    <a:pt x="22246" y="5123"/>
                  </a:lnTo>
                  <a:lnTo>
                    <a:pt x="22670" y="5304"/>
                  </a:lnTo>
                  <a:lnTo>
                    <a:pt x="23093" y="5506"/>
                  </a:lnTo>
                  <a:lnTo>
                    <a:pt x="23517" y="5708"/>
                  </a:lnTo>
                  <a:lnTo>
                    <a:pt x="24323" y="6131"/>
                  </a:lnTo>
                  <a:lnTo>
                    <a:pt x="25090" y="6555"/>
                  </a:lnTo>
                  <a:lnTo>
                    <a:pt x="25816" y="6999"/>
                  </a:lnTo>
                  <a:lnTo>
                    <a:pt x="26502" y="7422"/>
                  </a:lnTo>
                  <a:lnTo>
                    <a:pt x="27147" y="7805"/>
                  </a:lnTo>
                  <a:lnTo>
                    <a:pt x="27772" y="8128"/>
                  </a:lnTo>
                  <a:lnTo>
                    <a:pt x="28075" y="8289"/>
                  </a:lnTo>
                  <a:lnTo>
                    <a:pt x="28357" y="8410"/>
                  </a:lnTo>
                  <a:lnTo>
                    <a:pt x="28640" y="8511"/>
                  </a:lnTo>
                  <a:lnTo>
                    <a:pt x="28902" y="8612"/>
                  </a:lnTo>
                  <a:lnTo>
                    <a:pt x="29164" y="8673"/>
                  </a:lnTo>
                  <a:lnTo>
                    <a:pt x="29426" y="8713"/>
                  </a:lnTo>
                  <a:lnTo>
                    <a:pt x="29668" y="8733"/>
                  </a:lnTo>
                  <a:lnTo>
                    <a:pt x="29910" y="8713"/>
                  </a:lnTo>
                  <a:lnTo>
                    <a:pt x="30152" y="8673"/>
                  </a:lnTo>
                  <a:lnTo>
                    <a:pt x="30374" y="8592"/>
                  </a:lnTo>
                  <a:lnTo>
                    <a:pt x="30576" y="8511"/>
                  </a:lnTo>
                  <a:lnTo>
                    <a:pt x="30757" y="8390"/>
                  </a:lnTo>
                  <a:lnTo>
                    <a:pt x="30898" y="8269"/>
                  </a:lnTo>
                  <a:lnTo>
                    <a:pt x="31019" y="8128"/>
                  </a:lnTo>
                  <a:lnTo>
                    <a:pt x="31100" y="7987"/>
                  </a:lnTo>
                  <a:lnTo>
                    <a:pt x="31161" y="7825"/>
                  </a:lnTo>
                  <a:lnTo>
                    <a:pt x="31201" y="7664"/>
                  </a:lnTo>
                  <a:lnTo>
                    <a:pt x="31201" y="7483"/>
                  </a:lnTo>
                  <a:lnTo>
                    <a:pt x="31201" y="7301"/>
                  </a:lnTo>
                  <a:lnTo>
                    <a:pt x="31140" y="7120"/>
                  </a:lnTo>
                  <a:lnTo>
                    <a:pt x="31080" y="6918"/>
                  </a:lnTo>
                  <a:lnTo>
                    <a:pt x="30999" y="6716"/>
                  </a:lnTo>
                  <a:lnTo>
                    <a:pt x="30878" y="6514"/>
                  </a:lnTo>
                  <a:lnTo>
                    <a:pt x="30737" y="6293"/>
                  </a:lnTo>
                  <a:lnTo>
                    <a:pt x="30576" y="6071"/>
                  </a:lnTo>
                  <a:lnTo>
                    <a:pt x="30394" y="5849"/>
                  </a:lnTo>
                  <a:lnTo>
                    <a:pt x="30213" y="5627"/>
                  </a:lnTo>
                  <a:lnTo>
                    <a:pt x="29991" y="5405"/>
                  </a:lnTo>
                  <a:lnTo>
                    <a:pt x="29487" y="4961"/>
                  </a:lnTo>
                  <a:lnTo>
                    <a:pt x="28922" y="4498"/>
                  </a:lnTo>
                  <a:lnTo>
                    <a:pt x="28297" y="4054"/>
                  </a:lnTo>
                  <a:lnTo>
                    <a:pt x="27611" y="3610"/>
                  </a:lnTo>
                  <a:lnTo>
                    <a:pt x="26865" y="3207"/>
                  </a:lnTo>
                  <a:lnTo>
                    <a:pt x="26078" y="2803"/>
                  </a:lnTo>
                  <a:lnTo>
                    <a:pt x="25251" y="2420"/>
                  </a:lnTo>
                  <a:lnTo>
                    <a:pt x="24505" y="2138"/>
                  </a:lnTo>
                  <a:lnTo>
                    <a:pt x="23779" y="1856"/>
                  </a:lnTo>
                  <a:lnTo>
                    <a:pt x="23053" y="1593"/>
                  </a:lnTo>
                  <a:lnTo>
                    <a:pt x="22347" y="1371"/>
                  </a:lnTo>
                  <a:lnTo>
                    <a:pt x="21641" y="1150"/>
                  </a:lnTo>
                  <a:lnTo>
                    <a:pt x="20935" y="948"/>
                  </a:lnTo>
                  <a:lnTo>
                    <a:pt x="20229" y="787"/>
                  </a:lnTo>
                  <a:lnTo>
                    <a:pt x="19543" y="625"/>
                  </a:lnTo>
                  <a:lnTo>
                    <a:pt x="18858" y="484"/>
                  </a:lnTo>
                  <a:lnTo>
                    <a:pt x="18172" y="363"/>
                  </a:lnTo>
                  <a:lnTo>
                    <a:pt x="17486" y="262"/>
                  </a:lnTo>
                  <a:lnTo>
                    <a:pt x="16801" y="182"/>
                  </a:lnTo>
                  <a:lnTo>
                    <a:pt x="16135" y="101"/>
                  </a:lnTo>
                  <a:lnTo>
                    <a:pt x="15469" y="61"/>
                  </a:lnTo>
                  <a:lnTo>
                    <a:pt x="14784" y="20"/>
                  </a:lnTo>
                  <a:lnTo>
                    <a:pt x="14118" y="0"/>
                  </a:lnTo>
                  <a:close/>
                </a:path>
              </a:pathLst>
            </a:custGeom>
            <a:solidFill>
              <a:srgbClr val="FFDA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0"/>
            <p:cNvSpPr/>
            <p:nvPr/>
          </p:nvSpPr>
          <p:spPr>
            <a:xfrm>
              <a:off x="1086700" y="3869200"/>
              <a:ext cx="392825" cy="277350"/>
            </a:xfrm>
            <a:custGeom>
              <a:rect b="b" l="l" r="r" t="t"/>
              <a:pathLst>
                <a:path extrusionOk="0" h="11094" w="15713">
                  <a:moveTo>
                    <a:pt x="929" y="0"/>
                  </a:moveTo>
                  <a:lnTo>
                    <a:pt x="727" y="21"/>
                  </a:lnTo>
                  <a:lnTo>
                    <a:pt x="545" y="61"/>
                  </a:lnTo>
                  <a:lnTo>
                    <a:pt x="384" y="142"/>
                  </a:lnTo>
                  <a:lnTo>
                    <a:pt x="263" y="242"/>
                  </a:lnTo>
                  <a:lnTo>
                    <a:pt x="162" y="384"/>
                  </a:lnTo>
                  <a:lnTo>
                    <a:pt x="82" y="525"/>
                  </a:lnTo>
                  <a:lnTo>
                    <a:pt x="41" y="706"/>
                  </a:lnTo>
                  <a:lnTo>
                    <a:pt x="1" y="908"/>
                  </a:lnTo>
                  <a:lnTo>
                    <a:pt x="1" y="1130"/>
                  </a:lnTo>
                  <a:lnTo>
                    <a:pt x="21" y="1352"/>
                  </a:lnTo>
                  <a:lnTo>
                    <a:pt x="61" y="1614"/>
                  </a:lnTo>
                  <a:lnTo>
                    <a:pt x="122" y="1876"/>
                  </a:lnTo>
                  <a:lnTo>
                    <a:pt x="203" y="2158"/>
                  </a:lnTo>
                  <a:lnTo>
                    <a:pt x="303" y="2461"/>
                  </a:lnTo>
                  <a:lnTo>
                    <a:pt x="445" y="2764"/>
                  </a:lnTo>
                  <a:lnTo>
                    <a:pt x="586" y="3086"/>
                  </a:lnTo>
                  <a:lnTo>
                    <a:pt x="747" y="3429"/>
                  </a:lnTo>
                  <a:lnTo>
                    <a:pt x="929" y="3752"/>
                  </a:lnTo>
                  <a:lnTo>
                    <a:pt x="1130" y="4115"/>
                  </a:lnTo>
                  <a:lnTo>
                    <a:pt x="1352" y="4458"/>
                  </a:lnTo>
                  <a:lnTo>
                    <a:pt x="1574" y="4821"/>
                  </a:lnTo>
                  <a:lnTo>
                    <a:pt x="2098" y="5527"/>
                  </a:lnTo>
                  <a:lnTo>
                    <a:pt x="2381" y="5890"/>
                  </a:lnTo>
                  <a:lnTo>
                    <a:pt x="2683" y="6253"/>
                  </a:lnTo>
                  <a:lnTo>
                    <a:pt x="3006" y="6616"/>
                  </a:lnTo>
                  <a:lnTo>
                    <a:pt x="3329" y="6979"/>
                  </a:lnTo>
                  <a:lnTo>
                    <a:pt x="3672" y="7322"/>
                  </a:lnTo>
                  <a:lnTo>
                    <a:pt x="4014" y="7665"/>
                  </a:lnTo>
                  <a:lnTo>
                    <a:pt x="4398" y="8007"/>
                  </a:lnTo>
                  <a:lnTo>
                    <a:pt x="4761" y="8350"/>
                  </a:lnTo>
                  <a:lnTo>
                    <a:pt x="5144" y="8653"/>
                  </a:lnTo>
                  <a:lnTo>
                    <a:pt x="5527" y="8955"/>
                  </a:lnTo>
                  <a:lnTo>
                    <a:pt x="5890" y="9217"/>
                  </a:lnTo>
                  <a:lnTo>
                    <a:pt x="6233" y="9460"/>
                  </a:lnTo>
                  <a:lnTo>
                    <a:pt x="6596" y="9681"/>
                  </a:lnTo>
                  <a:lnTo>
                    <a:pt x="6919" y="9883"/>
                  </a:lnTo>
                  <a:lnTo>
                    <a:pt x="7262" y="10065"/>
                  </a:lnTo>
                  <a:lnTo>
                    <a:pt x="7584" y="10246"/>
                  </a:lnTo>
                  <a:lnTo>
                    <a:pt x="7907" y="10387"/>
                  </a:lnTo>
                  <a:lnTo>
                    <a:pt x="8210" y="10528"/>
                  </a:lnTo>
                  <a:lnTo>
                    <a:pt x="8512" y="10629"/>
                  </a:lnTo>
                  <a:lnTo>
                    <a:pt x="8815" y="10730"/>
                  </a:lnTo>
                  <a:lnTo>
                    <a:pt x="9400" y="10891"/>
                  </a:lnTo>
                  <a:lnTo>
                    <a:pt x="9964" y="10992"/>
                  </a:lnTo>
                  <a:lnTo>
                    <a:pt x="10509" y="11053"/>
                  </a:lnTo>
                  <a:lnTo>
                    <a:pt x="11033" y="11093"/>
                  </a:lnTo>
                  <a:lnTo>
                    <a:pt x="11558" y="11073"/>
                  </a:lnTo>
                  <a:lnTo>
                    <a:pt x="12062" y="11053"/>
                  </a:lnTo>
                  <a:lnTo>
                    <a:pt x="12586" y="10992"/>
                  </a:lnTo>
                  <a:lnTo>
                    <a:pt x="13090" y="10932"/>
                  </a:lnTo>
                  <a:lnTo>
                    <a:pt x="14099" y="10811"/>
                  </a:lnTo>
                  <a:lnTo>
                    <a:pt x="14341" y="10770"/>
                  </a:lnTo>
                  <a:lnTo>
                    <a:pt x="14563" y="10730"/>
                  </a:lnTo>
                  <a:lnTo>
                    <a:pt x="14764" y="10649"/>
                  </a:lnTo>
                  <a:lnTo>
                    <a:pt x="14946" y="10589"/>
                  </a:lnTo>
                  <a:lnTo>
                    <a:pt x="15107" y="10508"/>
                  </a:lnTo>
                  <a:lnTo>
                    <a:pt x="15248" y="10407"/>
                  </a:lnTo>
                  <a:lnTo>
                    <a:pt x="15369" y="10307"/>
                  </a:lnTo>
                  <a:lnTo>
                    <a:pt x="15470" y="10206"/>
                  </a:lnTo>
                  <a:lnTo>
                    <a:pt x="15551" y="10085"/>
                  </a:lnTo>
                  <a:lnTo>
                    <a:pt x="15611" y="9964"/>
                  </a:lnTo>
                  <a:lnTo>
                    <a:pt x="15672" y="9843"/>
                  </a:lnTo>
                  <a:lnTo>
                    <a:pt x="15692" y="9722"/>
                  </a:lnTo>
                  <a:lnTo>
                    <a:pt x="15712" y="9601"/>
                  </a:lnTo>
                  <a:lnTo>
                    <a:pt x="15692" y="9480"/>
                  </a:lnTo>
                  <a:lnTo>
                    <a:pt x="15672" y="9339"/>
                  </a:lnTo>
                  <a:lnTo>
                    <a:pt x="15632" y="9217"/>
                  </a:lnTo>
                  <a:lnTo>
                    <a:pt x="15571" y="9096"/>
                  </a:lnTo>
                  <a:lnTo>
                    <a:pt x="15490" y="8975"/>
                  </a:lnTo>
                  <a:lnTo>
                    <a:pt x="15390" y="8854"/>
                  </a:lnTo>
                  <a:lnTo>
                    <a:pt x="15289" y="8754"/>
                  </a:lnTo>
                  <a:lnTo>
                    <a:pt x="15168" y="8633"/>
                  </a:lnTo>
                  <a:lnTo>
                    <a:pt x="15027" y="8552"/>
                  </a:lnTo>
                  <a:lnTo>
                    <a:pt x="14865" y="8451"/>
                  </a:lnTo>
                  <a:lnTo>
                    <a:pt x="14684" y="8370"/>
                  </a:lnTo>
                  <a:lnTo>
                    <a:pt x="14502" y="8310"/>
                  </a:lnTo>
                  <a:lnTo>
                    <a:pt x="14301" y="8249"/>
                  </a:lnTo>
                  <a:lnTo>
                    <a:pt x="14079" y="8209"/>
                  </a:lnTo>
                  <a:lnTo>
                    <a:pt x="13857" y="8169"/>
                  </a:lnTo>
                  <a:lnTo>
                    <a:pt x="13615" y="8149"/>
                  </a:lnTo>
                  <a:lnTo>
                    <a:pt x="13353" y="8149"/>
                  </a:lnTo>
                  <a:lnTo>
                    <a:pt x="13070" y="8169"/>
                  </a:lnTo>
                  <a:lnTo>
                    <a:pt x="12788" y="8189"/>
                  </a:lnTo>
                  <a:lnTo>
                    <a:pt x="12163" y="8270"/>
                  </a:lnTo>
                  <a:lnTo>
                    <a:pt x="11477" y="8310"/>
                  </a:lnTo>
                  <a:lnTo>
                    <a:pt x="10731" y="8330"/>
                  </a:lnTo>
                  <a:lnTo>
                    <a:pt x="10347" y="8310"/>
                  </a:lnTo>
                  <a:lnTo>
                    <a:pt x="9964" y="8290"/>
                  </a:lnTo>
                  <a:lnTo>
                    <a:pt x="9561" y="8249"/>
                  </a:lnTo>
                  <a:lnTo>
                    <a:pt x="9157" y="8189"/>
                  </a:lnTo>
                  <a:lnTo>
                    <a:pt x="8734" y="8128"/>
                  </a:lnTo>
                  <a:lnTo>
                    <a:pt x="8310" y="8028"/>
                  </a:lnTo>
                  <a:lnTo>
                    <a:pt x="7887" y="7907"/>
                  </a:lnTo>
                  <a:lnTo>
                    <a:pt x="7463" y="7786"/>
                  </a:lnTo>
                  <a:lnTo>
                    <a:pt x="7040" y="7624"/>
                  </a:lnTo>
                  <a:lnTo>
                    <a:pt x="6636" y="7443"/>
                  </a:lnTo>
                  <a:lnTo>
                    <a:pt x="6213" y="7221"/>
                  </a:lnTo>
                  <a:lnTo>
                    <a:pt x="5789" y="6999"/>
                  </a:lnTo>
                  <a:lnTo>
                    <a:pt x="5386" y="6717"/>
                  </a:lnTo>
                  <a:lnTo>
                    <a:pt x="4983" y="6434"/>
                  </a:lnTo>
                  <a:lnTo>
                    <a:pt x="4579" y="6112"/>
                  </a:lnTo>
                  <a:lnTo>
                    <a:pt x="4196" y="5748"/>
                  </a:lnTo>
                  <a:lnTo>
                    <a:pt x="3833" y="5345"/>
                  </a:lnTo>
                  <a:lnTo>
                    <a:pt x="3470" y="4922"/>
                  </a:lnTo>
                  <a:lnTo>
                    <a:pt x="3107" y="4438"/>
                  </a:lnTo>
                  <a:lnTo>
                    <a:pt x="2784" y="3933"/>
                  </a:lnTo>
                  <a:lnTo>
                    <a:pt x="2461" y="3389"/>
                  </a:lnTo>
                  <a:lnTo>
                    <a:pt x="2159" y="2804"/>
                  </a:lnTo>
                  <a:lnTo>
                    <a:pt x="1877" y="2179"/>
                  </a:lnTo>
                  <a:lnTo>
                    <a:pt x="1614" y="1493"/>
                  </a:lnTo>
                  <a:lnTo>
                    <a:pt x="1372" y="767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DA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40"/>
          <p:cNvGrpSpPr/>
          <p:nvPr/>
        </p:nvGrpSpPr>
        <p:grpSpPr>
          <a:xfrm rot="-5400000">
            <a:off x="474220" y="3700870"/>
            <a:ext cx="970042" cy="1918341"/>
            <a:chOff x="961675" y="1958725"/>
            <a:chExt cx="563225" cy="1113825"/>
          </a:xfrm>
        </p:grpSpPr>
        <p:sp>
          <p:nvSpPr>
            <p:cNvPr id="235" name="Google Shape;235;p40"/>
            <p:cNvSpPr/>
            <p:nvPr/>
          </p:nvSpPr>
          <p:spPr>
            <a:xfrm>
              <a:off x="961675" y="1958725"/>
              <a:ext cx="284400" cy="1113825"/>
            </a:xfrm>
            <a:custGeom>
              <a:rect b="b" l="l" r="r" t="t"/>
              <a:pathLst>
                <a:path extrusionOk="0" h="44553" w="11376">
                  <a:moveTo>
                    <a:pt x="0" y="0"/>
                  </a:moveTo>
                  <a:lnTo>
                    <a:pt x="0" y="44553"/>
                  </a:lnTo>
                  <a:lnTo>
                    <a:pt x="645" y="44392"/>
                  </a:lnTo>
                  <a:lnTo>
                    <a:pt x="1251" y="44210"/>
                  </a:lnTo>
                  <a:lnTo>
                    <a:pt x="1835" y="43988"/>
                  </a:lnTo>
                  <a:lnTo>
                    <a:pt x="2400" y="43766"/>
                  </a:lnTo>
                  <a:lnTo>
                    <a:pt x="2925" y="43504"/>
                  </a:lnTo>
                  <a:lnTo>
                    <a:pt x="3429" y="43202"/>
                  </a:lnTo>
                  <a:lnTo>
                    <a:pt x="3913" y="42899"/>
                  </a:lnTo>
                  <a:lnTo>
                    <a:pt x="4357" y="42556"/>
                  </a:lnTo>
                  <a:lnTo>
                    <a:pt x="4800" y="42213"/>
                  </a:lnTo>
                  <a:lnTo>
                    <a:pt x="5204" y="41830"/>
                  </a:lnTo>
                  <a:lnTo>
                    <a:pt x="5567" y="41427"/>
                  </a:lnTo>
                  <a:lnTo>
                    <a:pt x="5930" y="41023"/>
                  </a:lnTo>
                  <a:lnTo>
                    <a:pt x="6252" y="40580"/>
                  </a:lnTo>
                  <a:lnTo>
                    <a:pt x="6555" y="40136"/>
                  </a:lnTo>
                  <a:lnTo>
                    <a:pt x="6837" y="39692"/>
                  </a:lnTo>
                  <a:lnTo>
                    <a:pt x="7099" y="39208"/>
                  </a:lnTo>
                  <a:lnTo>
                    <a:pt x="7341" y="38724"/>
                  </a:lnTo>
                  <a:lnTo>
                    <a:pt x="7563" y="38220"/>
                  </a:lnTo>
                  <a:lnTo>
                    <a:pt x="7745" y="37716"/>
                  </a:lnTo>
                  <a:lnTo>
                    <a:pt x="7926" y="37212"/>
                  </a:lnTo>
                  <a:lnTo>
                    <a:pt x="8068" y="36687"/>
                  </a:lnTo>
                  <a:lnTo>
                    <a:pt x="8189" y="36163"/>
                  </a:lnTo>
                  <a:lnTo>
                    <a:pt x="8310" y="35618"/>
                  </a:lnTo>
                  <a:lnTo>
                    <a:pt x="8390" y="35094"/>
                  </a:lnTo>
                  <a:lnTo>
                    <a:pt x="8451" y="34549"/>
                  </a:lnTo>
                  <a:lnTo>
                    <a:pt x="8491" y="34005"/>
                  </a:lnTo>
                  <a:lnTo>
                    <a:pt x="8531" y="33460"/>
                  </a:lnTo>
                  <a:lnTo>
                    <a:pt x="8531" y="32916"/>
                  </a:lnTo>
                  <a:lnTo>
                    <a:pt x="8511" y="32391"/>
                  </a:lnTo>
                  <a:lnTo>
                    <a:pt x="8491" y="31847"/>
                  </a:lnTo>
                  <a:lnTo>
                    <a:pt x="8451" y="31322"/>
                  </a:lnTo>
                  <a:lnTo>
                    <a:pt x="8370" y="30798"/>
                  </a:lnTo>
                  <a:lnTo>
                    <a:pt x="8269" y="30193"/>
                  </a:lnTo>
                  <a:lnTo>
                    <a:pt x="8128" y="29628"/>
                  </a:lnTo>
                  <a:lnTo>
                    <a:pt x="7967" y="29063"/>
                  </a:lnTo>
                  <a:lnTo>
                    <a:pt x="7785" y="28519"/>
                  </a:lnTo>
                  <a:lnTo>
                    <a:pt x="7583" y="27994"/>
                  </a:lnTo>
                  <a:lnTo>
                    <a:pt x="7341" y="27470"/>
                  </a:lnTo>
                  <a:lnTo>
                    <a:pt x="7099" y="26946"/>
                  </a:lnTo>
                  <a:lnTo>
                    <a:pt x="6857" y="26421"/>
                  </a:lnTo>
                  <a:lnTo>
                    <a:pt x="6313" y="25393"/>
                  </a:lnTo>
                  <a:lnTo>
                    <a:pt x="5768" y="24324"/>
                  </a:lnTo>
                  <a:lnTo>
                    <a:pt x="5224" y="23235"/>
                  </a:lnTo>
                  <a:lnTo>
                    <a:pt x="4962" y="22650"/>
                  </a:lnTo>
                  <a:lnTo>
                    <a:pt x="4720" y="22065"/>
                  </a:lnTo>
                  <a:lnTo>
                    <a:pt x="4478" y="21460"/>
                  </a:lnTo>
                  <a:lnTo>
                    <a:pt x="4276" y="20835"/>
                  </a:lnTo>
                  <a:lnTo>
                    <a:pt x="4074" y="20169"/>
                  </a:lnTo>
                  <a:lnTo>
                    <a:pt x="3913" y="19483"/>
                  </a:lnTo>
                  <a:lnTo>
                    <a:pt x="3772" y="18777"/>
                  </a:lnTo>
                  <a:lnTo>
                    <a:pt x="3651" y="18031"/>
                  </a:lnTo>
                  <a:lnTo>
                    <a:pt x="3570" y="17245"/>
                  </a:lnTo>
                  <a:lnTo>
                    <a:pt x="3530" y="16418"/>
                  </a:lnTo>
                  <a:lnTo>
                    <a:pt x="3530" y="15550"/>
                  </a:lnTo>
                  <a:lnTo>
                    <a:pt x="3570" y="14643"/>
                  </a:lnTo>
                  <a:lnTo>
                    <a:pt x="3651" y="13695"/>
                  </a:lnTo>
                  <a:lnTo>
                    <a:pt x="3772" y="12686"/>
                  </a:lnTo>
                  <a:lnTo>
                    <a:pt x="3953" y="11638"/>
                  </a:lnTo>
                  <a:lnTo>
                    <a:pt x="4195" y="10528"/>
                  </a:lnTo>
                  <a:lnTo>
                    <a:pt x="4478" y="9379"/>
                  </a:lnTo>
                  <a:lnTo>
                    <a:pt x="4841" y="8149"/>
                  </a:lnTo>
                  <a:lnTo>
                    <a:pt x="5083" y="7463"/>
                  </a:lnTo>
                  <a:lnTo>
                    <a:pt x="5345" y="6777"/>
                  </a:lnTo>
                  <a:lnTo>
                    <a:pt x="5627" y="6132"/>
                  </a:lnTo>
                  <a:lnTo>
                    <a:pt x="5950" y="5506"/>
                  </a:lnTo>
                  <a:lnTo>
                    <a:pt x="6293" y="4922"/>
                  </a:lnTo>
                  <a:lnTo>
                    <a:pt x="6656" y="4357"/>
                  </a:lnTo>
                  <a:lnTo>
                    <a:pt x="7039" y="3812"/>
                  </a:lnTo>
                  <a:lnTo>
                    <a:pt x="7462" y="3308"/>
                  </a:lnTo>
                  <a:lnTo>
                    <a:pt x="7886" y="2804"/>
                  </a:lnTo>
                  <a:lnTo>
                    <a:pt x="8330" y="2340"/>
                  </a:lnTo>
                  <a:lnTo>
                    <a:pt x="8814" y="1896"/>
                  </a:lnTo>
                  <a:lnTo>
                    <a:pt x="9298" y="1473"/>
                  </a:lnTo>
                  <a:lnTo>
                    <a:pt x="9782" y="1069"/>
                  </a:lnTo>
                  <a:lnTo>
                    <a:pt x="10306" y="706"/>
                  </a:lnTo>
                  <a:lnTo>
                    <a:pt x="10831" y="343"/>
                  </a:lnTo>
                  <a:lnTo>
                    <a:pt x="113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0"/>
            <p:cNvSpPr/>
            <p:nvPr/>
          </p:nvSpPr>
          <p:spPr>
            <a:xfrm>
              <a:off x="1145700" y="1958725"/>
              <a:ext cx="379200" cy="552150"/>
            </a:xfrm>
            <a:custGeom>
              <a:rect b="b" l="l" r="r" t="t"/>
              <a:pathLst>
                <a:path extrusionOk="0" h="22086" w="15168">
                  <a:moveTo>
                    <a:pt x="7181" y="0"/>
                  </a:moveTo>
                  <a:lnTo>
                    <a:pt x="6475" y="908"/>
                  </a:lnTo>
                  <a:lnTo>
                    <a:pt x="5749" y="1876"/>
                  </a:lnTo>
                  <a:lnTo>
                    <a:pt x="5043" y="2884"/>
                  </a:lnTo>
                  <a:lnTo>
                    <a:pt x="4337" y="3933"/>
                  </a:lnTo>
                  <a:lnTo>
                    <a:pt x="3671" y="5022"/>
                  </a:lnTo>
                  <a:lnTo>
                    <a:pt x="3349" y="5587"/>
                  </a:lnTo>
                  <a:lnTo>
                    <a:pt x="3046" y="6172"/>
                  </a:lnTo>
                  <a:lnTo>
                    <a:pt x="2723" y="6757"/>
                  </a:lnTo>
                  <a:lnTo>
                    <a:pt x="2441" y="7342"/>
                  </a:lnTo>
                  <a:lnTo>
                    <a:pt x="2159" y="7947"/>
                  </a:lnTo>
                  <a:lnTo>
                    <a:pt x="1897" y="8572"/>
                  </a:lnTo>
                  <a:lnTo>
                    <a:pt x="1634" y="9197"/>
                  </a:lnTo>
                  <a:lnTo>
                    <a:pt x="1392" y="9823"/>
                  </a:lnTo>
                  <a:lnTo>
                    <a:pt x="1170" y="10448"/>
                  </a:lnTo>
                  <a:lnTo>
                    <a:pt x="969" y="11093"/>
                  </a:lnTo>
                  <a:lnTo>
                    <a:pt x="767" y="11759"/>
                  </a:lnTo>
                  <a:lnTo>
                    <a:pt x="606" y="12404"/>
                  </a:lnTo>
                  <a:lnTo>
                    <a:pt x="444" y="13070"/>
                  </a:lnTo>
                  <a:lnTo>
                    <a:pt x="323" y="13755"/>
                  </a:lnTo>
                  <a:lnTo>
                    <a:pt x="202" y="14421"/>
                  </a:lnTo>
                  <a:lnTo>
                    <a:pt x="122" y="15107"/>
                  </a:lnTo>
                  <a:lnTo>
                    <a:pt x="61" y="15813"/>
                  </a:lnTo>
                  <a:lnTo>
                    <a:pt x="21" y="16498"/>
                  </a:lnTo>
                  <a:lnTo>
                    <a:pt x="1" y="17204"/>
                  </a:lnTo>
                  <a:lnTo>
                    <a:pt x="21" y="17910"/>
                  </a:lnTo>
                  <a:lnTo>
                    <a:pt x="61" y="18616"/>
                  </a:lnTo>
                  <a:lnTo>
                    <a:pt x="122" y="19322"/>
                  </a:lnTo>
                  <a:lnTo>
                    <a:pt x="202" y="19745"/>
                  </a:lnTo>
                  <a:lnTo>
                    <a:pt x="303" y="20109"/>
                  </a:lnTo>
                  <a:lnTo>
                    <a:pt x="404" y="20451"/>
                  </a:lnTo>
                  <a:lnTo>
                    <a:pt x="505" y="20774"/>
                  </a:lnTo>
                  <a:lnTo>
                    <a:pt x="606" y="21036"/>
                  </a:lnTo>
                  <a:lnTo>
                    <a:pt x="727" y="21278"/>
                  </a:lnTo>
                  <a:lnTo>
                    <a:pt x="828" y="21480"/>
                  </a:lnTo>
                  <a:lnTo>
                    <a:pt x="949" y="21662"/>
                  </a:lnTo>
                  <a:lnTo>
                    <a:pt x="1070" y="21803"/>
                  </a:lnTo>
                  <a:lnTo>
                    <a:pt x="1211" y="21924"/>
                  </a:lnTo>
                  <a:lnTo>
                    <a:pt x="1332" y="22004"/>
                  </a:lnTo>
                  <a:lnTo>
                    <a:pt x="1453" y="22065"/>
                  </a:lnTo>
                  <a:lnTo>
                    <a:pt x="1574" y="22085"/>
                  </a:lnTo>
                  <a:lnTo>
                    <a:pt x="1715" y="22085"/>
                  </a:lnTo>
                  <a:lnTo>
                    <a:pt x="1836" y="22065"/>
                  </a:lnTo>
                  <a:lnTo>
                    <a:pt x="1957" y="22004"/>
                  </a:lnTo>
                  <a:lnTo>
                    <a:pt x="2078" y="21944"/>
                  </a:lnTo>
                  <a:lnTo>
                    <a:pt x="2199" y="21843"/>
                  </a:lnTo>
                  <a:lnTo>
                    <a:pt x="2320" y="21702"/>
                  </a:lnTo>
                  <a:lnTo>
                    <a:pt x="2421" y="21561"/>
                  </a:lnTo>
                  <a:lnTo>
                    <a:pt x="2542" y="21399"/>
                  </a:lnTo>
                  <a:lnTo>
                    <a:pt x="2623" y="21198"/>
                  </a:lnTo>
                  <a:lnTo>
                    <a:pt x="2723" y="20996"/>
                  </a:lnTo>
                  <a:lnTo>
                    <a:pt x="2804" y="20774"/>
                  </a:lnTo>
                  <a:lnTo>
                    <a:pt x="2885" y="20512"/>
                  </a:lnTo>
                  <a:lnTo>
                    <a:pt x="2965" y="20250"/>
                  </a:lnTo>
                  <a:lnTo>
                    <a:pt x="3026" y="19967"/>
                  </a:lnTo>
                  <a:lnTo>
                    <a:pt x="3066" y="19665"/>
                  </a:lnTo>
                  <a:lnTo>
                    <a:pt x="3107" y="19342"/>
                  </a:lnTo>
                  <a:lnTo>
                    <a:pt x="3147" y="19019"/>
                  </a:lnTo>
                  <a:lnTo>
                    <a:pt x="3167" y="18677"/>
                  </a:lnTo>
                  <a:lnTo>
                    <a:pt x="3167" y="18314"/>
                  </a:lnTo>
                  <a:lnTo>
                    <a:pt x="3167" y="17991"/>
                  </a:lnTo>
                  <a:lnTo>
                    <a:pt x="3207" y="17648"/>
                  </a:lnTo>
                  <a:lnTo>
                    <a:pt x="3248" y="17285"/>
                  </a:lnTo>
                  <a:lnTo>
                    <a:pt x="3308" y="16882"/>
                  </a:lnTo>
                  <a:lnTo>
                    <a:pt x="3409" y="16458"/>
                  </a:lnTo>
                  <a:lnTo>
                    <a:pt x="3510" y="15994"/>
                  </a:lnTo>
                  <a:lnTo>
                    <a:pt x="3651" y="15510"/>
                  </a:lnTo>
                  <a:lnTo>
                    <a:pt x="3792" y="15006"/>
                  </a:lnTo>
                  <a:lnTo>
                    <a:pt x="3974" y="14502"/>
                  </a:lnTo>
                  <a:lnTo>
                    <a:pt x="4176" y="13957"/>
                  </a:lnTo>
                  <a:lnTo>
                    <a:pt x="4397" y="13392"/>
                  </a:lnTo>
                  <a:lnTo>
                    <a:pt x="4639" y="12807"/>
                  </a:lnTo>
                  <a:lnTo>
                    <a:pt x="4902" y="12223"/>
                  </a:lnTo>
                  <a:lnTo>
                    <a:pt x="5204" y="11618"/>
                  </a:lnTo>
                  <a:lnTo>
                    <a:pt x="5507" y="10992"/>
                  </a:lnTo>
                  <a:lnTo>
                    <a:pt x="5850" y="10367"/>
                  </a:lnTo>
                  <a:lnTo>
                    <a:pt x="6233" y="9722"/>
                  </a:lnTo>
                  <a:lnTo>
                    <a:pt x="6616" y="9076"/>
                  </a:lnTo>
                  <a:lnTo>
                    <a:pt x="7040" y="8431"/>
                  </a:lnTo>
                  <a:lnTo>
                    <a:pt x="7503" y="7765"/>
                  </a:lnTo>
                  <a:lnTo>
                    <a:pt x="7967" y="7120"/>
                  </a:lnTo>
                  <a:lnTo>
                    <a:pt x="8471" y="6454"/>
                  </a:lnTo>
                  <a:lnTo>
                    <a:pt x="9016" y="5789"/>
                  </a:lnTo>
                  <a:lnTo>
                    <a:pt x="9581" y="5123"/>
                  </a:lnTo>
                  <a:lnTo>
                    <a:pt x="10166" y="4458"/>
                  </a:lnTo>
                  <a:lnTo>
                    <a:pt x="10791" y="3792"/>
                  </a:lnTo>
                  <a:lnTo>
                    <a:pt x="11436" y="3147"/>
                  </a:lnTo>
                  <a:lnTo>
                    <a:pt x="12122" y="2501"/>
                  </a:lnTo>
                  <a:lnTo>
                    <a:pt x="12848" y="1856"/>
                  </a:lnTo>
                  <a:lnTo>
                    <a:pt x="13574" y="1231"/>
                  </a:lnTo>
                  <a:lnTo>
                    <a:pt x="14361" y="605"/>
                  </a:lnTo>
                  <a:lnTo>
                    <a:pt x="151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40"/>
          <p:cNvGrpSpPr/>
          <p:nvPr/>
        </p:nvGrpSpPr>
        <p:grpSpPr>
          <a:xfrm>
            <a:off x="1068238" y="3339826"/>
            <a:ext cx="475779" cy="475800"/>
            <a:chOff x="1460350" y="2402425"/>
            <a:chExt cx="208950" cy="208950"/>
          </a:xfrm>
        </p:grpSpPr>
        <p:sp>
          <p:nvSpPr>
            <p:cNvPr id="238" name="Google Shape;238;p40"/>
            <p:cNvSpPr/>
            <p:nvPr/>
          </p:nvSpPr>
          <p:spPr>
            <a:xfrm>
              <a:off x="1460350" y="2402425"/>
              <a:ext cx="208950" cy="208950"/>
            </a:xfrm>
            <a:custGeom>
              <a:rect b="b" l="l" r="r" t="t"/>
              <a:pathLst>
                <a:path extrusionOk="0" h="8358" w="8358">
                  <a:moveTo>
                    <a:pt x="4035" y="1"/>
                  </a:moveTo>
                  <a:lnTo>
                    <a:pt x="3651" y="49"/>
                  </a:lnTo>
                  <a:lnTo>
                    <a:pt x="3218" y="97"/>
                  </a:lnTo>
                  <a:lnTo>
                    <a:pt x="2786" y="241"/>
                  </a:lnTo>
                  <a:lnTo>
                    <a:pt x="2402" y="385"/>
                  </a:lnTo>
                  <a:lnTo>
                    <a:pt x="2066" y="577"/>
                  </a:lnTo>
                  <a:lnTo>
                    <a:pt x="1682" y="817"/>
                  </a:lnTo>
                  <a:lnTo>
                    <a:pt x="1393" y="1058"/>
                  </a:lnTo>
                  <a:lnTo>
                    <a:pt x="1105" y="1346"/>
                  </a:lnTo>
                  <a:lnTo>
                    <a:pt x="865" y="1634"/>
                  </a:lnTo>
                  <a:lnTo>
                    <a:pt x="625" y="1970"/>
                  </a:lnTo>
                  <a:lnTo>
                    <a:pt x="433" y="2354"/>
                  </a:lnTo>
                  <a:lnTo>
                    <a:pt x="241" y="2690"/>
                  </a:lnTo>
                  <a:lnTo>
                    <a:pt x="145" y="3075"/>
                  </a:lnTo>
                  <a:lnTo>
                    <a:pt x="49" y="3459"/>
                  </a:lnTo>
                  <a:lnTo>
                    <a:pt x="1" y="3891"/>
                  </a:lnTo>
                  <a:lnTo>
                    <a:pt x="1" y="4323"/>
                  </a:lnTo>
                  <a:lnTo>
                    <a:pt x="49" y="4707"/>
                  </a:lnTo>
                  <a:lnTo>
                    <a:pt x="97" y="5140"/>
                  </a:lnTo>
                  <a:lnTo>
                    <a:pt x="241" y="5572"/>
                  </a:lnTo>
                  <a:lnTo>
                    <a:pt x="385" y="5956"/>
                  </a:lnTo>
                  <a:lnTo>
                    <a:pt x="577" y="6292"/>
                  </a:lnTo>
                  <a:lnTo>
                    <a:pt x="817" y="6628"/>
                  </a:lnTo>
                  <a:lnTo>
                    <a:pt x="1057" y="6965"/>
                  </a:lnTo>
                  <a:lnTo>
                    <a:pt x="1345" y="7253"/>
                  </a:lnTo>
                  <a:lnTo>
                    <a:pt x="1634" y="7493"/>
                  </a:lnTo>
                  <a:lnTo>
                    <a:pt x="1970" y="7733"/>
                  </a:lnTo>
                  <a:lnTo>
                    <a:pt x="2306" y="7925"/>
                  </a:lnTo>
                  <a:lnTo>
                    <a:pt x="2690" y="8069"/>
                  </a:lnTo>
                  <a:lnTo>
                    <a:pt x="3074" y="8213"/>
                  </a:lnTo>
                  <a:lnTo>
                    <a:pt x="3458" y="8309"/>
                  </a:lnTo>
                  <a:lnTo>
                    <a:pt x="3891" y="8357"/>
                  </a:lnTo>
                  <a:lnTo>
                    <a:pt x="4275" y="8357"/>
                  </a:lnTo>
                  <a:lnTo>
                    <a:pt x="4707" y="8309"/>
                  </a:lnTo>
                  <a:lnTo>
                    <a:pt x="5139" y="8261"/>
                  </a:lnTo>
                  <a:lnTo>
                    <a:pt x="5524" y="8117"/>
                  </a:lnTo>
                  <a:lnTo>
                    <a:pt x="5956" y="7973"/>
                  </a:lnTo>
                  <a:lnTo>
                    <a:pt x="6292" y="7781"/>
                  </a:lnTo>
                  <a:lnTo>
                    <a:pt x="6628" y="7541"/>
                  </a:lnTo>
                  <a:lnTo>
                    <a:pt x="6964" y="7301"/>
                  </a:lnTo>
                  <a:lnTo>
                    <a:pt x="7252" y="7013"/>
                  </a:lnTo>
                  <a:lnTo>
                    <a:pt x="7493" y="6724"/>
                  </a:lnTo>
                  <a:lnTo>
                    <a:pt x="7733" y="6388"/>
                  </a:lnTo>
                  <a:lnTo>
                    <a:pt x="7925" y="6004"/>
                  </a:lnTo>
                  <a:lnTo>
                    <a:pt x="8069" y="5668"/>
                  </a:lnTo>
                  <a:lnTo>
                    <a:pt x="8213" y="5284"/>
                  </a:lnTo>
                  <a:lnTo>
                    <a:pt x="8309" y="4900"/>
                  </a:lnTo>
                  <a:lnTo>
                    <a:pt x="8357" y="4467"/>
                  </a:lnTo>
                  <a:lnTo>
                    <a:pt x="8357" y="4035"/>
                  </a:lnTo>
                  <a:lnTo>
                    <a:pt x="8309" y="3651"/>
                  </a:lnTo>
                  <a:lnTo>
                    <a:pt x="8261" y="3219"/>
                  </a:lnTo>
                  <a:lnTo>
                    <a:pt x="8117" y="2786"/>
                  </a:lnTo>
                  <a:lnTo>
                    <a:pt x="7973" y="2402"/>
                  </a:lnTo>
                  <a:lnTo>
                    <a:pt x="7781" y="2066"/>
                  </a:lnTo>
                  <a:lnTo>
                    <a:pt x="7541" y="1730"/>
                  </a:lnTo>
                  <a:lnTo>
                    <a:pt x="7300" y="1394"/>
                  </a:lnTo>
                  <a:lnTo>
                    <a:pt x="7012" y="1106"/>
                  </a:lnTo>
                  <a:lnTo>
                    <a:pt x="6724" y="865"/>
                  </a:lnTo>
                  <a:lnTo>
                    <a:pt x="6388" y="625"/>
                  </a:lnTo>
                  <a:lnTo>
                    <a:pt x="6004" y="433"/>
                  </a:lnTo>
                  <a:lnTo>
                    <a:pt x="5668" y="289"/>
                  </a:lnTo>
                  <a:lnTo>
                    <a:pt x="5283" y="145"/>
                  </a:lnTo>
                  <a:lnTo>
                    <a:pt x="4851" y="4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0"/>
            <p:cNvSpPr/>
            <p:nvPr/>
          </p:nvSpPr>
          <p:spPr>
            <a:xfrm>
              <a:off x="1460350" y="2402425"/>
              <a:ext cx="208950" cy="208950"/>
            </a:xfrm>
            <a:custGeom>
              <a:rect b="b" l="l" r="r" t="t"/>
              <a:pathLst>
                <a:path extrusionOk="0" fill="none" h="8358" w="8358">
                  <a:moveTo>
                    <a:pt x="8261" y="3219"/>
                  </a:moveTo>
                  <a:lnTo>
                    <a:pt x="8261" y="3219"/>
                  </a:lnTo>
                  <a:lnTo>
                    <a:pt x="8309" y="3651"/>
                  </a:lnTo>
                  <a:lnTo>
                    <a:pt x="8357" y="4035"/>
                  </a:lnTo>
                  <a:lnTo>
                    <a:pt x="8357" y="4467"/>
                  </a:lnTo>
                  <a:lnTo>
                    <a:pt x="8309" y="4900"/>
                  </a:lnTo>
                  <a:lnTo>
                    <a:pt x="8213" y="5284"/>
                  </a:lnTo>
                  <a:lnTo>
                    <a:pt x="8069" y="5668"/>
                  </a:lnTo>
                  <a:lnTo>
                    <a:pt x="7925" y="6004"/>
                  </a:lnTo>
                  <a:lnTo>
                    <a:pt x="7733" y="6388"/>
                  </a:lnTo>
                  <a:lnTo>
                    <a:pt x="7493" y="6724"/>
                  </a:lnTo>
                  <a:lnTo>
                    <a:pt x="7252" y="7013"/>
                  </a:lnTo>
                  <a:lnTo>
                    <a:pt x="6964" y="7301"/>
                  </a:lnTo>
                  <a:lnTo>
                    <a:pt x="6628" y="7541"/>
                  </a:lnTo>
                  <a:lnTo>
                    <a:pt x="6292" y="7781"/>
                  </a:lnTo>
                  <a:lnTo>
                    <a:pt x="5956" y="7973"/>
                  </a:lnTo>
                  <a:lnTo>
                    <a:pt x="5524" y="8117"/>
                  </a:lnTo>
                  <a:lnTo>
                    <a:pt x="5139" y="8261"/>
                  </a:lnTo>
                  <a:lnTo>
                    <a:pt x="5139" y="8261"/>
                  </a:lnTo>
                  <a:lnTo>
                    <a:pt x="4707" y="8309"/>
                  </a:lnTo>
                  <a:lnTo>
                    <a:pt x="4275" y="8357"/>
                  </a:lnTo>
                  <a:lnTo>
                    <a:pt x="3891" y="8357"/>
                  </a:lnTo>
                  <a:lnTo>
                    <a:pt x="3458" y="8309"/>
                  </a:lnTo>
                  <a:lnTo>
                    <a:pt x="3074" y="8213"/>
                  </a:lnTo>
                  <a:lnTo>
                    <a:pt x="2690" y="8069"/>
                  </a:lnTo>
                  <a:lnTo>
                    <a:pt x="2306" y="7925"/>
                  </a:lnTo>
                  <a:lnTo>
                    <a:pt x="1970" y="7733"/>
                  </a:lnTo>
                  <a:lnTo>
                    <a:pt x="1634" y="7493"/>
                  </a:lnTo>
                  <a:lnTo>
                    <a:pt x="1345" y="7253"/>
                  </a:lnTo>
                  <a:lnTo>
                    <a:pt x="1057" y="6965"/>
                  </a:lnTo>
                  <a:lnTo>
                    <a:pt x="817" y="6628"/>
                  </a:lnTo>
                  <a:lnTo>
                    <a:pt x="577" y="6292"/>
                  </a:lnTo>
                  <a:lnTo>
                    <a:pt x="385" y="5956"/>
                  </a:lnTo>
                  <a:lnTo>
                    <a:pt x="241" y="5572"/>
                  </a:lnTo>
                  <a:lnTo>
                    <a:pt x="97" y="5140"/>
                  </a:lnTo>
                  <a:lnTo>
                    <a:pt x="97" y="5140"/>
                  </a:lnTo>
                  <a:lnTo>
                    <a:pt x="49" y="4707"/>
                  </a:lnTo>
                  <a:lnTo>
                    <a:pt x="1" y="4323"/>
                  </a:lnTo>
                  <a:lnTo>
                    <a:pt x="1" y="3891"/>
                  </a:lnTo>
                  <a:lnTo>
                    <a:pt x="49" y="3459"/>
                  </a:lnTo>
                  <a:lnTo>
                    <a:pt x="145" y="3075"/>
                  </a:lnTo>
                  <a:lnTo>
                    <a:pt x="241" y="2690"/>
                  </a:lnTo>
                  <a:lnTo>
                    <a:pt x="433" y="2354"/>
                  </a:lnTo>
                  <a:lnTo>
                    <a:pt x="625" y="1970"/>
                  </a:lnTo>
                  <a:lnTo>
                    <a:pt x="865" y="1634"/>
                  </a:lnTo>
                  <a:lnTo>
                    <a:pt x="1105" y="1346"/>
                  </a:lnTo>
                  <a:lnTo>
                    <a:pt x="1393" y="1058"/>
                  </a:lnTo>
                  <a:lnTo>
                    <a:pt x="1682" y="817"/>
                  </a:lnTo>
                  <a:lnTo>
                    <a:pt x="2066" y="577"/>
                  </a:lnTo>
                  <a:lnTo>
                    <a:pt x="2402" y="385"/>
                  </a:lnTo>
                  <a:lnTo>
                    <a:pt x="2786" y="241"/>
                  </a:lnTo>
                  <a:lnTo>
                    <a:pt x="3218" y="97"/>
                  </a:lnTo>
                  <a:lnTo>
                    <a:pt x="3218" y="97"/>
                  </a:lnTo>
                  <a:lnTo>
                    <a:pt x="3651" y="49"/>
                  </a:lnTo>
                  <a:lnTo>
                    <a:pt x="4035" y="1"/>
                  </a:lnTo>
                  <a:lnTo>
                    <a:pt x="4467" y="1"/>
                  </a:lnTo>
                  <a:lnTo>
                    <a:pt x="4851" y="49"/>
                  </a:lnTo>
                  <a:lnTo>
                    <a:pt x="5283" y="145"/>
                  </a:lnTo>
                  <a:lnTo>
                    <a:pt x="5668" y="289"/>
                  </a:lnTo>
                  <a:lnTo>
                    <a:pt x="6004" y="433"/>
                  </a:lnTo>
                  <a:lnTo>
                    <a:pt x="6388" y="625"/>
                  </a:lnTo>
                  <a:lnTo>
                    <a:pt x="6724" y="865"/>
                  </a:lnTo>
                  <a:lnTo>
                    <a:pt x="7012" y="1106"/>
                  </a:lnTo>
                  <a:lnTo>
                    <a:pt x="7300" y="1394"/>
                  </a:lnTo>
                  <a:lnTo>
                    <a:pt x="7541" y="1730"/>
                  </a:lnTo>
                  <a:lnTo>
                    <a:pt x="7781" y="2066"/>
                  </a:lnTo>
                  <a:lnTo>
                    <a:pt x="7973" y="2402"/>
                  </a:lnTo>
                  <a:lnTo>
                    <a:pt x="8117" y="2786"/>
                  </a:lnTo>
                  <a:lnTo>
                    <a:pt x="8261" y="32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0"/>
            <p:cNvSpPr/>
            <p:nvPr/>
          </p:nvSpPr>
          <p:spPr>
            <a:xfrm>
              <a:off x="1495175" y="2421650"/>
              <a:ext cx="122475" cy="91275"/>
            </a:xfrm>
            <a:custGeom>
              <a:rect b="b" l="l" r="r" t="t"/>
              <a:pathLst>
                <a:path extrusionOk="0" h="3651" w="4899">
                  <a:moveTo>
                    <a:pt x="2546" y="192"/>
                  </a:moveTo>
                  <a:lnTo>
                    <a:pt x="2786" y="240"/>
                  </a:lnTo>
                  <a:lnTo>
                    <a:pt x="3026" y="289"/>
                  </a:lnTo>
                  <a:lnTo>
                    <a:pt x="3266" y="385"/>
                  </a:lnTo>
                  <a:lnTo>
                    <a:pt x="3458" y="529"/>
                  </a:lnTo>
                  <a:lnTo>
                    <a:pt x="3554" y="673"/>
                  </a:lnTo>
                  <a:lnTo>
                    <a:pt x="3650" y="865"/>
                  </a:lnTo>
                  <a:lnTo>
                    <a:pt x="3650" y="1057"/>
                  </a:lnTo>
                  <a:lnTo>
                    <a:pt x="3506" y="1249"/>
                  </a:lnTo>
                  <a:lnTo>
                    <a:pt x="3362" y="1393"/>
                  </a:lnTo>
                  <a:lnTo>
                    <a:pt x="3170" y="1537"/>
                  </a:lnTo>
                  <a:lnTo>
                    <a:pt x="2930" y="1585"/>
                  </a:lnTo>
                  <a:lnTo>
                    <a:pt x="2690" y="1633"/>
                  </a:lnTo>
                  <a:lnTo>
                    <a:pt x="2450" y="1585"/>
                  </a:lnTo>
                  <a:lnTo>
                    <a:pt x="2210" y="1537"/>
                  </a:lnTo>
                  <a:lnTo>
                    <a:pt x="1969" y="1441"/>
                  </a:lnTo>
                  <a:lnTo>
                    <a:pt x="1777" y="1297"/>
                  </a:lnTo>
                  <a:lnTo>
                    <a:pt x="1633" y="1105"/>
                  </a:lnTo>
                  <a:lnTo>
                    <a:pt x="1585" y="961"/>
                  </a:lnTo>
                  <a:lnTo>
                    <a:pt x="1585" y="769"/>
                  </a:lnTo>
                  <a:lnTo>
                    <a:pt x="1681" y="577"/>
                  </a:lnTo>
                  <a:lnTo>
                    <a:pt x="1873" y="385"/>
                  </a:lnTo>
                  <a:lnTo>
                    <a:pt x="2065" y="289"/>
                  </a:lnTo>
                  <a:lnTo>
                    <a:pt x="2306" y="240"/>
                  </a:lnTo>
                  <a:lnTo>
                    <a:pt x="2546" y="192"/>
                  </a:lnTo>
                  <a:close/>
                  <a:moveTo>
                    <a:pt x="2306" y="0"/>
                  </a:move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0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fill="none" h="1442" w="2066">
                  <a:moveTo>
                    <a:pt x="1105" y="1441"/>
                  </a:moveTo>
                  <a:lnTo>
                    <a:pt x="1105" y="1441"/>
                  </a:lnTo>
                  <a:lnTo>
                    <a:pt x="865" y="1393"/>
                  </a:lnTo>
                  <a:lnTo>
                    <a:pt x="625" y="1345"/>
                  </a:lnTo>
                  <a:lnTo>
                    <a:pt x="384" y="1249"/>
                  </a:lnTo>
                  <a:lnTo>
                    <a:pt x="192" y="1105"/>
                  </a:lnTo>
                  <a:lnTo>
                    <a:pt x="48" y="913"/>
                  </a:lnTo>
                  <a:lnTo>
                    <a:pt x="0" y="769"/>
                  </a:lnTo>
                  <a:lnTo>
                    <a:pt x="0" y="577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288" y="193"/>
                  </a:lnTo>
                  <a:lnTo>
                    <a:pt x="480" y="97"/>
                  </a:lnTo>
                  <a:lnTo>
                    <a:pt x="721" y="48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1201" y="48"/>
                  </a:lnTo>
                  <a:lnTo>
                    <a:pt x="1441" y="97"/>
                  </a:lnTo>
                  <a:lnTo>
                    <a:pt x="1681" y="193"/>
                  </a:lnTo>
                  <a:lnTo>
                    <a:pt x="1873" y="337"/>
                  </a:lnTo>
                  <a:lnTo>
                    <a:pt x="1969" y="481"/>
                  </a:lnTo>
                  <a:lnTo>
                    <a:pt x="2065" y="673"/>
                  </a:lnTo>
                  <a:lnTo>
                    <a:pt x="2065" y="865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1777" y="1201"/>
                  </a:lnTo>
                  <a:lnTo>
                    <a:pt x="1585" y="1345"/>
                  </a:lnTo>
                  <a:lnTo>
                    <a:pt x="1345" y="1393"/>
                  </a:lnTo>
                  <a:lnTo>
                    <a:pt x="1105" y="144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0"/>
            <p:cNvSpPr/>
            <p:nvPr/>
          </p:nvSpPr>
          <p:spPr>
            <a:xfrm>
              <a:off x="1495175" y="2421650"/>
              <a:ext cx="122475" cy="91275"/>
            </a:xfrm>
            <a:custGeom>
              <a:rect b="b" l="l" r="r" t="t"/>
              <a:pathLst>
                <a:path extrusionOk="0" fill="none" h="3651" w="4899">
                  <a:moveTo>
                    <a:pt x="2642" y="0"/>
                  </a:moveTo>
                  <a:lnTo>
                    <a:pt x="2642" y="0"/>
                  </a:lnTo>
                  <a:lnTo>
                    <a:pt x="2306" y="0"/>
                  </a:ln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210" y="3650"/>
                  </a:lnTo>
                  <a:lnTo>
                    <a:pt x="2210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lnTo>
                    <a:pt x="2642" y="0"/>
                  </a:lnTo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0"/>
            <p:cNvSpPr/>
            <p:nvPr/>
          </p:nvSpPr>
          <p:spPr>
            <a:xfrm>
              <a:off x="1582825" y="2607750"/>
              <a:ext cx="10825" cy="2425"/>
            </a:xfrm>
            <a:custGeom>
              <a:rect b="b" l="l" r="r" t="t"/>
              <a:pathLst>
                <a:path extrusionOk="0" h="97" w="433"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FA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0"/>
            <p:cNvSpPr/>
            <p:nvPr/>
          </p:nvSpPr>
          <p:spPr>
            <a:xfrm>
              <a:off x="1582825" y="2610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0"/>
            <p:cNvSpPr/>
            <p:nvPr/>
          </p:nvSpPr>
          <p:spPr>
            <a:xfrm>
              <a:off x="1584025" y="2610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0"/>
            <p:cNvSpPr/>
            <p:nvPr/>
          </p:nvSpPr>
          <p:spPr>
            <a:xfrm>
              <a:off x="1584025" y="2608950"/>
              <a:ext cx="4825" cy="1225"/>
            </a:xfrm>
            <a:custGeom>
              <a:rect b="b" l="l" r="r" t="t"/>
              <a:pathLst>
                <a:path extrusionOk="0" fill="none" h="49" w="193">
                  <a:moveTo>
                    <a:pt x="192" y="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0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0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0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0"/>
            <p:cNvSpPr/>
            <p:nvPr/>
          </p:nvSpPr>
          <p:spPr>
            <a:xfrm>
              <a:off x="1590025" y="2607750"/>
              <a:ext cx="25" cy="1225"/>
            </a:xfrm>
            <a:custGeom>
              <a:rect b="b" l="l" r="r" t="t"/>
              <a:pathLst>
                <a:path extrusionOk="0" fill="none" h="49" w="1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0"/>
            <p:cNvSpPr/>
            <p:nvPr/>
          </p:nvSpPr>
          <p:spPr>
            <a:xfrm>
              <a:off x="15900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0"/>
            <p:cNvSpPr/>
            <p:nvPr/>
          </p:nvSpPr>
          <p:spPr>
            <a:xfrm>
              <a:off x="15900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0"/>
            <p:cNvSpPr/>
            <p:nvPr/>
          </p:nvSpPr>
          <p:spPr>
            <a:xfrm>
              <a:off x="1590025" y="2607750"/>
              <a:ext cx="1225" cy="25"/>
            </a:xfrm>
            <a:custGeom>
              <a:rect b="b" l="l" r="r" t="t"/>
              <a:pathLst>
                <a:path extrusionOk="0" fill="none" h="1" w="49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0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0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0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1591225" y="2607750"/>
              <a:ext cx="1225" cy="25"/>
            </a:xfrm>
            <a:custGeom>
              <a:rect b="b" l="l" r="r" t="t"/>
              <a:pathLst>
                <a:path extrusionOk="0" fill="none" h="1" w="49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15924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15924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15936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15936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1477175" y="2515300"/>
              <a:ext cx="192125" cy="96075"/>
            </a:xfrm>
            <a:custGeom>
              <a:rect b="b" l="l" r="r" t="t"/>
              <a:pathLst>
                <a:path extrusionOk="0" fill="none" h="3843" w="7685">
                  <a:moveTo>
                    <a:pt x="7684" y="0"/>
                  </a:moveTo>
                  <a:lnTo>
                    <a:pt x="7684" y="0"/>
                  </a:ln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3314" y="2738"/>
                  </a:lnTo>
                  <a:lnTo>
                    <a:pt x="3314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h="1442" w="2066">
                  <a:moveTo>
                    <a:pt x="961" y="0"/>
                  </a:move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>
                <a:alpha val="2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fill="none" h="1442" w="2066">
                  <a:moveTo>
                    <a:pt x="961" y="0"/>
                  </a:moveTo>
                  <a:lnTo>
                    <a:pt x="961" y="0"/>
                  </a:ln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1477175" y="2515300"/>
              <a:ext cx="192125" cy="96075"/>
            </a:xfrm>
            <a:custGeom>
              <a:rect b="b" l="l" r="r" t="t"/>
              <a:pathLst>
                <a:path extrusionOk="0" h="3843" w="7685">
                  <a:moveTo>
                    <a:pt x="7684" y="0"/>
                  </a:move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p40"/>
          <p:cNvGrpSpPr/>
          <p:nvPr/>
        </p:nvGrpSpPr>
        <p:grpSpPr>
          <a:xfrm rot="3427758">
            <a:off x="6826802" y="684934"/>
            <a:ext cx="475768" cy="475796"/>
            <a:chOff x="1460350" y="2402425"/>
            <a:chExt cx="208950" cy="208950"/>
          </a:xfrm>
        </p:grpSpPr>
        <p:sp>
          <p:nvSpPr>
            <p:cNvPr id="267" name="Google Shape;267;p40"/>
            <p:cNvSpPr/>
            <p:nvPr/>
          </p:nvSpPr>
          <p:spPr>
            <a:xfrm>
              <a:off x="1460350" y="2402425"/>
              <a:ext cx="208950" cy="208950"/>
            </a:xfrm>
            <a:custGeom>
              <a:rect b="b" l="l" r="r" t="t"/>
              <a:pathLst>
                <a:path extrusionOk="0" h="8358" w="8358">
                  <a:moveTo>
                    <a:pt x="4035" y="1"/>
                  </a:moveTo>
                  <a:lnTo>
                    <a:pt x="3651" y="49"/>
                  </a:lnTo>
                  <a:lnTo>
                    <a:pt x="3218" y="97"/>
                  </a:lnTo>
                  <a:lnTo>
                    <a:pt x="2786" y="241"/>
                  </a:lnTo>
                  <a:lnTo>
                    <a:pt x="2402" y="385"/>
                  </a:lnTo>
                  <a:lnTo>
                    <a:pt x="2066" y="577"/>
                  </a:lnTo>
                  <a:lnTo>
                    <a:pt x="1682" y="817"/>
                  </a:lnTo>
                  <a:lnTo>
                    <a:pt x="1393" y="1058"/>
                  </a:lnTo>
                  <a:lnTo>
                    <a:pt x="1105" y="1346"/>
                  </a:lnTo>
                  <a:lnTo>
                    <a:pt x="865" y="1634"/>
                  </a:lnTo>
                  <a:lnTo>
                    <a:pt x="625" y="1970"/>
                  </a:lnTo>
                  <a:lnTo>
                    <a:pt x="433" y="2354"/>
                  </a:lnTo>
                  <a:lnTo>
                    <a:pt x="241" y="2690"/>
                  </a:lnTo>
                  <a:lnTo>
                    <a:pt x="145" y="3075"/>
                  </a:lnTo>
                  <a:lnTo>
                    <a:pt x="49" y="3459"/>
                  </a:lnTo>
                  <a:lnTo>
                    <a:pt x="1" y="3891"/>
                  </a:lnTo>
                  <a:lnTo>
                    <a:pt x="1" y="4323"/>
                  </a:lnTo>
                  <a:lnTo>
                    <a:pt x="49" y="4707"/>
                  </a:lnTo>
                  <a:lnTo>
                    <a:pt x="97" y="5140"/>
                  </a:lnTo>
                  <a:lnTo>
                    <a:pt x="241" y="5572"/>
                  </a:lnTo>
                  <a:lnTo>
                    <a:pt x="385" y="5956"/>
                  </a:lnTo>
                  <a:lnTo>
                    <a:pt x="577" y="6292"/>
                  </a:lnTo>
                  <a:lnTo>
                    <a:pt x="817" y="6628"/>
                  </a:lnTo>
                  <a:lnTo>
                    <a:pt x="1057" y="6965"/>
                  </a:lnTo>
                  <a:lnTo>
                    <a:pt x="1345" y="7253"/>
                  </a:lnTo>
                  <a:lnTo>
                    <a:pt x="1634" y="7493"/>
                  </a:lnTo>
                  <a:lnTo>
                    <a:pt x="1970" y="7733"/>
                  </a:lnTo>
                  <a:lnTo>
                    <a:pt x="2306" y="7925"/>
                  </a:lnTo>
                  <a:lnTo>
                    <a:pt x="2690" y="8069"/>
                  </a:lnTo>
                  <a:lnTo>
                    <a:pt x="3074" y="8213"/>
                  </a:lnTo>
                  <a:lnTo>
                    <a:pt x="3458" y="8309"/>
                  </a:lnTo>
                  <a:lnTo>
                    <a:pt x="3891" y="8357"/>
                  </a:lnTo>
                  <a:lnTo>
                    <a:pt x="4275" y="8357"/>
                  </a:lnTo>
                  <a:lnTo>
                    <a:pt x="4707" y="8309"/>
                  </a:lnTo>
                  <a:lnTo>
                    <a:pt x="5139" y="8261"/>
                  </a:lnTo>
                  <a:lnTo>
                    <a:pt x="5524" y="8117"/>
                  </a:lnTo>
                  <a:lnTo>
                    <a:pt x="5956" y="7973"/>
                  </a:lnTo>
                  <a:lnTo>
                    <a:pt x="6292" y="7781"/>
                  </a:lnTo>
                  <a:lnTo>
                    <a:pt x="6628" y="7541"/>
                  </a:lnTo>
                  <a:lnTo>
                    <a:pt x="6964" y="7301"/>
                  </a:lnTo>
                  <a:lnTo>
                    <a:pt x="7252" y="7013"/>
                  </a:lnTo>
                  <a:lnTo>
                    <a:pt x="7493" y="6724"/>
                  </a:lnTo>
                  <a:lnTo>
                    <a:pt x="7733" y="6388"/>
                  </a:lnTo>
                  <a:lnTo>
                    <a:pt x="7925" y="6004"/>
                  </a:lnTo>
                  <a:lnTo>
                    <a:pt x="8069" y="5668"/>
                  </a:lnTo>
                  <a:lnTo>
                    <a:pt x="8213" y="5284"/>
                  </a:lnTo>
                  <a:lnTo>
                    <a:pt x="8309" y="4900"/>
                  </a:lnTo>
                  <a:lnTo>
                    <a:pt x="8357" y="4467"/>
                  </a:lnTo>
                  <a:lnTo>
                    <a:pt x="8357" y="4035"/>
                  </a:lnTo>
                  <a:lnTo>
                    <a:pt x="8309" y="3651"/>
                  </a:lnTo>
                  <a:lnTo>
                    <a:pt x="8261" y="3219"/>
                  </a:lnTo>
                  <a:lnTo>
                    <a:pt x="8117" y="2786"/>
                  </a:lnTo>
                  <a:lnTo>
                    <a:pt x="7973" y="2402"/>
                  </a:lnTo>
                  <a:lnTo>
                    <a:pt x="7781" y="2066"/>
                  </a:lnTo>
                  <a:lnTo>
                    <a:pt x="7541" y="1730"/>
                  </a:lnTo>
                  <a:lnTo>
                    <a:pt x="7300" y="1394"/>
                  </a:lnTo>
                  <a:lnTo>
                    <a:pt x="7012" y="1106"/>
                  </a:lnTo>
                  <a:lnTo>
                    <a:pt x="6724" y="865"/>
                  </a:lnTo>
                  <a:lnTo>
                    <a:pt x="6388" y="625"/>
                  </a:lnTo>
                  <a:lnTo>
                    <a:pt x="6004" y="433"/>
                  </a:lnTo>
                  <a:lnTo>
                    <a:pt x="5668" y="289"/>
                  </a:lnTo>
                  <a:lnTo>
                    <a:pt x="5283" y="145"/>
                  </a:lnTo>
                  <a:lnTo>
                    <a:pt x="4851" y="4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0"/>
            <p:cNvSpPr/>
            <p:nvPr/>
          </p:nvSpPr>
          <p:spPr>
            <a:xfrm>
              <a:off x="1460350" y="2402425"/>
              <a:ext cx="208950" cy="208950"/>
            </a:xfrm>
            <a:custGeom>
              <a:rect b="b" l="l" r="r" t="t"/>
              <a:pathLst>
                <a:path extrusionOk="0" fill="none" h="8358" w="8358">
                  <a:moveTo>
                    <a:pt x="8261" y="3219"/>
                  </a:moveTo>
                  <a:lnTo>
                    <a:pt x="8261" y="3219"/>
                  </a:lnTo>
                  <a:lnTo>
                    <a:pt x="8309" y="3651"/>
                  </a:lnTo>
                  <a:lnTo>
                    <a:pt x="8357" y="4035"/>
                  </a:lnTo>
                  <a:lnTo>
                    <a:pt x="8357" y="4467"/>
                  </a:lnTo>
                  <a:lnTo>
                    <a:pt x="8309" y="4900"/>
                  </a:lnTo>
                  <a:lnTo>
                    <a:pt x="8213" y="5284"/>
                  </a:lnTo>
                  <a:lnTo>
                    <a:pt x="8069" y="5668"/>
                  </a:lnTo>
                  <a:lnTo>
                    <a:pt x="7925" y="6004"/>
                  </a:lnTo>
                  <a:lnTo>
                    <a:pt x="7733" y="6388"/>
                  </a:lnTo>
                  <a:lnTo>
                    <a:pt x="7493" y="6724"/>
                  </a:lnTo>
                  <a:lnTo>
                    <a:pt x="7252" y="7013"/>
                  </a:lnTo>
                  <a:lnTo>
                    <a:pt x="6964" y="7301"/>
                  </a:lnTo>
                  <a:lnTo>
                    <a:pt x="6628" y="7541"/>
                  </a:lnTo>
                  <a:lnTo>
                    <a:pt x="6292" y="7781"/>
                  </a:lnTo>
                  <a:lnTo>
                    <a:pt x="5956" y="7973"/>
                  </a:lnTo>
                  <a:lnTo>
                    <a:pt x="5524" y="8117"/>
                  </a:lnTo>
                  <a:lnTo>
                    <a:pt x="5139" y="8261"/>
                  </a:lnTo>
                  <a:lnTo>
                    <a:pt x="5139" y="8261"/>
                  </a:lnTo>
                  <a:lnTo>
                    <a:pt x="4707" y="8309"/>
                  </a:lnTo>
                  <a:lnTo>
                    <a:pt x="4275" y="8357"/>
                  </a:lnTo>
                  <a:lnTo>
                    <a:pt x="3891" y="8357"/>
                  </a:lnTo>
                  <a:lnTo>
                    <a:pt x="3458" y="8309"/>
                  </a:lnTo>
                  <a:lnTo>
                    <a:pt x="3074" y="8213"/>
                  </a:lnTo>
                  <a:lnTo>
                    <a:pt x="2690" y="8069"/>
                  </a:lnTo>
                  <a:lnTo>
                    <a:pt x="2306" y="7925"/>
                  </a:lnTo>
                  <a:lnTo>
                    <a:pt x="1970" y="7733"/>
                  </a:lnTo>
                  <a:lnTo>
                    <a:pt x="1634" y="7493"/>
                  </a:lnTo>
                  <a:lnTo>
                    <a:pt x="1345" y="7253"/>
                  </a:lnTo>
                  <a:lnTo>
                    <a:pt x="1057" y="6965"/>
                  </a:lnTo>
                  <a:lnTo>
                    <a:pt x="817" y="6628"/>
                  </a:lnTo>
                  <a:lnTo>
                    <a:pt x="577" y="6292"/>
                  </a:lnTo>
                  <a:lnTo>
                    <a:pt x="385" y="5956"/>
                  </a:lnTo>
                  <a:lnTo>
                    <a:pt x="241" y="5572"/>
                  </a:lnTo>
                  <a:lnTo>
                    <a:pt x="97" y="5140"/>
                  </a:lnTo>
                  <a:lnTo>
                    <a:pt x="97" y="5140"/>
                  </a:lnTo>
                  <a:lnTo>
                    <a:pt x="49" y="4707"/>
                  </a:lnTo>
                  <a:lnTo>
                    <a:pt x="1" y="4323"/>
                  </a:lnTo>
                  <a:lnTo>
                    <a:pt x="1" y="3891"/>
                  </a:lnTo>
                  <a:lnTo>
                    <a:pt x="49" y="3459"/>
                  </a:lnTo>
                  <a:lnTo>
                    <a:pt x="145" y="3075"/>
                  </a:lnTo>
                  <a:lnTo>
                    <a:pt x="241" y="2690"/>
                  </a:lnTo>
                  <a:lnTo>
                    <a:pt x="433" y="2354"/>
                  </a:lnTo>
                  <a:lnTo>
                    <a:pt x="625" y="1970"/>
                  </a:lnTo>
                  <a:lnTo>
                    <a:pt x="865" y="1634"/>
                  </a:lnTo>
                  <a:lnTo>
                    <a:pt x="1105" y="1346"/>
                  </a:lnTo>
                  <a:lnTo>
                    <a:pt x="1393" y="1058"/>
                  </a:lnTo>
                  <a:lnTo>
                    <a:pt x="1682" y="817"/>
                  </a:lnTo>
                  <a:lnTo>
                    <a:pt x="2066" y="577"/>
                  </a:lnTo>
                  <a:lnTo>
                    <a:pt x="2402" y="385"/>
                  </a:lnTo>
                  <a:lnTo>
                    <a:pt x="2786" y="241"/>
                  </a:lnTo>
                  <a:lnTo>
                    <a:pt x="3218" y="97"/>
                  </a:lnTo>
                  <a:lnTo>
                    <a:pt x="3218" y="97"/>
                  </a:lnTo>
                  <a:lnTo>
                    <a:pt x="3651" y="49"/>
                  </a:lnTo>
                  <a:lnTo>
                    <a:pt x="4035" y="1"/>
                  </a:lnTo>
                  <a:lnTo>
                    <a:pt x="4467" y="1"/>
                  </a:lnTo>
                  <a:lnTo>
                    <a:pt x="4851" y="49"/>
                  </a:lnTo>
                  <a:lnTo>
                    <a:pt x="5283" y="145"/>
                  </a:lnTo>
                  <a:lnTo>
                    <a:pt x="5668" y="289"/>
                  </a:lnTo>
                  <a:lnTo>
                    <a:pt x="6004" y="433"/>
                  </a:lnTo>
                  <a:lnTo>
                    <a:pt x="6388" y="625"/>
                  </a:lnTo>
                  <a:lnTo>
                    <a:pt x="6724" y="865"/>
                  </a:lnTo>
                  <a:lnTo>
                    <a:pt x="7012" y="1106"/>
                  </a:lnTo>
                  <a:lnTo>
                    <a:pt x="7300" y="1394"/>
                  </a:lnTo>
                  <a:lnTo>
                    <a:pt x="7541" y="1730"/>
                  </a:lnTo>
                  <a:lnTo>
                    <a:pt x="7781" y="2066"/>
                  </a:lnTo>
                  <a:lnTo>
                    <a:pt x="7973" y="2402"/>
                  </a:lnTo>
                  <a:lnTo>
                    <a:pt x="8117" y="2786"/>
                  </a:lnTo>
                  <a:lnTo>
                    <a:pt x="8261" y="32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0"/>
            <p:cNvSpPr/>
            <p:nvPr/>
          </p:nvSpPr>
          <p:spPr>
            <a:xfrm>
              <a:off x="1495175" y="2421650"/>
              <a:ext cx="122475" cy="91275"/>
            </a:xfrm>
            <a:custGeom>
              <a:rect b="b" l="l" r="r" t="t"/>
              <a:pathLst>
                <a:path extrusionOk="0" h="3651" w="4899">
                  <a:moveTo>
                    <a:pt x="2546" y="192"/>
                  </a:moveTo>
                  <a:lnTo>
                    <a:pt x="2786" y="240"/>
                  </a:lnTo>
                  <a:lnTo>
                    <a:pt x="3026" y="289"/>
                  </a:lnTo>
                  <a:lnTo>
                    <a:pt x="3266" y="385"/>
                  </a:lnTo>
                  <a:lnTo>
                    <a:pt x="3458" y="529"/>
                  </a:lnTo>
                  <a:lnTo>
                    <a:pt x="3554" y="673"/>
                  </a:lnTo>
                  <a:lnTo>
                    <a:pt x="3650" y="865"/>
                  </a:lnTo>
                  <a:lnTo>
                    <a:pt x="3650" y="1057"/>
                  </a:lnTo>
                  <a:lnTo>
                    <a:pt x="3506" y="1249"/>
                  </a:lnTo>
                  <a:lnTo>
                    <a:pt x="3362" y="1393"/>
                  </a:lnTo>
                  <a:lnTo>
                    <a:pt x="3170" y="1537"/>
                  </a:lnTo>
                  <a:lnTo>
                    <a:pt x="2930" y="1585"/>
                  </a:lnTo>
                  <a:lnTo>
                    <a:pt x="2690" y="1633"/>
                  </a:lnTo>
                  <a:lnTo>
                    <a:pt x="2450" y="1585"/>
                  </a:lnTo>
                  <a:lnTo>
                    <a:pt x="2210" y="1537"/>
                  </a:lnTo>
                  <a:lnTo>
                    <a:pt x="1969" y="1441"/>
                  </a:lnTo>
                  <a:lnTo>
                    <a:pt x="1777" y="1297"/>
                  </a:lnTo>
                  <a:lnTo>
                    <a:pt x="1633" y="1105"/>
                  </a:lnTo>
                  <a:lnTo>
                    <a:pt x="1585" y="961"/>
                  </a:lnTo>
                  <a:lnTo>
                    <a:pt x="1585" y="769"/>
                  </a:lnTo>
                  <a:lnTo>
                    <a:pt x="1681" y="577"/>
                  </a:lnTo>
                  <a:lnTo>
                    <a:pt x="1873" y="385"/>
                  </a:lnTo>
                  <a:lnTo>
                    <a:pt x="2065" y="289"/>
                  </a:lnTo>
                  <a:lnTo>
                    <a:pt x="2306" y="240"/>
                  </a:lnTo>
                  <a:lnTo>
                    <a:pt x="2546" y="192"/>
                  </a:lnTo>
                  <a:close/>
                  <a:moveTo>
                    <a:pt x="2306" y="0"/>
                  </a:move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0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fill="none" h="1442" w="2066">
                  <a:moveTo>
                    <a:pt x="1105" y="1441"/>
                  </a:moveTo>
                  <a:lnTo>
                    <a:pt x="1105" y="1441"/>
                  </a:lnTo>
                  <a:lnTo>
                    <a:pt x="865" y="1393"/>
                  </a:lnTo>
                  <a:lnTo>
                    <a:pt x="625" y="1345"/>
                  </a:lnTo>
                  <a:lnTo>
                    <a:pt x="384" y="1249"/>
                  </a:lnTo>
                  <a:lnTo>
                    <a:pt x="192" y="1105"/>
                  </a:lnTo>
                  <a:lnTo>
                    <a:pt x="48" y="913"/>
                  </a:lnTo>
                  <a:lnTo>
                    <a:pt x="0" y="769"/>
                  </a:lnTo>
                  <a:lnTo>
                    <a:pt x="0" y="577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288" y="193"/>
                  </a:lnTo>
                  <a:lnTo>
                    <a:pt x="480" y="97"/>
                  </a:lnTo>
                  <a:lnTo>
                    <a:pt x="721" y="48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1201" y="48"/>
                  </a:lnTo>
                  <a:lnTo>
                    <a:pt x="1441" y="97"/>
                  </a:lnTo>
                  <a:lnTo>
                    <a:pt x="1681" y="193"/>
                  </a:lnTo>
                  <a:lnTo>
                    <a:pt x="1873" y="337"/>
                  </a:lnTo>
                  <a:lnTo>
                    <a:pt x="1969" y="481"/>
                  </a:lnTo>
                  <a:lnTo>
                    <a:pt x="2065" y="673"/>
                  </a:lnTo>
                  <a:lnTo>
                    <a:pt x="2065" y="865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1777" y="1201"/>
                  </a:lnTo>
                  <a:lnTo>
                    <a:pt x="1585" y="1345"/>
                  </a:lnTo>
                  <a:lnTo>
                    <a:pt x="1345" y="1393"/>
                  </a:lnTo>
                  <a:lnTo>
                    <a:pt x="1105" y="144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0"/>
            <p:cNvSpPr/>
            <p:nvPr/>
          </p:nvSpPr>
          <p:spPr>
            <a:xfrm>
              <a:off x="1495175" y="2421650"/>
              <a:ext cx="122475" cy="91275"/>
            </a:xfrm>
            <a:custGeom>
              <a:rect b="b" l="l" r="r" t="t"/>
              <a:pathLst>
                <a:path extrusionOk="0" fill="none" h="3651" w="4899">
                  <a:moveTo>
                    <a:pt x="2642" y="0"/>
                  </a:moveTo>
                  <a:lnTo>
                    <a:pt x="2642" y="0"/>
                  </a:lnTo>
                  <a:lnTo>
                    <a:pt x="2306" y="0"/>
                  </a:ln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210" y="3650"/>
                  </a:lnTo>
                  <a:lnTo>
                    <a:pt x="2210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lnTo>
                    <a:pt x="2642" y="0"/>
                  </a:lnTo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0"/>
            <p:cNvSpPr/>
            <p:nvPr/>
          </p:nvSpPr>
          <p:spPr>
            <a:xfrm>
              <a:off x="1582825" y="2607750"/>
              <a:ext cx="10825" cy="2425"/>
            </a:xfrm>
            <a:custGeom>
              <a:rect b="b" l="l" r="r" t="t"/>
              <a:pathLst>
                <a:path extrusionOk="0" h="97" w="433"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FA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0"/>
            <p:cNvSpPr/>
            <p:nvPr/>
          </p:nvSpPr>
          <p:spPr>
            <a:xfrm>
              <a:off x="1582825" y="2610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0"/>
            <p:cNvSpPr/>
            <p:nvPr/>
          </p:nvSpPr>
          <p:spPr>
            <a:xfrm>
              <a:off x="1584025" y="2610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0"/>
            <p:cNvSpPr/>
            <p:nvPr/>
          </p:nvSpPr>
          <p:spPr>
            <a:xfrm>
              <a:off x="1584025" y="2608950"/>
              <a:ext cx="4825" cy="1225"/>
            </a:xfrm>
            <a:custGeom>
              <a:rect b="b" l="l" r="r" t="t"/>
              <a:pathLst>
                <a:path extrusionOk="0" fill="none" h="49" w="193">
                  <a:moveTo>
                    <a:pt x="192" y="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0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0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0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0"/>
            <p:cNvSpPr/>
            <p:nvPr/>
          </p:nvSpPr>
          <p:spPr>
            <a:xfrm>
              <a:off x="1590025" y="2607750"/>
              <a:ext cx="25" cy="1225"/>
            </a:xfrm>
            <a:custGeom>
              <a:rect b="b" l="l" r="r" t="t"/>
              <a:pathLst>
                <a:path extrusionOk="0" fill="none" h="49" w="1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0"/>
            <p:cNvSpPr/>
            <p:nvPr/>
          </p:nvSpPr>
          <p:spPr>
            <a:xfrm>
              <a:off x="15900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15900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0"/>
            <p:cNvSpPr/>
            <p:nvPr/>
          </p:nvSpPr>
          <p:spPr>
            <a:xfrm>
              <a:off x="1590025" y="2607750"/>
              <a:ext cx="1225" cy="25"/>
            </a:xfrm>
            <a:custGeom>
              <a:rect b="b" l="l" r="r" t="t"/>
              <a:pathLst>
                <a:path extrusionOk="0" fill="none" h="1" w="49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0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0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0"/>
            <p:cNvSpPr/>
            <p:nvPr/>
          </p:nvSpPr>
          <p:spPr>
            <a:xfrm>
              <a:off x="1591225" y="2607750"/>
              <a:ext cx="1225" cy="25"/>
            </a:xfrm>
            <a:custGeom>
              <a:rect b="b" l="l" r="r" t="t"/>
              <a:pathLst>
                <a:path extrusionOk="0" fill="none" h="1" w="49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0"/>
            <p:cNvSpPr/>
            <p:nvPr/>
          </p:nvSpPr>
          <p:spPr>
            <a:xfrm>
              <a:off x="15924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0"/>
            <p:cNvSpPr/>
            <p:nvPr/>
          </p:nvSpPr>
          <p:spPr>
            <a:xfrm>
              <a:off x="15924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15936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15936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0"/>
            <p:cNvSpPr/>
            <p:nvPr/>
          </p:nvSpPr>
          <p:spPr>
            <a:xfrm>
              <a:off x="1477175" y="2515300"/>
              <a:ext cx="192125" cy="96075"/>
            </a:xfrm>
            <a:custGeom>
              <a:rect b="b" l="l" r="r" t="t"/>
              <a:pathLst>
                <a:path extrusionOk="0" fill="none" h="3843" w="7685">
                  <a:moveTo>
                    <a:pt x="7684" y="0"/>
                  </a:moveTo>
                  <a:lnTo>
                    <a:pt x="7684" y="0"/>
                  </a:ln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3314" y="2738"/>
                  </a:lnTo>
                  <a:lnTo>
                    <a:pt x="3314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h="1442" w="2066">
                  <a:moveTo>
                    <a:pt x="961" y="0"/>
                  </a:move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>
                <a:alpha val="2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0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fill="none" h="1442" w="2066">
                  <a:moveTo>
                    <a:pt x="961" y="0"/>
                  </a:moveTo>
                  <a:lnTo>
                    <a:pt x="961" y="0"/>
                  </a:ln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0"/>
            <p:cNvSpPr/>
            <p:nvPr/>
          </p:nvSpPr>
          <p:spPr>
            <a:xfrm>
              <a:off x="1477175" y="2515300"/>
              <a:ext cx="192125" cy="96075"/>
            </a:xfrm>
            <a:custGeom>
              <a:rect b="b" l="l" r="r" t="t"/>
              <a:pathLst>
                <a:path extrusionOk="0" h="3843" w="7685">
                  <a:moveTo>
                    <a:pt x="7684" y="0"/>
                  </a:move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" name="Google Shape;295;p40"/>
          <p:cNvSpPr/>
          <p:nvPr/>
        </p:nvSpPr>
        <p:spPr>
          <a:xfrm>
            <a:off x="923540" y="1197970"/>
            <a:ext cx="475354" cy="442198"/>
          </a:xfrm>
          <a:custGeom>
            <a:rect b="b" l="l" r="r" t="t"/>
            <a:pathLst>
              <a:path extrusionOk="0" h="5139" w="5524">
                <a:moveTo>
                  <a:pt x="3122" y="0"/>
                </a:moveTo>
                <a:lnTo>
                  <a:pt x="2978" y="48"/>
                </a:lnTo>
                <a:lnTo>
                  <a:pt x="2594" y="288"/>
                </a:lnTo>
                <a:lnTo>
                  <a:pt x="2258" y="576"/>
                </a:lnTo>
                <a:lnTo>
                  <a:pt x="2018" y="817"/>
                </a:lnTo>
                <a:lnTo>
                  <a:pt x="2018" y="865"/>
                </a:lnTo>
                <a:lnTo>
                  <a:pt x="2066" y="913"/>
                </a:lnTo>
                <a:lnTo>
                  <a:pt x="2210" y="1057"/>
                </a:lnTo>
                <a:lnTo>
                  <a:pt x="2594" y="1345"/>
                </a:lnTo>
                <a:lnTo>
                  <a:pt x="2738" y="1489"/>
                </a:lnTo>
                <a:lnTo>
                  <a:pt x="2786" y="1585"/>
                </a:lnTo>
                <a:lnTo>
                  <a:pt x="2786" y="1681"/>
                </a:lnTo>
                <a:lnTo>
                  <a:pt x="2786" y="1777"/>
                </a:lnTo>
                <a:lnTo>
                  <a:pt x="2738" y="1873"/>
                </a:lnTo>
                <a:lnTo>
                  <a:pt x="2642" y="1969"/>
                </a:lnTo>
                <a:lnTo>
                  <a:pt x="2498" y="2065"/>
                </a:lnTo>
                <a:lnTo>
                  <a:pt x="2162" y="2209"/>
                </a:lnTo>
                <a:lnTo>
                  <a:pt x="1921" y="2209"/>
                </a:lnTo>
                <a:lnTo>
                  <a:pt x="1777" y="2113"/>
                </a:lnTo>
                <a:lnTo>
                  <a:pt x="1633" y="1969"/>
                </a:lnTo>
                <a:lnTo>
                  <a:pt x="1585" y="1777"/>
                </a:lnTo>
                <a:lnTo>
                  <a:pt x="1537" y="1585"/>
                </a:lnTo>
                <a:lnTo>
                  <a:pt x="1489" y="1393"/>
                </a:lnTo>
                <a:lnTo>
                  <a:pt x="1393" y="1297"/>
                </a:lnTo>
                <a:lnTo>
                  <a:pt x="1297" y="1249"/>
                </a:lnTo>
                <a:lnTo>
                  <a:pt x="1201" y="1249"/>
                </a:lnTo>
                <a:lnTo>
                  <a:pt x="1009" y="1297"/>
                </a:lnTo>
                <a:lnTo>
                  <a:pt x="865" y="1393"/>
                </a:lnTo>
                <a:lnTo>
                  <a:pt x="481" y="1681"/>
                </a:lnTo>
                <a:lnTo>
                  <a:pt x="337" y="1825"/>
                </a:lnTo>
                <a:lnTo>
                  <a:pt x="241" y="1969"/>
                </a:lnTo>
                <a:lnTo>
                  <a:pt x="193" y="2065"/>
                </a:lnTo>
                <a:lnTo>
                  <a:pt x="241" y="2113"/>
                </a:lnTo>
                <a:lnTo>
                  <a:pt x="289" y="2305"/>
                </a:lnTo>
                <a:lnTo>
                  <a:pt x="481" y="2546"/>
                </a:lnTo>
                <a:lnTo>
                  <a:pt x="673" y="2738"/>
                </a:lnTo>
                <a:lnTo>
                  <a:pt x="961" y="3074"/>
                </a:lnTo>
                <a:lnTo>
                  <a:pt x="1009" y="3170"/>
                </a:lnTo>
                <a:lnTo>
                  <a:pt x="961" y="3218"/>
                </a:lnTo>
                <a:lnTo>
                  <a:pt x="913" y="3218"/>
                </a:lnTo>
                <a:lnTo>
                  <a:pt x="529" y="3314"/>
                </a:lnTo>
                <a:lnTo>
                  <a:pt x="337" y="3362"/>
                </a:lnTo>
                <a:lnTo>
                  <a:pt x="193" y="3458"/>
                </a:lnTo>
                <a:lnTo>
                  <a:pt x="49" y="3602"/>
                </a:lnTo>
                <a:lnTo>
                  <a:pt x="0" y="3746"/>
                </a:lnTo>
                <a:lnTo>
                  <a:pt x="49" y="3890"/>
                </a:lnTo>
                <a:lnTo>
                  <a:pt x="145" y="4130"/>
                </a:lnTo>
                <a:lnTo>
                  <a:pt x="385" y="4370"/>
                </a:lnTo>
                <a:lnTo>
                  <a:pt x="625" y="4467"/>
                </a:lnTo>
                <a:lnTo>
                  <a:pt x="817" y="4467"/>
                </a:lnTo>
                <a:lnTo>
                  <a:pt x="1009" y="4370"/>
                </a:lnTo>
                <a:lnTo>
                  <a:pt x="1153" y="4274"/>
                </a:lnTo>
                <a:lnTo>
                  <a:pt x="1249" y="4130"/>
                </a:lnTo>
                <a:lnTo>
                  <a:pt x="1441" y="3890"/>
                </a:lnTo>
                <a:lnTo>
                  <a:pt x="1537" y="3938"/>
                </a:lnTo>
                <a:lnTo>
                  <a:pt x="1585" y="4034"/>
                </a:lnTo>
                <a:lnTo>
                  <a:pt x="1777" y="4418"/>
                </a:lnTo>
                <a:lnTo>
                  <a:pt x="1970" y="4851"/>
                </a:lnTo>
                <a:lnTo>
                  <a:pt x="2066" y="5043"/>
                </a:lnTo>
                <a:lnTo>
                  <a:pt x="2162" y="5139"/>
                </a:lnTo>
                <a:lnTo>
                  <a:pt x="2258" y="5139"/>
                </a:lnTo>
                <a:lnTo>
                  <a:pt x="2402" y="5043"/>
                </a:lnTo>
                <a:lnTo>
                  <a:pt x="2738" y="4803"/>
                </a:lnTo>
                <a:lnTo>
                  <a:pt x="3074" y="4515"/>
                </a:lnTo>
                <a:lnTo>
                  <a:pt x="3266" y="4322"/>
                </a:lnTo>
                <a:lnTo>
                  <a:pt x="3314" y="4226"/>
                </a:lnTo>
                <a:lnTo>
                  <a:pt x="3266" y="4178"/>
                </a:lnTo>
                <a:lnTo>
                  <a:pt x="3170" y="4034"/>
                </a:lnTo>
                <a:lnTo>
                  <a:pt x="3026" y="3890"/>
                </a:lnTo>
                <a:lnTo>
                  <a:pt x="2834" y="3650"/>
                </a:lnTo>
                <a:lnTo>
                  <a:pt x="2786" y="3506"/>
                </a:lnTo>
                <a:lnTo>
                  <a:pt x="2786" y="3362"/>
                </a:lnTo>
                <a:lnTo>
                  <a:pt x="2882" y="3218"/>
                </a:lnTo>
                <a:lnTo>
                  <a:pt x="3026" y="3122"/>
                </a:lnTo>
                <a:lnTo>
                  <a:pt x="3170" y="3074"/>
                </a:lnTo>
                <a:lnTo>
                  <a:pt x="3314" y="3026"/>
                </a:lnTo>
                <a:lnTo>
                  <a:pt x="3458" y="3026"/>
                </a:lnTo>
                <a:lnTo>
                  <a:pt x="3602" y="3074"/>
                </a:lnTo>
                <a:lnTo>
                  <a:pt x="3698" y="3170"/>
                </a:lnTo>
                <a:lnTo>
                  <a:pt x="3746" y="3266"/>
                </a:lnTo>
                <a:lnTo>
                  <a:pt x="3843" y="3506"/>
                </a:lnTo>
                <a:lnTo>
                  <a:pt x="3891" y="3746"/>
                </a:lnTo>
                <a:lnTo>
                  <a:pt x="3987" y="3938"/>
                </a:lnTo>
                <a:lnTo>
                  <a:pt x="4227" y="3938"/>
                </a:lnTo>
                <a:lnTo>
                  <a:pt x="4611" y="3698"/>
                </a:lnTo>
                <a:lnTo>
                  <a:pt x="5043" y="3410"/>
                </a:lnTo>
                <a:lnTo>
                  <a:pt x="5235" y="3218"/>
                </a:lnTo>
                <a:lnTo>
                  <a:pt x="5283" y="3170"/>
                </a:lnTo>
                <a:lnTo>
                  <a:pt x="5235" y="3074"/>
                </a:lnTo>
                <a:lnTo>
                  <a:pt x="5139" y="2834"/>
                </a:lnTo>
                <a:lnTo>
                  <a:pt x="4707" y="2257"/>
                </a:lnTo>
                <a:lnTo>
                  <a:pt x="4563" y="2017"/>
                </a:lnTo>
                <a:lnTo>
                  <a:pt x="4515" y="1969"/>
                </a:lnTo>
                <a:lnTo>
                  <a:pt x="4563" y="1921"/>
                </a:lnTo>
                <a:lnTo>
                  <a:pt x="4755" y="1873"/>
                </a:lnTo>
                <a:lnTo>
                  <a:pt x="5139" y="1729"/>
                </a:lnTo>
                <a:lnTo>
                  <a:pt x="5331" y="1585"/>
                </a:lnTo>
                <a:lnTo>
                  <a:pt x="5475" y="1393"/>
                </a:lnTo>
                <a:lnTo>
                  <a:pt x="5523" y="1249"/>
                </a:lnTo>
                <a:lnTo>
                  <a:pt x="5523" y="1057"/>
                </a:lnTo>
                <a:lnTo>
                  <a:pt x="5427" y="865"/>
                </a:lnTo>
                <a:lnTo>
                  <a:pt x="5283" y="673"/>
                </a:lnTo>
                <a:lnTo>
                  <a:pt x="5139" y="528"/>
                </a:lnTo>
                <a:lnTo>
                  <a:pt x="4947" y="432"/>
                </a:lnTo>
                <a:lnTo>
                  <a:pt x="4755" y="432"/>
                </a:lnTo>
                <a:lnTo>
                  <a:pt x="4611" y="480"/>
                </a:lnTo>
                <a:lnTo>
                  <a:pt x="4515" y="576"/>
                </a:lnTo>
                <a:lnTo>
                  <a:pt x="4419" y="673"/>
                </a:lnTo>
                <a:lnTo>
                  <a:pt x="4227" y="913"/>
                </a:lnTo>
                <a:lnTo>
                  <a:pt x="4131" y="1057"/>
                </a:lnTo>
                <a:lnTo>
                  <a:pt x="4035" y="1105"/>
                </a:lnTo>
                <a:lnTo>
                  <a:pt x="3939" y="1105"/>
                </a:lnTo>
                <a:lnTo>
                  <a:pt x="3843" y="1009"/>
                </a:lnTo>
                <a:lnTo>
                  <a:pt x="3602" y="625"/>
                </a:lnTo>
                <a:lnTo>
                  <a:pt x="3410" y="240"/>
                </a:lnTo>
                <a:lnTo>
                  <a:pt x="3314" y="96"/>
                </a:lnTo>
                <a:lnTo>
                  <a:pt x="32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0"/>
          <p:cNvSpPr/>
          <p:nvPr/>
        </p:nvSpPr>
        <p:spPr>
          <a:xfrm>
            <a:off x="5199683" y="4513493"/>
            <a:ext cx="401005" cy="334811"/>
          </a:xfrm>
          <a:custGeom>
            <a:rect b="b" l="l" r="r" t="t"/>
            <a:pathLst>
              <a:path extrusionOk="0" h="3891" w="4660">
                <a:moveTo>
                  <a:pt x="1826" y="1"/>
                </a:moveTo>
                <a:lnTo>
                  <a:pt x="1778" y="145"/>
                </a:lnTo>
                <a:lnTo>
                  <a:pt x="1634" y="433"/>
                </a:lnTo>
                <a:lnTo>
                  <a:pt x="1538" y="913"/>
                </a:lnTo>
                <a:lnTo>
                  <a:pt x="1201" y="721"/>
                </a:lnTo>
                <a:lnTo>
                  <a:pt x="865" y="577"/>
                </a:lnTo>
                <a:lnTo>
                  <a:pt x="625" y="529"/>
                </a:lnTo>
                <a:lnTo>
                  <a:pt x="385" y="529"/>
                </a:lnTo>
                <a:lnTo>
                  <a:pt x="193" y="625"/>
                </a:lnTo>
                <a:lnTo>
                  <a:pt x="97" y="769"/>
                </a:lnTo>
                <a:lnTo>
                  <a:pt x="1" y="961"/>
                </a:lnTo>
                <a:lnTo>
                  <a:pt x="1" y="1153"/>
                </a:lnTo>
                <a:lnTo>
                  <a:pt x="97" y="1346"/>
                </a:lnTo>
                <a:lnTo>
                  <a:pt x="145" y="1442"/>
                </a:lnTo>
                <a:lnTo>
                  <a:pt x="289" y="1538"/>
                </a:lnTo>
                <a:lnTo>
                  <a:pt x="385" y="1586"/>
                </a:lnTo>
                <a:lnTo>
                  <a:pt x="673" y="1634"/>
                </a:lnTo>
                <a:lnTo>
                  <a:pt x="961" y="1730"/>
                </a:lnTo>
                <a:lnTo>
                  <a:pt x="1057" y="1826"/>
                </a:lnTo>
                <a:lnTo>
                  <a:pt x="1057" y="1970"/>
                </a:lnTo>
                <a:lnTo>
                  <a:pt x="1009" y="2114"/>
                </a:lnTo>
                <a:lnTo>
                  <a:pt x="961" y="2258"/>
                </a:lnTo>
                <a:lnTo>
                  <a:pt x="769" y="2546"/>
                </a:lnTo>
                <a:lnTo>
                  <a:pt x="673" y="2690"/>
                </a:lnTo>
                <a:lnTo>
                  <a:pt x="673" y="2786"/>
                </a:lnTo>
                <a:lnTo>
                  <a:pt x="721" y="2882"/>
                </a:lnTo>
                <a:lnTo>
                  <a:pt x="817" y="2978"/>
                </a:lnTo>
                <a:lnTo>
                  <a:pt x="1105" y="3122"/>
                </a:lnTo>
                <a:lnTo>
                  <a:pt x="1730" y="3315"/>
                </a:lnTo>
                <a:lnTo>
                  <a:pt x="1778" y="3315"/>
                </a:lnTo>
                <a:lnTo>
                  <a:pt x="1826" y="3267"/>
                </a:lnTo>
                <a:lnTo>
                  <a:pt x="1874" y="3122"/>
                </a:lnTo>
                <a:lnTo>
                  <a:pt x="1922" y="2594"/>
                </a:lnTo>
                <a:lnTo>
                  <a:pt x="1970" y="2450"/>
                </a:lnTo>
                <a:lnTo>
                  <a:pt x="2018" y="2354"/>
                </a:lnTo>
                <a:lnTo>
                  <a:pt x="2114" y="2306"/>
                </a:lnTo>
                <a:lnTo>
                  <a:pt x="2258" y="2258"/>
                </a:lnTo>
                <a:lnTo>
                  <a:pt x="2402" y="2258"/>
                </a:lnTo>
                <a:lnTo>
                  <a:pt x="2546" y="2306"/>
                </a:lnTo>
                <a:lnTo>
                  <a:pt x="2690" y="2402"/>
                </a:lnTo>
                <a:lnTo>
                  <a:pt x="2786" y="2498"/>
                </a:lnTo>
                <a:lnTo>
                  <a:pt x="2834" y="2642"/>
                </a:lnTo>
                <a:lnTo>
                  <a:pt x="2834" y="2786"/>
                </a:lnTo>
                <a:lnTo>
                  <a:pt x="2738" y="2930"/>
                </a:lnTo>
                <a:lnTo>
                  <a:pt x="2642" y="3074"/>
                </a:lnTo>
                <a:lnTo>
                  <a:pt x="2402" y="3315"/>
                </a:lnTo>
                <a:lnTo>
                  <a:pt x="2354" y="3411"/>
                </a:lnTo>
                <a:lnTo>
                  <a:pt x="2354" y="3459"/>
                </a:lnTo>
                <a:lnTo>
                  <a:pt x="2402" y="3555"/>
                </a:lnTo>
                <a:lnTo>
                  <a:pt x="2498" y="3603"/>
                </a:lnTo>
                <a:lnTo>
                  <a:pt x="2834" y="3747"/>
                </a:lnTo>
                <a:lnTo>
                  <a:pt x="3411" y="3891"/>
                </a:lnTo>
                <a:lnTo>
                  <a:pt x="3507" y="3747"/>
                </a:lnTo>
                <a:lnTo>
                  <a:pt x="3699" y="3459"/>
                </a:lnTo>
                <a:lnTo>
                  <a:pt x="4083" y="2498"/>
                </a:lnTo>
                <a:lnTo>
                  <a:pt x="4659" y="1153"/>
                </a:lnTo>
                <a:lnTo>
                  <a:pt x="4659" y="1105"/>
                </a:lnTo>
                <a:lnTo>
                  <a:pt x="4659" y="1057"/>
                </a:lnTo>
                <a:lnTo>
                  <a:pt x="4515" y="913"/>
                </a:lnTo>
                <a:lnTo>
                  <a:pt x="4323" y="769"/>
                </a:lnTo>
                <a:lnTo>
                  <a:pt x="4083" y="625"/>
                </a:lnTo>
                <a:lnTo>
                  <a:pt x="3891" y="577"/>
                </a:lnTo>
                <a:lnTo>
                  <a:pt x="3699" y="625"/>
                </a:lnTo>
                <a:lnTo>
                  <a:pt x="3603" y="673"/>
                </a:lnTo>
                <a:lnTo>
                  <a:pt x="3555" y="769"/>
                </a:lnTo>
                <a:lnTo>
                  <a:pt x="3555" y="913"/>
                </a:lnTo>
                <a:lnTo>
                  <a:pt x="3555" y="1057"/>
                </a:lnTo>
                <a:lnTo>
                  <a:pt x="3555" y="1201"/>
                </a:lnTo>
                <a:lnTo>
                  <a:pt x="3459" y="1346"/>
                </a:lnTo>
                <a:lnTo>
                  <a:pt x="3363" y="1394"/>
                </a:lnTo>
                <a:lnTo>
                  <a:pt x="3171" y="1442"/>
                </a:lnTo>
                <a:lnTo>
                  <a:pt x="3026" y="1490"/>
                </a:lnTo>
                <a:lnTo>
                  <a:pt x="2834" y="1442"/>
                </a:lnTo>
                <a:lnTo>
                  <a:pt x="2738" y="1346"/>
                </a:lnTo>
                <a:lnTo>
                  <a:pt x="2642" y="1249"/>
                </a:lnTo>
                <a:lnTo>
                  <a:pt x="2594" y="1057"/>
                </a:lnTo>
                <a:lnTo>
                  <a:pt x="2642" y="961"/>
                </a:lnTo>
                <a:lnTo>
                  <a:pt x="2738" y="673"/>
                </a:lnTo>
                <a:lnTo>
                  <a:pt x="2930" y="481"/>
                </a:lnTo>
                <a:lnTo>
                  <a:pt x="2978" y="385"/>
                </a:lnTo>
                <a:lnTo>
                  <a:pt x="2978" y="337"/>
                </a:lnTo>
                <a:lnTo>
                  <a:pt x="2882" y="241"/>
                </a:lnTo>
                <a:lnTo>
                  <a:pt x="2594" y="145"/>
                </a:lnTo>
                <a:lnTo>
                  <a:pt x="192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7" name="Google Shape;297;p40"/>
          <p:cNvGrpSpPr/>
          <p:nvPr/>
        </p:nvGrpSpPr>
        <p:grpSpPr>
          <a:xfrm>
            <a:off x="7124244" y="3029257"/>
            <a:ext cx="853142" cy="526018"/>
            <a:chOff x="4908575" y="2482875"/>
            <a:chExt cx="654350" cy="403450"/>
          </a:xfrm>
        </p:grpSpPr>
        <p:sp>
          <p:nvSpPr>
            <p:cNvPr id="298" name="Google Shape;298;p40"/>
            <p:cNvSpPr/>
            <p:nvPr/>
          </p:nvSpPr>
          <p:spPr>
            <a:xfrm>
              <a:off x="4926575" y="2482875"/>
              <a:ext cx="636350" cy="342200"/>
            </a:xfrm>
            <a:custGeom>
              <a:rect b="b" l="l" r="r" t="t"/>
              <a:pathLst>
                <a:path extrusionOk="0" h="13688" w="25454">
                  <a:moveTo>
                    <a:pt x="11142" y="1"/>
                  </a:moveTo>
                  <a:lnTo>
                    <a:pt x="10326" y="97"/>
                  </a:lnTo>
                  <a:lnTo>
                    <a:pt x="9990" y="145"/>
                  </a:lnTo>
                  <a:lnTo>
                    <a:pt x="9654" y="241"/>
                  </a:lnTo>
                  <a:lnTo>
                    <a:pt x="9077" y="529"/>
                  </a:lnTo>
                  <a:lnTo>
                    <a:pt x="8597" y="817"/>
                  </a:lnTo>
                  <a:lnTo>
                    <a:pt x="8165" y="1201"/>
                  </a:lnTo>
                  <a:lnTo>
                    <a:pt x="7781" y="1634"/>
                  </a:lnTo>
                  <a:lnTo>
                    <a:pt x="7444" y="2066"/>
                  </a:lnTo>
                  <a:lnTo>
                    <a:pt x="7156" y="2498"/>
                  </a:lnTo>
                  <a:lnTo>
                    <a:pt x="6916" y="2930"/>
                  </a:lnTo>
                  <a:lnTo>
                    <a:pt x="6724" y="3410"/>
                  </a:lnTo>
                  <a:lnTo>
                    <a:pt x="6388" y="4275"/>
                  </a:lnTo>
                  <a:lnTo>
                    <a:pt x="6244" y="4995"/>
                  </a:lnTo>
                  <a:lnTo>
                    <a:pt x="6148" y="5668"/>
                  </a:lnTo>
                  <a:lnTo>
                    <a:pt x="5571" y="5524"/>
                  </a:lnTo>
                  <a:lnTo>
                    <a:pt x="4995" y="5379"/>
                  </a:lnTo>
                  <a:lnTo>
                    <a:pt x="4275" y="5283"/>
                  </a:lnTo>
                  <a:lnTo>
                    <a:pt x="3458" y="5235"/>
                  </a:lnTo>
                  <a:lnTo>
                    <a:pt x="2690" y="5235"/>
                  </a:lnTo>
                  <a:lnTo>
                    <a:pt x="2354" y="5283"/>
                  </a:lnTo>
                  <a:lnTo>
                    <a:pt x="2018" y="5379"/>
                  </a:lnTo>
                  <a:lnTo>
                    <a:pt x="1681" y="5476"/>
                  </a:lnTo>
                  <a:lnTo>
                    <a:pt x="1441" y="5668"/>
                  </a:lnTo>
                  <a:lnTo>
                    <a:pt x="1201" y="5860"/>
                  </a:lnTo>
                  <a:lnTo>
                    <a:pt x="1009" y="6148"/>
                  </a:lnTo>
                  <a:lnTo>
                    <a:pt x="817" y="6436"/>
                  </a:lnTo>
                  <a:lnTo>
                    <a:pt x="673" y="6772"/>
                  </a:lnTo>
                  <a:lnTo>
                    <a:pt x="385" y="7541"/>
                  </a:lnTo>
                  <a:lnTo>
                    <a:pt x="193" y="8357"/>
                  </a:lnTo>
                  <a:lnTo>
                    <a:pt x="48" y="9125"/>
                  </a:lnTo>
                  <a:lnTo>
                    <a:pt x="0" y="9846"/>
                  </a:lnTo>
                  <a:lnTo>
                    <a:pt x="0" y="10374"/>
                  </a:lnTo>
                  <a:lnTo>
                    <a:pt x="48" y="10662"/>
                  </a:lnTo>
                  <a:lnTo>
                    <a:pt x="145" y="10710"/>
                  </a:lnTo>
                  <a:lnTo>
                    <a:pt x="385" y="10806"/>
                  </a:lnTo>
                  <a:lnTo>
                    <a:pt x="1201" y="10950"/>
                  </a:lnTo>
                  <a:lnTo>
                    <a:pt x="3987" y="11383"/>
                  </a:lnTo>
                  <a:lnTo>
                    <a:pt x="7973" y="11863"/>
                  </a:lnTo>
                  <a:lnTo>
                    <a:pt x="12535" y="12439"/>
                  </a:lnTo>
                  <a:lnTo>
                    <a:pt x="21035" y="13352"/>
                  </a:lnTo>
                  <a:lnTo>
                    <a:pt x="23917" y="13640"/>
                  </a:lnTo>
                  <a:lnTo>
                    <a:pt x="24733" y="13688"/>
                  </a:lnTo>
                  <a:lnTo>
                    <a:pt x="25070" y="13688"/>
                  </a:lnTo>
                  <a:lnTo>
                    <a:pt x="25118" y="13640"/>
                  </a:lnTo>
                  <a:lnTo>
                    <a:pt x="25166" y="13496"/>
                  </a:lnTo>
                  <a:lnTo>
                    <a:pt x="25262" y="13015"/>
                  </a:lnTo>
                  <a:lnTo>
                    <a:pt x="25358" y="12343"/>
                  </a:lnTo>
                  <a:lnTo>
                    <a:pt x="25454" y="11575"/>
                  </a:lnTo>
                  <a:lnTo>
                    <a:pt x="25454" y="10710"/>
                  </a:lnTo>
                  <a:lnTo>
                    <a:pt x="25454" y="9942"/>
                  </a:lnTo>
                  <a:lnTo>
                    <a:pt x="25358" y="9270"/>
                  </a:lnTo>
                  <a:lnTo>
                    <a:pt x="25310" y="8981"/>
                  </a:lnTo>
                  <a:lnTo>
                    <a:pt x="25262" y="8789"/>
                  </a:lnTo>
                  <a:lnTo>
                    <a:pt x="25118" y="8597"/>
                  </a:lnTo>
                  <a:lnTo>
                    <a:pt x="25022" y="8453"/>
                  </a:lnTo>
                  <a:lnTo>
                    <a:pt x="24685" y="8165"/>
                  </a:lnTo>
                  <a:lnTo>
                    <a:pt x="24253" y="7973"/>
                  </a:lnTo>
                  <a:lnTo>
                    <a:pt x="23869" y="7781"/>
                  </a:lnTo>
                  <a:lnTo>
                    <a:pt x="23149" y="7589"/>
                  </a:lnTo>
                  <a:lnTo>
                    <a:pt x="22860" y="7541"/>
                  </a:lnTo>
                  <a:lnTo>
                    <a:pt x="22908" y="7060"/>
                  </a:lnTo>
                  <a:lnTo>
                    <a:pt x="23005" y="6004"/>
                  </a:lnTo>
                  <a:lnTo>
                    <a:pt x="23053" y="5331"/>
                  </a:lnTo>
                  <a:lnTo>
                    <a:pt x="23053" y="4659"/>
                  </a:lnTo>
                  <a:lnTo>
                    <a:pt x="23005" y="3987"/>
                  </a:lnTo>
                  <a:lnTo>
                    <a:pt x="22908" y="3410"/>
                  </a:lnTo>
                  <a:lnTo>
                    <a:pt x="22860" y="3314"/>
                  </a:lnTo>
                  <a:lnTo>
                    <a:pt x="22716" y="3170"/>
                  </a:lnTo>
                  <a:lnTo>
                    <a:pt x="22380" y="2834"/>
                  </a:lnTo>
                  <a:lnTo>
                    <a:pt x="21804" y="2498"/>
                  </a:lnTo>
                  <a:lnTo>
                    <a:pt x="21132" y="2162"/>
                  </a:lnTo>
                  <a:lnTo>
                    <a:pt x="20315" y="1826"/>
                  </a:lnTo>
                  <a:lnTo>
                    <a:pt x="19403" y="1489"/>
                  </a:lnTo>
                  <a:lnTo>
                    <a:pt x="18394" y="1201"/>
                  </a:lnTo>
                  <a:lnTo>
                    <a:pt x="17338" y="865"/>
                  </a:lnTo>
                  <a:lnTo>
                    <a:pt x="16233" y="625"/>
                  </a:lnTo>
                  <a:lnTo>
                    <a:pt x="15128" y="385"/>
                  </a:lnTo>
                  <a:lnTo>
                    <a:pt x="14072" y="193"/>
                  </a:lnTo>
                  <a:lnTo>
                    <a:pt x="13015" y="49"/>
                  </a:lnTo>
                  <a:lnTo>
                    <a:pt x="12007" y="1"/>
                  </a:lnTo>
                  <a:close/>
                </a:path>
              </a:pathLst>
            </a:custGeom>
            <a:solidFill>
              <a:srgbClr val="FF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0"/>
            <p:cNvSpPr/>
            <p:nvPr/>
          </p:nvSpPr>
          <p:spPr>
            <a:xfrm>
              <a:off x="4926575" y="2482875"/>
              <a:ext cx="636350" cy="342200"/>
            </a:xfrm>
            <a:custGeom>
              <a:rect b="b" l="l" r="r" t="t"/>
              <a:pathLst>
                <a:path extrusionOk="0" fill="none" h="13688" w="25454">
                  <a:moveTo>
                    <a:pt x="6148" y="5668"/>
                  </a:moveTo>
                  <a:lnTo>
                    <a:pt x="6148" y="5668"/>
                  </a:lnTo>
                  <a:lnTo>
                    <a:pt x="6244" y="4995"/>
                  </a:lnTo>
                  <a:lnTo>
                    <a:pt x="6388" y="4275"/>
                  </a:lnTo>
                  <a:lnTo>
                    <a:pt x="6724" y="3410"/>
                  </a:lnTo>
                  <a:lnTo>
                    <a:pt x="6916" y="2930"/>
                  </a:lnTo>
                  <a:lnTo>
                    <a:pt x="7156" y="2498"/>
                  </a:lnTo>
                  <a:lnTo>
                    <a:pt x="7444" y="2066"/>
                  </a:lnTo>
                  <a:lnTo>
                    <a:pt x="7781" y="1634"/>
                  </a:lnTo>
                  <a:lnTo>
                    <a:pt x="8165" y="1201"/>
                  </a:lnTo>
                  <a:lnTo>
                    <a:pt x="8597" y="817"/>
                  </a:lnTo>
                  <a:lnTo>
                    <a:pt x="9077" y="529"/>
                  </a:lnTo>
                  <a:lnTo>
                    <a:pt x="9654" y="241"/>
                  </a:lnTo>
                  <a:lnTo>
                    <a:pt x="9654" y="241"/>
                  </a:lnTo>
                  <a:lnTo>
                    <a:pt x="9990" y="145"/>
                  </a:lnTo>
                  <a:lnTo>
                    <a:pt x="10326" y="97"/>
                  </a:lnTo>
                  <a:lnTo>
                    <a:pt x="11142" y="1"/>
                  </a:lnTo>
                  <a:lnTo>
                    <a:pt x="12007" y="1"/>
                  </a:lnTo>
                  <a:lnTo>
                    <a:pt x="13015" y="49"/>
                  </a:lnTo>
                  <a:lnTo>
                    <a:pt x="14072" y="193"/>
                  </a:lnTo>
                  <a:lnTo>
                    <a:pt x="15128" y="385"/>
                  </a:lnTo>
                  <a:lnTo>
                    <a:pt x="16233" y="625"/>
                  </a:lnTo>
                  <a:lnTo>
                    <a:pt x="17338" y="865"/>
                  </a:lnTo>
                  <a:lnTo>
                    <a:pt x="18394" y="1201"/>
                  </a:lnTo>
                  <a:lnTo>
                    <a:pt x="19403" y="1489"/>
                  </a:lnTo>
                  <a:lnTo>
                    <a:pt x="20315" y="1826"/>
                  </a:lnTo>
                  <a:lnTo>
                    <a:pt x="21132" y="2162"/>
                  </a:lnTo>
                  <a:lnTo>
                    <a:pt x="21804" y="2498"/>
                  </a:lnTo>
                  <a:lnTo>
                    <a:pt x="22380" y="2834"/>
                  </a:lnTo>
                  <a:lnTo>
                    <a:pt x="22716" y="3170"/>
                  </a:lnTo>
                  <a:lnTo>
                    <a:pt x="22860" y="3314"/>
                  </a:lnTo>
                  <a:lnTo>
                    <a:pt x="22908" y="3410"/>
                  </a:lnTo>
                  <a:lnTo>
                    <a:pt x="22908" y="3410"/>
                  </a:lnTo>
                  <a:lnTo>
                    <a:pt x="23005" y="3987"/>
                  </a:lnTo>
                  <a:lnTo>
                    <a:pt x="23053" y="4659"/>
                  </a:lnTo>
                  <a:lnTo>
                    <a:pt x="23053" y="5331"/>
                  </a:lnTo>
                  <a:lnTo>
                    <a:pt x="23005" y="6004"/>
                  </a:lnTo>
                  <a:lnTo>
                    <a:pt x="22908" y="7060"/>
                  </a:lnTo>
                  <a:lnTo>
                    <a:pt x="22860" y="7541"/>
                  </a:lnTo>
                  <a:lnTo>
                    <a:pt x="22860" y="7541"/>
                  </a:lnTo>
                  <a:lnTo>
                    <a:pt x="23149" y="7589"/>
                  </a:lnTo>
                  <a:lnTo>
                    <a:pt x="23869" y="7781"/>
                  </a:lnTo>
                  <a:lnTo>
                    <a:pt x="24253" y="7973"/>
                  </a:lnTo>
                  <a:lnTo>
                    <a:pt x="24685" y="8165"/>
                  </a:lnTo>
                  <a:lnTo>
                    <a:pt x="25022" y="8453"/>
                  </a:lnTo>
                  <a:lnTo>
                    <a:pt x="25118" y="8597"/>
                  </a:lnTo>
                  <a:lnTo>
                    <a:pt x="25262" y="8789"/>
                  </a:lnTo>
                  <a:lnTo>
                    <a:pt x="25262" y="8789"/>
                  </a:lnTo>
                  <a:lnTo>
                    <a:pt x="25310" y="8981"/>
                  </a:lnTo>
                  <a:lnTo>
                    <a:pt x="25358" y="9270"/>
                  </a:lnTo>
                  <a:lnTo>
                    <a:pt x="25454" y="9942"/>
                  </a:lnTo>
                  <a:lnTo>
                    <a:pt x="25454" y="10710"/>
                  </a:lnTo>
                  <a:lnTo>
                    <a:pt x="25454" y="11575"/>
                  </a:lnTo>
                  <a:lnTo>
                    <a:pt x="25358" y="12343"/>
                  </a:lnTo>
                  <a:lnTo>
                    <a:pt x="25262" y="13015"/>
                  </a:lnTo>
                  <a:lnTo>
                    <a:pt x="25166" y="13496"/>
                  </a:lnTo>
                  <a:lnTo>
                    <a:pt x="25118" y="13640"/>
                  </a:lnTo>
                  <a:lnTo>
                    <a:pt x="25070" y="13688"/>
                  </a:lnTo>
                  <a:lnTo>
                    <a:pt x="25070" y="13688"/>
                  </a:lnTo>
                  <a:lnTo>
                    <a:pt x="24733" y="13688"/>
                  </a:lnTo>
                  <a:lnTo>
                    <a:pt x="23917" y="13640"/>
                  </a:lnTo>
                  <a:lnTo>
                    <a:pt x="21035" y="13352"/>
                  </a:lnTo>
                  <a:lnTo>
                    <a:pt x="12535" y="12439"/>
                  </a:lnTo>
                  <a:lnTo>
                    <a:pt x="7973" y="11863"/>
                  </a:lnTo>
                  <a:lnTo>
                    <a:pt x="3987" y="11383"/>
                  </a:lnTo>
                  <a:lnTo>
                    <a:pt x="1201" y="10950"/>
                  </a:lnTo>
                  <a:lnTo>
                    <a:pt x="385" y="10806"/>
                  </a:lnTo>
                  <a:lnTo>
                    <a:pt x="145" y="10710"/>
                  </a:lnTo>
                  <a:lnTo>
                    <a:pt x="48" y="10662"/>
                  </a:lnTo>
                  <a:lnTo>
                    <a:pt x="48" y="10662"/>
                  </a:lnTo>
                  <a:lnTo>
                    <a:pt x="0" y="10374"/>
                  </a:lnTo>
                  <a:lnTo>
                    <a:pt x="0" y="9846"/>
                  </a:lnTo>
                  <a:lnTo>
                    <a:pt x="48" y="9125"/>
                  </a:lnTo>
                  <a:lnTo>
                    <a:pt x="193" y="8357"/>
                  </a:lnTo>
                  <a:lnTo>
                    <a:pt x="385" y="7541"/>
                  </a:lnTo>
                  <a:lnTo>
                    <a:pt x="673" y="6772"/>
                  </a:lnTo>
                  <a:lnTo>
                    <a:pt x="817" y="6436"/>
                  </a:lnTo>
                  <a:lnTo>
                    <a:pt x="1009" y="6148"/>
                  </a:lnTo>
                  <a:lnTo>
                    <a:pt x="1201" y="5860"/>
                  </a:lnTo>
                  <a:lnTo>
                    <a:pt x="1441" y="5668"/>
                  </a:lnTo>
                  <a:lnTo>
                    <a:pt x="1441" y="5668"/>
                  </a:lnTo>
                  <a:lnTo>
                    <a:pt x="1681" y="5476"/>
                  </a:lnTo>
                  <a:lnTo>
                    <a:pt x="2018" y="5379"/>
                  </a:lnTo>
                  <a:lnTo>
                    <a:pt x="2354" y="5283"/>
                  </a:lnTo>
                  <a:lnTo>
                    <a:pt x="2690" y="5235"/>
                  </a:lnTo>
                  <a:lnTo>
                    <a:pt x="3458" y="5235"/>
                  </a:lnTo>
                  <a:lnTo>
                    <a:pt x="4275" y="5283"/>
                  </a:lnTo>
                  <a:lnTo>
                    <a:pt x="4995" y="5379"/>
                  </a:lnTo>
                  <a:lnTo>
                    <a:pt x="5571" y="5524"/>
                  </a:lnTo>
                  <a:lnTo>
                    <a:pt x="6148" y="566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5211125" y="2683375"/>
              <a:ext cx="50450" cy="18050"/>
            </a:xfrm>
            <a:custGeom>
              <a:rect b="b" l="l" r="r" t="t"/>
              <a:pathLst>
                <a:path extrusionOk="0" h="722" w="2018">
                  <a:moveTo>
                    <a:pt x="625" y="1"/>
                  </a:moveTo>
                  <a:lnTo>
                    <a:pt x="289" y="49"/>
                  </a:lnTo>
                  <a:lnTo>
                    <a:pt x="96" y="97"/>
                  </a:lnTo>
                  <a:lnTo>
                    <a:pt x="0" y="145"/>
                  </a:lnTo>
                  <a:lnTo>
                    <a:pt x="0" y="193"/>
                  </a:lnTo>
                  <a:lnTo>
                    <a:pt x="0" y="289"/>
                  </a:lnTo>
                  <a:lnTo>
                    <a:pt x="48" y="385"/>
                  </a:lnTo>
                  <a:lnTo>
                    <a:pt x="289" y="529"/>
                  </a:lnTo>
                  <a:lnTo>
                    <a:pt x="625" y="625"/>
                  </a:lnTo>
                  <a:lnTo>
                    <a:pt x="1009" y="721"/>
                  </a:lnTo>
                  <a:lnTo>
                    <a:pt x="1393" y="721"/>
                  </a:lnTo>
                  <a:lnTo>
                    <a:pt x="1729" y="673"/>
                  </a:lnTo>
                  <a:lnTo>
                    <a:pt x="1873" y="625"/>
                  </a:lnTo>
                  <a:lnTo>
                    <a:pt x="1969" y="577"/>
                  </a:lnTo>
                  <a:lnTo>
                    <a:pt x="2017" y="481"/>
                  </a:lnTo>
                  <a:lnTo>
                    <a:pt x="2017" y="385"/>
                  </a:lnTo>
                  <a:lnTo>
                    <a:pt x="2017" y="337"/>
                  </a:lnTo>
                  <a:lnTo>
                    <a:pt x="1921" y="289"/>
                  </a:lnTo>
                  <a:lnTo>
                    <a:pt x="1681" y="193"/>
                  </a:lnTo>
                  <a:lnTo>
                    <a:pt x="1345" y="97"/>
                  </a:lnTo>
                  <a:lnTo>
                    <a:pt x="1009" y="49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rgbClr val="FFDA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5380400" y="2699000"/>
              <a:ext cx="44450" cy="15625"/>
            </a:xfrm>
            <a:custGeom>
              <a:rect b="b" l="l" r="r" t="t"/>
              <a:pathLst>
                <a:path extrusionOk="0" h="625" w="1778">
                  <a:moveTo>
                    <a:pt x="289" y="0"/>
                  </a:moveTo>
                  <a:lnTo>
                    <a:pt x="97" y="48"/>
                  </a:lnTo>
                  <a:lnTo>
                    <a:pt x="49" y="96"/>
                  </a:lnTo>
                  <a:lnTo>
                    <a:pt x="1" y="144"/>
                  </a:lnTo>
                  <a:lnTo>
                    <a:pt x="1" y="240"/>
                  </a:lnTo>
                  <a:lnTo>
                    <a:pt x="49" y="288"/>
                  </a:lnTo>
                  <a:lnTo>
                    <a:pt x="289" y="432"/>
                  </a:lnTo>
                  <a:lnTo>
                    <a:pt x="577" y="528"/>
                  </a:lnTo>
                  <a:lnTo>
                    <a:pt x="913" y="576"/>
                  </a:lnTo>
                  <a:lnTo>
                    <a:pt x="1250" y="625"/>
                  </a:lnTo>
                  <a:lnTo>
                    <a:pt x="1538" y="576"/>
                  </a:lnTo>
                  <a:lnTo>
                    <a:pt x="1730" y="480"/>
                  </a:lnTo>
                  <a:lnTo>
                    <a:pt x="1778" y="384"/>
                  </a:lnTo>
                  <a:lnTo>
                    <a:pt x="1778" y="336"/>
                  </a:lnTo>
                  <a:lnTo>
                    <a:pt x="1682" y="240"/>
                  </a:lnTo>
                  <a:lnTo>
                    <a:pt x="1490" y="144"/>
                  </a:lnTo>
                  <a:lnTo>
                    <a:pt x="1202" y="48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FFDA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0"/>
            <p:cNvSpPr/>
            <p:nvPr/>
          </p:nvSpPr>
          <p:spPr>
            <a:xfrm>
              <a:off x="4926575" y="2747025"/>
              <a:ext cx="626750" cy="79250"/>
            </a:xfrm>
            <a:custGeom>
              <a:rect b="b" l="l" r="r" t="t"/>
              <a:pathLst>
                <a:path extrusionOk="0" h="3170" w="25070">
                  <a:moveTo>
                    <a:pt x="25070" y="3122"/>
                  </a:moveTo>
                  <a:lnTo>
                    <a:pt x="25070" y="3122"/>
                  </a:lnTo>
                  <a:lnTo>
                    <a:pt x="24974" y="3170"/>
                  </a:lnTo>
                  <a:lnTo>
                    <a:pt x="24974" y="3170"/>
                  </a:lnTo>
                  <a:lnTo>
                    <a:pt x="25070" y="3122"/>
                  </a:lnTo>
                  <a:close/>
                  <a:moveTo>
                    <a:pt x="25070" y="3122"/>
                  </a:moveTo>
                  <a:lnTo>
                    <a:pt x="25070" y="3122"/>
                  </a:lnTo>
                  <a:lnTo>
                    <a:pt x="25070" y="3122"/>
                  </a:lnTo>
                  <a:lnTo>
                    <a:pt x="25070" y="3122"/>
                  </a:lnTo>
                  <a:lnTo>
                    <a:pt x="25070" y="3122"/>
                  </a:lnTo>
                  <a:close/>
                  <a:moveTo>
                    <a:pt x="25070" y="3122"/>
                  </a:moveTo>
                  <a:lnTo>
                    <a:pt x="25070" y="3122"/>
                  </a:lnTo>
                  <a:lnTo>
                    <a:pt x="25070" y="3122"/>
                  </a:lnTo>
                  <a:lnTo>
                    <a:pt x="25070" y="3122"/>
                  </a:lnTo>
                  <a:lnTo>
                    <a:pt x="25070" y="3122"/>
                  </a:lnTo>
                  <a:close/>
                  <a:moveTo>
                    <a:pt x="25070" y="3122"/>
                  </a:moveTo>
                  <a:lnTo>
                    <a:pt x="25070" y="3122"/>
                  </a:lnTo>
                  <a:lnTo>
                    <a:pt x="25070" y="3122"/>
                  </a:lnTo>
                  <a:lnTo>
                    <a:pt x="25070" y="3122"/>
                  </a:lnTo>
                  <a:lnTo>
                    <a:pt x="25070" y="3122"/>
                  </a:lnTo>
                  <a:close/>
                  <a:moveTo>
                    <a:pt x="25070" y="3122"/>
                  </a:moveTo>
                  <a:lnTo>
                    <a:pt x="25070" y="3122"/>
                  </a:lnTo>
                  <a:lnTo>
                    <a:pt x="25070" y="3122"/>
                  </a:lnTo>
                  <a:lnTo>
                    <a:pt x="25070" y="3122"/>
                  </a:lnTo>
                  <a:lnTo>
                    <a:pt x="25070" y="3122"/>
                  </a:lnTo>
                  <a:close/>
                  <a:moveTo>
                    <a:pt x="25070" y="3122"/>
                  </a:moveTo>
                  <a:lnTo>
                    <a:pt x="25070" y="3122"/>
                  </a:lnTo>
                  <a:lnTo>
                    <a:pt x="25070" y="3122"/>
                  </a:lnTo>
                  <a:lnTo>
                    <a:pt x="25070" y="3122"/>
                  </a:lnTo>
                  <a:lnTo>
                    <a:pt x="25070" y="3122"/>
                  </a:lnTo>
                  <a:close/>
                  <a:moveTo>
                    <a:pt x="25070" y="3122"/>
                  </a:moveTo>
                  <a:lnTo>
                    <a:pt x="25070" y="3122"/>
                  </a:lnTo>
                  <a:lnTo>
                    <a:pt x="25070" y="3122"/>
                  </a:lnTo>
                  <a:lnTo>
                    <a:pt x="25070" y="3122"/>
                  </a:lnTo>
                  <a:lnTo>
                    <a:pt x="25070" y="3122"/>
                  </a:lnTo>
                  <a:close/>
                  <a:moveTo>
                    <a:pt x="25070" y="3122"/>
                  </a:moveTo>
                  <a:lnTo>
                    <a:pt x="25070" y="3122"/>
                  </a:lnTo>
                  <a:lnTo>
                    <a:pt x="25070" y="3122"/>
                  </a:lnTo>
                  <a:lnTo>
                    <a:pt x="25070" y="3122"/>
                  </a:lnTo>
                  <a:lnTo>
                    <a:pt x="25070" y="3122"/>
                  </a:lnTo>
                  <a:close/>
                  <a:moveTo>
                    <a:pt x="25070" y="3122"/>
                  </a:moveTo>
                  <a:lnTo>
                    <a:pt x="25070" y="3122"/>
                  </a:lnTo>
                  <a:lnTo>
                    <a:pt x="25070" y="3122"/>
                  </a:lnTo>
                  <a:lnTo>
                    <a:pt x="25070" y="3122"/>
                  </a:lnTo>
                  <a:lnTo>
                    <a:pt x="25070" y="3122"/>
                  </a:lnTo>
                  <a:close/>
                  <a:moveTo>
                    <a:pt x="20747" y="2786"/>
                  </a:moveTo>
                  <a:lnTo>
                    <a:pt x="20747" y="2786"/>
                  </a:lnTo>
                  <a:lnTo>
                    <a:pt x="20747" y="2786"/>
                  </a:lnTo>
                  <a:lnTo>
                    <a:pt x="23533" y="3026"/>
                  </a:lnTo>
                  <a:lnTo>
                    <a:pt x="24974" y="3170"/>
                  </a:lnTo>
                  <a:lnTo>
                    <a:pt x="24974" y="3170"/>
                  </a:lnTo>
                  <a:lnTo>
                    <a:pt x="24974" y="3170"/>
                  </a:lnTo>
                  <a:lnTo>
                    <a:pt x="23533" y="3026"/>
                  </a:lnTo>
                  <a:lnTo>
                    <a:pt x="20747" y="2786"/>
                  </a:lnTo>
                  <a:close/>
                  <a:moveTo>
                    <a:pt x="9221" y="1441"/>
                  </a:moveTo>
                  <a:lnTo>
                    <a:pt x="9221" y="1441"/>
                  </a:lnTo>
                  <a:lnTo>
                    <a:pt x="9221" y="1441"/>
                  </a:lnTo>
                  <a:lnTo>
                    <a:pt x="15465" y="2209"/>
                  </a:lnTo>
                  <a:lnTo>
                    <a:pt x="15465" y="2209"/>
                  </a:lnTo>
                  <a:lnTo>
                    <a:pt x="15465" y="2209"/>
                  </a:lnTo>
                  <a:lnTo>
                    <a:pt x="9221" y="1441"/>
                  </a:lnTo>
                  <a:close/>
                  <a:moveTo>
                    <a:pt x="97" y="144"/>
                  </a:moveTo>
                  <a:lnTo>
                    <a:pt x="97" y="144"/>
                  </a:lnTo>
                  <a:lnTo>
                    <a:pt x="481" y="240"/>
                  </a:lnTo>
                  <a:lnTo>
                    <a:pt x="1249" y="384"/>
                  </a:lnTo>
                  <a:lnTo>
                    <a:pt x="3890" y="769"/>
                  </a:lnTo>
                  <a:lnTo>
                    <a:pt x="3890" y="769"/>
                  </a:lnTo>
                  <a:lnTo>
                    <a:pt x="3890" y="769"/>
                  </a:lnTo>
                  <a:lnTo>
                    <a:pt x="1249" y="384"/>
                  </a:lnTo>
                  <a:lnTo>
                    <a:pt x="481" y="240"/>
                  </a:lnTo>
                  <a:lnTo>
                    <a:pt x="97" y="144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97" y="144"/>
                  </a:lnTo>
                  <a:lnTo>
                    <a:pt x="97" y="144"/>
                  </a:lnTo>
                  <a:lnTo>
                    <a:pt x="48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48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8" y="48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8" y="48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8" y="48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8" y="48"/>
                  </a:lnTo>
                  <a:close/>
                  <a:moveTo>
                    <a:pt x="48" y="0"/>
                  </a:moveTo>
                  <a:lnTo>
                    <a:pt x="48" y="0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8" y="0"/>
                  </a:lnTo>
                  <a:close/>
                  <a:moveTo>
                    <a:pt x="48" y="0"/>
                  </a:move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close/>
                  <a:moveTo>
                    <a:pt x="48" y="0"/>
                  </a:move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close/>
                  <a:moveTo>
                    <a:pt x="48" y="0"/>
                  </a:move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close/>
                  <a:moveTo>
                    <a:pt x="48" y="0"/>
                  </a:move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close/>
                  <a:moveTo>
                    <a:pt x="48" y="0"/>
                  </a:move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close/>
                  <a:moveTo>
                    <a:pt x="48" y="0"/>
                  </a:move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0"/>
            <p:cNvSpPr/>
            <p:nvPr/>
          </p:nvSpPr>
          <p:spPr>
            <a:xfrm>
              <a:off x="5550900" y="2825050"/>
              <a:ext cx="2425" cy="1225"/>
            </a:xfrm>
            <a:custGeom>
              <a:rect b="b" l="l" r="r" t="t"/>
              <a:pathLst>
                <a:path extrusionOk="0" fill="none" h="49" w="97">
                  <a:moveTo>
                    <a:pt x="97" y="1"/>
                  </a:moveTo>
                  <a:lnTo>
                    <a:pt x="97" y="1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9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5553300" y="28250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5553300" y="28250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5553300" y="28250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5553300" y="28250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5553300" y="28250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5553300" y="28250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5553300" y="28250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5553300" y="28250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5445250" y="2816650"/>
              <a:ext cx="105675" cy="9625"/>
            </a:xfrm>
            <a:custGeom>
              <a:rect b="b" l="l" r="r" t="t"/>
              <a:pathLst>
                <a:path extrusionOk="0" fill="none" h="385" w="4227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786" y="241"/>
                  </a:lnTo>
                  <a:lnTo>
                    <a:pt x="4227" y="385"/>
                  </a:lnTo>
                  <a:lnTo>
                    <a:pt x="4227" y="385"/>
                  </a:lnTo>
                  <a:lnTo>
                    <a:pt x="4227" y="385"/>
                  </a:lnTo>
                  <a:lnTo>
                    <a:pt x="2786" y="24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5157100" y="2783025"/>
              <a:ext cx="156100" cy="19250"/>
            </a:xfrm>
            <a:custGeom>
              <a:rect b="b" l="l" r="r" t="t"/>
              <a:pathLst>
                <a:path extrusionOk="0" fill="none" h="770" w="6244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6244" y="769"/>
                  </a:lnTo>
                  <a:lnTo>
                    <a:pt x="6244" y="769"/>
                  </a:lnTo>
                  <a:lnTo>
                    <a:pt x="6244" y="76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40"/>
            <p:cNvSpPr/>
            <p:nvPr/>
          </p:nvSpPr>
          <p:spPr>
            <a:xfrm>
              <a:off x="4928975" y="2750625"/>
              <a:ext cx="94875" cy="15625"/>
            </a:xfrm>
            <a:custGeom>
              <a:rect b="b" l="l" r="r" t="t"/>
              <a:pathLst>
                <a:path extrusionOk="0" fill="none" h="625" w="3795">
                  <a:moveTo>
                    <a:pt x="1" y="0"/>
                  </a:moveTo>
                  <a:lnTo>
                    <a:pt x="1" y="0"/>
                  </a:lnTo>
                  <a:lnTo>
                    <a:pt x="385" y="96"/>
                  </a:lnTo>
                  <a:lnTo>
                    <a:pt x="1153" y="240"/>
                  </a:lnTo>
                  <a:lnTo>
                    <a:pt x="3794" y="625"/>
                  </a:lnTo>
                  <a:lnTo>
                    <a:pt x="3794" y="625"/>
                  </a:lnTo>
                  <a:lnTo>
                    <a:pt x="3794" y="625"/>
                  </a:lnTo>
                  <a:lnTo>
                    <a:pt x="1153" y="240"/>
                  </a:lnTo>
                  <a:lnTo>
                    <a:pt x="385" y="9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4927775" y="2749425"/>
              <a:ext cx="1225" cy="1225"/>
            </a:xfrm>
            <a:custGeom>
              <a:rect b="b" l="l" r="r" t="t"/>
              <a:pathLst>
                <a:path extrusionOk="0" fill="none" h="49" w="49">
                  <a:moveTo>
                    <a:pt x="0" y="0"/>
                  </a:moveTo>
                  <a:lnTo>
                    <a:pt x="0" y="0"/>
                  </a:lnTo>
                  <a:lnTo>
                    <a:pt x="49" y="48"/>
                  </a:lnTo>
                  <a:lnTo>
                    <a:pt x="49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4927775" y="2749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4927775" y="2749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4927775" y="2749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4927775" y="2749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4927775" y="2749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4927775" y="2749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4927775" y="2749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4927775" y="2748225"/>
              <a:ext cx="25" cy="1225"/>
            </a:xfrm>
            <a:custGeom>
              <a:rect b="b" l="l" r="r" t="t"/>
              <a:pathLst>
                <a:path extrusionOk="0" fill="none" h="49" w="1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4927775" y="27482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4927775" y="27482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4927775" y="27482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4927775" y="27482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4927775" y="2747025"/>
              <a:ext cx="25" cy="1225"/>
            </a:xfrm>
            <a:custGeom>
              <a:rect b="b" l="l" r="r" t="t"/>
              <a:pathLst>
                <a:path extrusionOk="0" fill="none" h="49" w="1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4927775" y="27470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4927775" y="27470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4927775" y="27470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4927775" y="27470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4927775" y="27470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4927775" y="27470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4926575" y="27470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4926575" y="2689375"/>
              <a:ext cx="632750" cy="136900"/>
            </a:xfrm>
            <a:custGeom>
              <a:rect b="b" l="l" r="r" t="t"/>
              <a:pathLst>
                <a:path extrusionOk="0" h="5476" w="25310">
                  <a:moveTo>
                    <a:pt x="5908" y="1"/>
                  </a:moveTo>
                  <a:lnTo>
                    <a:pt x="5523" y="97"/>
                  </a:lnTo>
                  <a:lnTo>
                    <a:pt x="5187" y="193"/>
                  </a:lnTo>
                  <a:lnTo>
                    <a:pt x="4851" y="337"/>
                  </a:lnTo>
                  <a:lnTo>
                    <a:pt x="4563" y="529"/>
                  </a:lnTo>
                  <a:lnTo>
                    <a:pt x="4323" y="721"/>
                  </a:lnTo>
                  <a:lnTo>
                    <a:pt x="4131" y="913"/>
                  </a:lnTo>
                  <a:lnTo>
                    <a:pt x="3987" y="1106"/>
                  </a:lnTo>
                  <a:lnTo>
                    <a:pt x="3698" y="1490"/>
                  </a:lnTo>
                  <a:lnTo>
                    <a:pt x="3554" y="1874"/>
                  </a:lnTo>
                  <a:lnTo>
                    <a:pt x="3458" y="2210"/>
                  </a:lnTo>
                  <a:lnTo>
                    <a:pt x="3410" y="2258"/>
                  </a:lnTo>
                  <a:lnTo>
                    <a:pt x="3362" y="2306"/>
                  </a:lnTo>
                  <a:lnTo>
                    <a:pt x="2930" y="2306"/>
                  </a:lnTo>
                  <a:lnTo>
                    <a:pt x="2594" y="2210"/>
                  </a:lnTo>
                  <a:lnTo>
                    <a:pt x="2018" y="2066"/>
                  </a:lnTo>
                  <a:lnTo>
                    <a:pt x="1345" y="1778"/>
                  </a:lnTo>
                  <a:lnTo>
                    <a:pt x="961" y="1586"/>
                  </a:lnTo>
                  <a:lnTo>
                    <a:pt x="625" y="1346"/>
                  </a:lnTo>
                  <a:lnTo>
                    <a:pt x="337" y="1058"/>
                  </a:lnTo>
                  <a:lnTo>
                    <a:pt x="97" y="673"/>
                  </a:lnTo>
                  <a:lnTo>
                    <a:pt x="0" y="1634"/>
                  </a:lnTo>
                  <a:lnTo>
                    <a:pt x="0" y="2018"/>
                  </a:lnTo>
                  <a:lnTo>
                    <a:pt x="0" y="2306"/>
                  </a:lnTo>
                  <a:lnTo>
                    <a:pt x="48" y="2306"/>
                  </a:lnTo>
                  <a:lnTo>
                    <a:pt x="48" y="2354"/>
                  </a:lnTo>
                  <a:lnTo>
                    <a:pt x="48" y="2402"/>
                  </a:lnTo>
                  <a:lnTo>
                    <a:pt x="97" y="2450"/>
                  </a:lnTo>
                  <a:lnTo>
                    <a:pt x="481" y="2546"/>
                  </a:lnTo>
                  <a:lnTo>
                    <a:pt x="1249" y="2690"/>
                  </a:lnTo>
                  <a:lnTo>
                    <a:pt x="3890" y="3075"/>
                  </a:lnTo>
                  <a:lnTo>
                    <a:pt x="3987" y="2642"/>
                  </a:lnTo>
                  <a:lnTo>
                    <a:pt x="4179" y="2162"/>
                  </a:lnTo>
                  <a:lnTo>
                    <a:pt x="4419" y="1778"/>
                  </a:lnTo>
                  <a:lnTo>
                    <a:pt x="4755" y="1394"/>
                  </a:lnTo>
                  <a:lnTo>
                    <a:pt x="5139" y="1106"/>
                  </a:lnTo>
                  <a:lnTo>
                    <a:pt x="5523" y="865"/>
                  </a:lnTo>
                  <a:lnTo>
                    <a:pt x="6004" y="721"/>
                  </a:lnTo>
                  <a:lnTo>
                    <a:pt x="6484" y="673"/>
                  </a:lnTo>
                  <a:lnTo>
                    <a:pt x="6772" y="721"/>
                  </a:lnTo>
                  <a:lnTo>
                    <a:pt x="7108" y="769"/>
                  </a:lnTo>
                  <a:lnTo>
                    <a:pt x="7396" y="817"/>
                  </a:lnTo>
                  <a:lnTo>
                    <a:pt x="7636" y="913"/>
                  </a:lnTo>
                  <a:lnTo>
                    <a:pt x="7925" y="1058"/>
                  </a:lnTo>
                  <a:lnTo>
                    <a:pt x="8117" y="1202"/>
                  </a:lnTo>
                  <a:lnTo>
                    <a:pt x="8357" y="1394"/>
                  </a:lnTo>
                  <a:lnTo>
                    <a:pt x="8693" y="1778"/>
                  </a:lnTo>
                  <a:lnTo>
                    <a:pt x="8933" y="2258"/>
                  </a:lnTo>
                  <a:lnTo>
                    <a:pt x="9125" y="2738"/>
                  </a:lnTo>
                  <a:lnTo>
                    <a:pt x="9221" y="3267"/>
                  </a:lnTo>
                  <a:lnTo>
                    <a:pt x="9221" y="3747"/>
                  </a:lnTo>
                  <a:lnTo>
                    <a:pt x="15465" y="4515"/>
                  </a:lnTo>
                  <a:lnTo>
                    <a:pt x="15609" y="4083"/>
                  </a:lnTo>
                  <a:lnTo>
                    <a:pt x="15801" y="3699"/>
                  </a:lnTo>
                  <a:lnTo>
                    <a:pt x="16089" y="3363"/>
                  </a:lnTo>
                  <a:lnTo>
                    <a:pt x="16377" y="3027"/>
                  </a:lnTo>
                  <a:lnTo>
                    <a:pt x="16713" y="2786"/>
                  </a:lnTo>
                  <a:lnTo>
                    <a:pt x="17097" y="2546"/>
                  </a:lnTo>
                  <a:lnTo>
                    <a:pt x="17530" y="2450"/>
                  </a:lnTo>
                  <a:lnTo>
                    <a:pt x="18010" y="2402"/>
                  </a:lnTo>
                  <a:lnTo>
                    <a:pt x="18250" y="2402"/>
                  </a:lnTo>
                  <a:lnTo>
                    <a:pt x="18826" y="2546"/>
                  </a:lnTo>
                  <a:lnTo>
                    <a:pt x="19307" y="2738"/>
                  </a:lnTo>
                  <a:lnTo>
                    <a:pt x="19739" y="3027"/>
                  </a:lnTo>
                  <a:lnTo>
                    <a:pt x="20075" y="3363"/>
                  </a:lnTo>
                  <a:lnTo>
                    <a:pt x="20363" y="3747"/>
                  </a:lnTo>
                  <a:lnTo>
                    <a:pt x="20555" y="4131"/>
                  </a:lnTo>
                  <a:lnTo>
                    <a:pt x="20651" y="4611"/>
                  </a:lnTo>
                  <a:lnTo>
                    <a:pt x="20747" y="5092"/>
                  </a:lnTo>
                  <a:lnTo>
                    <a:pt x="23533" y="5332"/>
                  </a:lnTo>
                  <a:lnTo>
                    <a:pt x="24974" y="5476"/>
                  </a:lnTo>
                  <a:lnTo>
                    <a:pt x="25070" y="5428"/>
                  </a:lnTo>
                  <a:lnTo>
                    <a:pt x="25166" y="5332"/>
                  </a:lnTo>
                  <a:lnTo>
                    <a:pt x="25214" y="5140"/>
                  </a:lnTo>
                  <a:lnTo>
                    <a:pt x="25310" y="4467"/>
                  </a:lnTo>
                  <a:lnTo>
                    <a:pt x="21324" y="4323"/>
                  </a:lnTo>
                  <a:lnTo>
                    <a:pt x="21180" y="3939"/>
                  </a:lnTo>
                  <a:lnTo>
                    <a:pt x="21035" y="3507"/>
                  </a:lnTo>
                  <a:lnTo>
                    <a:pt x="20747" y="3027"/>
                  </a:lnTo>
                  <a:lnTo>
                    <a:pt x="20555" y="2786"/>
                  </a:lnTo>
                  <a:lnTo>
                    <a:pt x="20315" y="2546"/>
                  </a:lnTo>
                  <a:lnTo>
                    <a:pt x="20075" y="2306"/>
                  </a:lnTo>
                  <a:lnTo>
                    <a:pt x="19787" y="2114"/>
                  </a:lnTo>
                  <a:lnTo>
                    <a:pt x="19451" y="1922"/>
                  </a:lnTo>
                  <a:lnTo>
                    <a:pt x="19066" y="1826"/>
                  </a:lnTo>
                  <a:lnTo>
                    <a:pt x="18586" y="1730"/>
                  </a:lnTo>
                  <a:lnTo>
                    <a:pt x="18106" y="1682"/>
                  </a:lnTo>
                  <a:lnTo>
                    <a:pt x="17482" y="1682"/>
                  </a:lnTo>
                  <a:lnTo>
                    <a:pt x="17049" y="1730"/>
                  </a:lnTo>
                  <a:lnTo>
                    <a:pt x="16665" y="1826"/>
                  </a:lnTo>
                  <a:lnTo>
                    <a:pt x="16329" y="1970"/>
                  </a:lnTo>
                  <a:lnTo>
                    <a:pt x="16041" y="2114"/>
                  </a:lnTo>
                  <a:lnTo>
                    <a:pt x="15801" y="2306"/>
                  </a:lnTo>
                  <a:lnTo>
                    <a:pt x="15369" y="2642"/>
                  </a:lnTo>
                  <a:lnTo>
                    <a:pt x="15032" y="3027"/>
                  </a:lnTo>
                  <a:lnTo>
                    <a:pt x="14840" y="3315"/>
                  </a:lnTo>
                  <a:lnTo>
                    <a:pt x="14696" y="3651"/>
                  </a:lnTo>
                  <a:lnTo>
                    <a:pt x="9894" y="3171"/>
                  </a:lnTo>
                  <a:lnTo>
                    <a:pt x="9846" y="2738"/>
                  </a:lnTo>
                  <a:lnTo>
                    <a:pt x="9750" y="2258"/>
                  </a:lnTo>
                  <a:lnTo>
                    <a:pt x="9509" y="1730"/>
                  </a:lnTo>
                  <a:lnTo>
                    <a:pt x="9365" y="1442"/>
                  </a:lnTo>
                  <a:lnTo>
                    <a:pt x="9125" y="1154"/>
                  </a:lnTo>
                  <a:lnTo>
                    <a:pt x="8885" y="913"/>
                  </a:lnTo>
                  <a:lnTo>
                    <a:pt x="8597" y="673"/>
                  </a:lnTo>
                  <a:lnTo>
                    <a:pt x="8261" y="433"/>
                  </a:lnTo>
                  <a:lnTo>
                    <a:pt x="7877" y="241"/>
                  </a:lnTo>
                  <a:lnTo>
                    <a:pt x="7396" y="97"/>
                  </a:lnTo>
                  <a:lnTo>
                    <a:pt x="6868" y="49"/>
                  </a:lnTo>
                  <a:lnTo>
                    <a:pt x="6340" y="1"/>
                  </a:lnTo>
                  <a:close/>
                </a:path>
              </a:pathLst>
            </a:custGeom>
            <a:solidFill>
              <a:srgbClr val="FA81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4926575" y="2689375"/>
              <a:ext cx="632750" cy="136900"/>
            </a:xfrm>
            <a:custGeom>
              <a:rect b="b" l="l" r="r" t="t"/>
              <a:pathLst>
                <a:path extrusionOk="0" fill="none" h="5476" w="25310">
                  <a:moveTo>
                    <a:pt x="6340" y="1"/>
                  </a:moveTo>
                  <a:lnTo>
                    <a:pt x="6340" y="1"/>
                  </a:lnTo>
                  <a:lnTo>
                    <a:pt x="5908" y="1"/>
                  </a:lnTo>
                  <a:lnTo>
                    <a:pt x="5523" y="97"/>
                  </a:lnTo>
                  <a:lnTo>
                    <a:pt x="5187" y="193"/>
                  </a:lnTo>
                  <a:lnTo>
                    <a:pt x="4851" y="337"/>
                  </a:lnTo>
                  <a:lnTo>
                    <a:pt x="4563" y="529"/>
                  </a:lnTo>
                  <a:lnTo>
                    <a:pt x="4323" y="721"/>
                  </a:lnTo>
                  <a:lnTo>
                    <a:pt x="4131" y="913"/>
                  </a:lnTo>
                  <a:lnTo>
                    <a:pt x="3987" y="1106"/>
                  </a:lnTo>
                  <a:lnTo>
                    <a:pt x="3698" y="1490"/>
                  </a:lnTo>
                  <a:lnTo>
                    <a:pt x="3554" y="1874"/>
                  </a:lnTo>
                  <a:lnTo>
                    <a:pt x="3458" y="2210"/>
                  </a:lnTo>
                  <a:lnTo>
                    <a:pt x="3458" y="2210"/>
                  </a:lnTo>
                  <a:lnTo>
                    <a:pt x="3410" y="2258"/>
                  </a:lnTo>
                  <a:lnTo>
                    <a:pt x="3362" y="2306"/>
                  </a:lnTo>
                  <a:lnTo>
                    <a:pt x="3218" y="2306"/>
                  </a:lnTo>
                  <a:lnTo>
                    <a:pt x="3218" y="2306"/>
                  </a:lnTo>
                  <a:lnTo>
                    <a:pt x="2930" y="2306"/>
                  </a:lnTo>
                  <a:lnTo>
                    <a:pt x="2594" y="2210"/>
                  </a:lnTo>
                  <a:lnTo>
                    <a:pt x="2018" y="2066"/>
                  </a:lnTo>
                  <a:lnTo>
                    <a:pt x="1345" y="1778"/>
                  </a:lnTo>
                  <a:lnTo>
                    <a:pt x="1345" y="1778"/>
                  </a:lnTo>
                  <a:lnTo>
                    <a:pt x="961" y="1586"/>
                  </a:lnTo>
                  <a:lnTo>
                    <a:pt x="625" y="1346"/>
                  </a:lnTo>
                  <a:lnTo>
                    <a:pt x="337" y="1058"/>
                  </a:lnTo>
                  <a:lnTo>
                    <a:pt x="97" y="673"/>
                  </a:lnTo>
                  <a:lnTo>
                    <a:pt x="97" y="673"/>
                  </a:lnTo>
                  <a:lnTo>
                    <a:pt x="0" y="1634"/>
                  </a:lnTo>
                  <a:lnTo>
                    <a:pt x="0" y="2018"/>
                  </a:lnTo>
                  <a:lnTo>
                    <a:pt x="0" y="2306"/>
                  </a:lnTo>
                  <a:lnTo>
                    <a:pt x="0" y="2306"/>
                  </a:lnTo>
                  <a:lnTo>
                    <a:pt x="0" y="2306"/>
                  </a:lnTo>
                  <a:lnTo>
                    <a:pt x="0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97" y="2450"/>
                  </a:lnTo>
                  <a:lnTo>
                    <a:pt x="97" y="2450"/>
                  </a:lnTo>
                  <a:lnTo>
                    <a:pt x="97" y="2450"/>
                  </a:lnTo>
                  <a:lnTo>
                    <a:pt x="97" y="2450"/>
                  </a:lnTo>
                  <a:lnTo>
                    <a:pt x="481" y="2546"/>
                  </a:lnTo>
                  <a:lnTo>
                    <a:pt x="1249" y="2690"/>
                  </a:lnTo>
                  <a:lnTo>
                    <a:pt x="3890" y="3075"/>
                  </a:lnTo>
                  <a:lnTo>
                    <a:pt x="3890" y="3075"/>
                  </a:lnTo>
                  <a:lnTo>
                    <a:pt x="3987" y="2642"/>
                  </a:lnTo>
                  <a:lnTo>
                    <a:pt x="4179" y="2162"/>
                  </a:lnTo>
                  <a:lnTo>
                    <a:pt x="4419" y="1778"/>
                  </a:lnTo>
                  <a:lnTo>
                    <a:pt x="4755" y="1394"/>
                  </a:lnTo>
                  <a:lnTo>
                    <a:pt x="5139" y="1106"/>
                  </a:lnTo>
                  <a:lnTo>
                    <a:pt x="5523" y="865"/>
                  </a:lnTo>
                  <a:lnTo>
                    <a:pt x="6004" y="721"/>
                  </a:lnTo>
                  <a:lnTo>
                    <a:pt x="6484" y="673"/>
                  </a:lnTo>
                  <a:lnTo>
                    <a:pt x="6484" y="673"/>
                  </a:lnTo>
                  <a:lnTo>
                    <a:pt x="6772" y="721"/>
                  </a:lnTo>
                  <a:lnTo>
                    <a:pt x="6772" y="721"/>
                  </a:lnTo>
                  <a:lnTo>
                    <a:pt x="7108" y="769"/>
                  </a:lnTo>
                  <a:lnTo>
                    <a:pt x="7396" y="817"/>
                  </a:lnTo>
                  <a:lnTo>
                    <a:pt x="7636" y="913"/>
                  </a:lnTo>
                  <a:lnTo>
                    <a:pt x="7925" y="1058"/>
                  </a:lnTo>
                  <a:lnTo>
                    <a:pt x="8117" y="1202"/>
                  </a:lnTo>
                  <a:lnTo>
                    <a:pt x="8357" y="1394"/>
                  </a:lnTo>
                  <a:lnTo>
                    <a:pt x="8693" y="1778"/>
                  </a:lnTo>
                  <a:lnTo>
                    <a:pt x="8933" y="2258"/>
                  </a:lnTo>
                  <a:lnTo>
                    <a:pt x="9125" y="2738"/>
                  </a:lnTo>
                  <a:lnTo>
                    <a:pt x="9221" y="3267"/>
                  </a:lnTo>
                  <a:lnTo>
                    <a:pt x="9221" y="3747"/>
                  </a:lnTo>
                  <a:lnTo>
                    <a:pt x="9221" y="3747"/>
                  </a:lnTo>
                  <a:lnTo>
                    <a:pt x="15465" y="4515"/>
                  </a:lnTo>
                  <a:lnTo>
                    <a:pt x="15465" y="4515"/>
                  </a:lnTo>
                  <a:lnTo>
                    <a:pt x="15609" y="4083"/>
                  </a:lnTo>
                  <a:lnTo>
                    <a:pt x="15801" y="3699"/>
                  </a:lnTo>
                  <a:lnTo>
                    <a:pt x="16089" y="3363"/>
                  </a:lnTo>
                  <a:lnTo>
                    <a:pt x="16377" y="3027"/>
                  </a:lnTo>
                  <a:lnTo>
                    <a:pt x="16713" y="2786"/>
                  </a:lnTo>
                  <a:lnTo>
                    <a:pt x="17097" y="2546"/>
                  </a:lnTo>
                  <a:lnTo>
                    <a:pt x="17530" y="2450"/>
                  </a:lnTo>
                  <a:lnTo>
                    <a:pt x="18010" y="2402"/>
                  </a:lnTo>
                  <a:lnTo>
                    <a:pt x="18010" y="2402"/>
                  </a:lnTo>
                  <a:lnTo>
                    <a:pt x="18250" y="2402"/>
                  </a:lnTo>
                  <a:lnTo>
                    <a:pt x="18250" y="2402"/>
                  </a:lnTo>
                  <a:lnTo>
                    <a:pt x="18826" y="2546"/>
                  </a:lnTo>
                  <a:lnTo>
                    <a:pt x="19307" y="2738"/>
                  </a:lnTo>
                  <a:lnTo>
                    <a:pt x="19739" y="3027"/>
                  </a:lnTo>
                  <a:lnTo>
                    <a:pt x="20075" y="3363"/>
                  </a:lnTo>
                  <a:lnTo>
                    <a:pt x="20363" y="3747"/>
                  </a:lnTo>
                  <a:lnTo>
                    <a:pt x="20555" y="4131"/>
                  </a:lnTo>
                  <a:lnTo>
                    <a:pt x="20651" y="4611"/>
                  </a:lnTo>
                  <a:lnTo>
                    <a:pt x="20747" y="5092"/>
                  </a:lnTo>
                  <a:lnTo>
                    <a:pt x="20747" y="5092"/>
                  </a:lnTo>
                  <a:lnTo>
                    <a:pt x="23533" y="5332"/>
                  </a:lnTo>
                  <a:lnTo>
                    <a:pt x="24974" y="5476"/>
                  </a:lnTo>
                  <a:lnTo>
                    <a:pt x="24974" y="5476"/>
                  </a:lnTo>
                  <a:lnTo>
                    <a:pt x="24974" y="5476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166" y="5332"/>
                  </a:lnTo>
                  <a:lnTo>
                    <a:pt x="25214" y="5140"/>
                  </a:lnTo>
                  <a:lnTo>
                    <a:pt x="25310" y="4467"/>
                  </a:lnTo>
                  <a:lnTo>
                    <a:pt x="21324" y="4323"/>
                  </a:lnTo>
                  <a:lnTo>
                    <a:pt x="21324" y="4323"/>
                  </a:lnTo>
                  <a:lnTo>
                    <a:pt x="21180" y="3939"/>
                  </a:lnTo>
                  <a:lnTo>
                    <a:pt x="21035" y="3507"/>
                  </a:lnTo>
                  <a:lnTo>
                    <a:pt x="20747" y="3027"/>
                  </a:lnTo>
                  <a:lnTo>
                    <a:pt x="20555" y="2786"/>
                  </a:lnTo>
                  <a:lnTo>
                    <a:pt x="20315" y="2546"/>
                  </a:lnTo>
                  <a:lnTo>
                    <a:pt x="20075" y="2306"/>
                  </a:lnTo>
                  <a:lnTo>
                    <a:pt x="19787" y="2114"/>
                  </a:lnTo>
                  <a:lnTo>
                    <a:pt x="19451" y="1922"/>
                  </a:lnTo>
                  <a:lnTo>
                    <a:pt x="19066" y="1826"/>
                  </a:lnTo>
                  <a:lnTo>
                    <a:pt x="18586" y="1730"/>
                  </a:lnTo>
                  <a:lnTo>
                    <a:pt x="18106" y="1682"/>
                  </a:lnTo>
                  <a:lnTo>
                    <a:pt x="18106" y="1682"/>
                  </a:lnTo>
                  <a:lnTo>
                    <a:pt x="17914" y="1682"/>
                  </a:lnTo>
                  <a:lnTo>
                    <a:pt x="17914" y="1682"/>
                  </a:lnTo>
                  <a:lnTo>
                    <a:pt x="17482" y="1682"/>
                  </a:lnTo>
                  <a:lnTo>
                    <a:pt x="17049" y="1730"/>
                  </a:lnTo>
                  <a:lnTo>
                    <a:pt x="16665" y="1826"/>
                  </a:lnTo>
                  <a:lnTo>
                    <a:pt x="16329" y="1970"/>
                  </a:lnTo>
                  <a:lnTo>
                    <a:pt x="16041" y="2114"/>
                  </a:lnTo>
                  <a:lnTo>
                    <a:pt x="15801" y="2306"/>
                  </a:lnTo>
                  <a:lnTo>
                    <a:pt x="15369" y="2642"/>
                  </a:lnTo>
                  <a:lnTo>
                    <a:pt x="15032" y="3027"/>
                  </a:lnTo>
                  <a:lnTo>
                    <a:pt x="14840" y="3315"/>
                  </a:lnTo>
                  <a:lnTo>
                    <a:pt x="14696" y="3651"/>
                  </a:lnTo>
                  <a:lnTo>
                    <a:pt x="9894" y="3171"/>
                  </a:lnTo>
                  <a:lnTo>
                    <a:pt x="9894" y="3171"/>
                  </a:lnTo>
                  <a:lnTo>
                    <a:pt x="9846" y="2738"/>
                  </a:lnTo>
                  <a:lnTo>
                    <a:pt x="9750" y="2258"/>
                  </a:lnTo>
                  <a:lnTo>
                    <a:pt x="9509" y="1730"/>
                  </a:lnTo>
                  <a:lnTo>
                    <a:pt x="9365" y="1442"/>
                  </a:lnTo>
                  <a:lnTo>
                    <a:pt x="9125" y="1154"/>
                  </a:lnTo>
                  <a:lnTo>
                    <a:pt x="8885" y="913"/>
                  </a:lnTo>
                  <a:lnTo>
                    <a:pt x="8597" y="673"/>
                  </a:lnTo>
                  <a:lnTo>
                    <a:pt x="8261" y="433"/>
                  </a:lnTo>
                  <a:lnTo>
                    <a:pt x="7877" y="241"/>
                  </a:lnTo>
                  <a:lnTo>
                    <a:pt x="7396" y="97"/>
                  </a:lnTo>
                  <a:lnTo>
                    <a:pt x="6868" y="49"/>
                  </a:lnTo>
                  <a:lnTo>
                    <a:pt x="6868" y="49"/>
                  </a:lnTo>
                  <a:lnTo>
                    <a:pt x="634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5106675" y="2503300"/>
              <a:ext cx="189725" cy="169300"/>
            </a:xfrm>
            <a:custGeom>
              <a:rect b="b" l="l" r="r" t="t"/>
              <a:pathLst>
                <a:path extrusionOk="0" h="6772" w="7589">
                  <a:moveTo>
                    <a:pt x="4419" y="0"/>
                  </a:moveTo>
                  <a:lnTo>
                    <a:pt x="3602" y="48"/>
                  </a:lnTo>
                  <a:lnTo>
                    <a:pt x="3170" y="96"/>
                  </a:lnTo>
                  <a:lnTo>
                    <a:pt x="2834" y="144"/>
                  </a:lnTo>
                  <a:lnTo>
                    <a:pt x="2546" y="240"/>
                  </a:lnTo>
                  <a:lnTo>
                    <a:pt x="2305" y="384"/>
                  </a:lnTo>
                  <a:lnTo>
                    <a:pt x="2113" y="576"/>
                  </a:lnTo>
                  <a:lnTo>
                    <a:pt x="1873" y="865"/>
                  </a:lnTo>
                  <a:lnTo>
                    <a:pt x="1681" y="1201"/>
                  </a:lnTo>
                  <a:lnTo>
                    <a:pt x="1489" y="1585"/>
                  </a:lnTo>
                  <a:lnTo>
                    <a:pt x="1105" y="2497"/>
                  </a:lnTo>
                  <a:lnTo>
                    <a:pt x="769" y="3458"/>
                  </a:lnTo>
                  <a:lnTo>
                    <a:pt x="240" y="5187"/>
                  </a:lnTo>
                  <a:lnTo>
                    <a:pt x="0" y="5907"/>
                  </a:lnTo>
                  <a:lnTo>
                    <a:pt x="7060" y="6772"/>
                  </a:lnTo>
                  <a:lnTo>
                    <a:pt x="7348" y="3746"/>
                  </a:lnTo>
                  <a:lnTo>
                    <a:pt x="7540" y="1585"/>
                  </a:lnTo>
                  <a:lnTo>
                    <a:pt x="7588" y="865"/>
                  </a:lnTo>
                  <a:lnTo>
                    <a:pt x="7588" y="480"/>
                  </a:lnTo>
                  <a:lnTo>
                    <a:pt x="7540" y="432"/>
                  </a:lnTo>
                  <a:lnTo>
                    <a:pt x="7396" y="384"/>
                  </a:lnTo>
                  <a:lnTo>
                    <a:pt x="6868" y="240"/>
                  </a:lnTo>
                  <a:lnTo>
                    <a:pt x="6147" y="96"/>
                  </a:lnTo>
                  <a:lnTo>
                    <a:pt x="5331" y="48"/>
                  </a:lnTo>
                  <a:lnTo>
                    <a:pt x="4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5118675" y="2515300"/>
              <a:ext cx="170525" cy="148900"/>
            </a:xfrm>
            <a:custGeom>
              <a:rect b="b" l="l" r="r" t="t"/>
              <a:pathLst>
                <a:path extrusionOk="0" h="5956" w="6821">
                  <a:moveTo>
                    <a:pt x="3891" y="0"/>
                  </a:moveTo>
                  <a:lnTo>
                    <a:pt x="3122" y="48"/>
                  </a:lnTo>
                  <a:lnTo>
                    <a:pt x="2738" y="96"/>
                  </a:lnTo>
                  <a:lnTo>
                    <a:pt x="2402" y="144"/>
                  </a:lnTo>
                  <a:lnTo>
                    <a:pt x="2162" y="240"/>
                  </a:lnTo>
                  <a:lnTo>
                    <a:pt x="1921" y="337"/>
                  </a:lnTo>
                  <a:lnTo>
                    <a:pt x="1729" y="529"/>
                  </a:lnTo>
                  <a:lnTo>
                    <a:pt x="1537" y="769"/>
                  </a:lnTo>
                  <a:lnTo>
                    <a:pt x="1393" y="1057"/>
                  </a:lnTo>
                  <a:lnTo>
                    <a:pt x="1201" y="1393"/>
                  </a:lnTo>
                  <a:lnTo>
                    <a:pt x="865" y="2161"/>
                  </a:lnTo>
                  <a:lnTo>
                    <a:pt x="577" y="3026"/>
                  </a:lnTo>
                  <a:lnTo>
                    <a:pt x="145" y="4515"/>
                  </a:lnTo>
                  <a:lnTo>
                    <a:pt x="0" y="5187"/>
                  </a:lnTo>
                  <a:lnTo>
                    <a:pt x="6388" y="5955"/>
                  </a:lnTo>
                  <a:lnTo>
                    <a:pt x="6628" y="3314"/>
                  </a:lnTo>
                  <a:lnTo>
                    <a:pt x="6772" y="1441"/>
                  </a:lnTo>
                  <a:lnTo>
                    <a:pt x="6820" y="769"/>
                  </a:lnTo>
                  <a:lnTo>
                    <a:pt x="6772" y="481"/>
                  </a:lnTo>
                  <a:lnTo>
                    <a:pt x="6724" y="433"/>
                  </a:lnTo>
                  <a:lnTo>
                    <a:pt x="6580" y="385"/>
                  </a:lnTo>
                  <a:lnTo>
                    <a:pt x="6148" y="240"/>
                  </a:lnTo>
                  <a:lnTo>
                    <a:pt x="5475" y="144"/>
                  </a:lnTo>
                  <a:lnTo>
                    <a:pt x="4707" y="48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rgbClr val="82B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5305975" y="2526100"/>
              <a:ext cx="129700" cy="164500"/>
            </a:xfrm>
            <a:custGeom>
              <a:rect b="b" l="l" r="r" t="t"/>
              <a:pathLst>
                <a:path extrusionOk="0" h="6580" w="5188">
                  <a:moveTo>
                    <a:pt x="529" y="1"/>
                  </a:moveTo>
                  <a:lnTo>
                    <a:pt x="433" y="49"/>
                  </a:lnTo>
                  <a:lnTo>
                    <a:pt x="385" y="289"/>
                  </a:lnTo>
                  <a:lnTo>
                    <a:pt x="289" y="961"/>
                  </a:lnTo>
                  <a:lnTo>
                    <a:pt x="193" y="1874"/>
                  </a:lnTo>
                  <a:lnTo>
                    <a:pt x="96" y="2930"/>
                  </a:lnTo>
                  <a:lnTo>
                    <a:pt x="48" y="4947"/>
                  </a:lnTo>
                  <a:lnTo>
                    <a:pt x="0" y="5860"/>
                  </a:lnTo>
                  <a:lnTo>
                    <a:pt x="4899" y="6580"/>
                  </a:lnTo>
                  <a:lnTo>
                    <a:pt x="4995" y="5908"/>
                  </a:lnTo>
                  <a:lnTo>
                    <a:pt x="5139" y="4419"/>
                  </a:lnTo>
                  <a:lnTo>
                    <a:pt x="5187" y="3506"/>
                  </a:lnTo>
                  <a:lnTo>
                    <a:pt x="5187" y="2690"/>
                  </a:lnTo>
                  <a:lnTo>
                    <a:pt x="5187" y="1922"/>
                  </a:lnTo>
                  <a:lnTo>
                    <a:pt x="5139" y="1633"/>
                  </a:lnTo>
                  <a:lnTo>
                    <a:pt x="5043" y="1345"/>
                  </a:lnTo>
                  <a:lnTo>
                    <a:pt x="4947" y="1153"/>
                  </a:lnTo>
                  <a:lnTo>
                    <a:pt x="4755" y="961"/>
                  </a:lnTo>
                  <a:lnTo>
                    <a:pt x="4515" y="817"/>
                  </a:lnTo>
                  <a:lnTo>
                    <a:pt x="4275" y="625"/>
                  </a:lnTo>
                  <a:lnTo>
                    <a:pt x="3554" y="385"/>
                  </a:lnTo>
                  <a:lnTo>
                    <a:pt x="2834" y="193"/>
                  </a:lnTo>
                  <a:lnTo>
                    <a:pt x="2066" y="97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5313175" y="2534500"/>
              <a:ext cx="117700" cy="146500"/>
            </a:xfrm>
            <a:custGeom>
              <a:rect b="b" l="l" r="r" t="t"/>
              <a:pathLst>
                <a:path extrusionOk="0" h="5860" w="4708">
                  <a:moveTo>
                    <a:pt x="529" y="1"/>
                  </a:moveTo>
                  <a:lnTo>
                    <a:pt x="481" y="49"/>
                  </a:lnTo>
                  <a:lnTo>
                    <a:pt x="385" y="241"/>
                  </a:lnTo>
                  <a:lnTo>
                    <a:pt x="289" y="865"/>
                  </a:lnTo>
                  <a:lnTo>
                    <a:pt x="193" y="1682"/>
                  </a:lnTo>
                  <a:lnTo>
                    <a:pt x="145" y="2642"/>
                  </a:lnTo>
                  <a:lnTo>
                    <a:pt x="49" y="4467"/>
                  </a:lnTo>
                  <a:lnTo>
                    <a:pt x="1" y="5283"/>
                  </a:lnTo>
                  <a:lnTo>
                    <a:pt x="4227" y="5860"/>
                  </a:lnTo>
                  <a:lnTo>
                    <a:pt x="4323" y="5332"/>
                  </a:lnTo>
                  <a:lnTo>
                    <a:pt x="4563" y="3987"/>
                  </a:lnTo>
                  <a:lnTo>
                    <a:pt x="4659" y="3218"/>
                  </a:lnTo>
                  <a:lnTo>
                    <a:pt x="4707" y="2498"/>
                  </a:lnTo>
                  <a:lnTo>
                    <a:pt x="4707" y="1826"/>
                  </a:lnTo>
                  <a:lnTo>
                    <a:pt x="4659" y="1538"/>
                  </a:lnTo>
                  <a:lnTo>
                    <a:pt x="4611" y="1297"/>
                  </a:lnTo>
                  <a:lnTo>
                    <a:pt x="4515" y="1105"/>
                  </a:lnTo>
                  <a:lnTo>
                    <a:pt x="4371" y="913"/>
                  </a:lnTo>
                  <a:lnTo>
                    <a:pt x="4131" y="769"/>
                  </a:lnTo>
                  <a:lnTo>
                    <a:pt x="3891" y="625"/>
                  </a:lnTo>
                  <a:lnTo>
                    <a:pt x="3266" y="385"/>
                  </a:lnTo>
                  <a:lnTo>
                    <a:pt x="2594" y="193"/>
                  </a:lnTo>
                  <a:lnTo>
                    <a:pt x="1922" y="97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82B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5022625" y="2706200"/>
              <a:ext cx="134500" cy="136900"/>
            </a:xfrm>
            <a:custGeom>
              <a:rect b="b" l="l" r="r" t="t"/>
              <a:pathLst>
                <a:path extrusionOk="0" h="5476" w="5380">
                  <a:moveTo>
                    <a:pt x="2402" y="0"/>
                  </a:moveTo>
                  <a:lnTo>
                    <a:pt x="1873" y="144"/>
                  </a:lnTo>
                  <a:lnTo>
                    <a:pt x="1441" y="337"/>
                  </a:lnTo>
                  <a:lnTo>
                    <a:pt x="1009" y="625"/>
                  </a:lnTo>
                  <a:lnTo>
                    <a:pt x="673" y="1009"/>
                  </a:lnTo>
                  <a:lnTo>
                    <a:pt x="385" y="1393"/>
                  </a:lnTo>
                  <a:lnTo>
                    <a:pt x="193" y="1873"/>
                  </a:lnTo>
                  <a:lnTo>
                    <a:pt x="48" y="2354"/>
                  </a:lnTo>
                  <a:lnTo>
                    <a:pt x="0" y="2834"/>
                  </a:lnTo>
                  <a:lnTo>
                    <a:pt x="0" y="3314"/>
                  </a:lnTo>
                  <a:lnTo>
                    <a:pt x="145" y="3794"/>
                  </a:lnTo>
                  <a:lnTo>
                    <a:pt x="337" y="4227"/>
                  </a:lnTo>
                  <a:lnTo>
                    <a:pt x="481" y="4419"/>
                  </a:lnTo>
                  <a:lnTo>
                    <a:pt x="625" y="4611"/>
                  </a:lnTo>
                  <a:lnTo>
                    <a:pt x="865" y="4803"/>
                  </a:lnTo>
                  <a:lnTo>
                    <a:pt x="1057" y="4995"/>
                  </a:lnTo>
                  <a:lnTo>
                    <a:pt x="1345" y="5139"/>
                  </a:lnTo>
                  <a:lnTo>
                    <a:pt x="1585" y="5235"/>
                  </a:lnTo>
                  <a:lnTo>
                    <a:pt x="1921" y="5331"/>
                  </a:lnTo>
                  <a:lnTo>
                    <a:pt x="2258" y="5427"/>
                  </a:lnTo>
                  <a:lnTo>
                    <a:pt x="2594" y="5475"/>
                  </a:lnTo>
                  <a:lnTo>
                    <a:pt x="3266" y="5475"/>
                  </a:lnTo>
                  <a:lnTo>
                    <a:pt x="3554" y="5427"/>
                  </a:lnTo>
                  <a:lnTo>
                    <a:pt x="3794" y="5331"/>
                  </a:lnTo>
                  <a:lnTo>
                    <a:pt x="4035" y="5235"/>
                  </a:lnTo>
                  <a:lnTo>
                    <a:pt x="4275" y="5091"/>
                  </a:lnTo>
                  <a:lnTo>
                    <a:pt x="4467" y="4947"/>
                  </a:lnTo>
                  <a:lnTo>
                    <a:pt x="4803" y="4563"/>
                  </a:lnTo>
                  <a:lnTo>
                    <a:pt x="5091" y="4130"/>
                  </a:lnTo>
                  <a:lnTo>
                    <a:pt x="5283" y="3650"/>
                  </a:lnTo>
                  <a:lnTo>
                    <a:pt x="5379" y="3122"/>
                  </a:lnTo>
                  <a:lnTo>
                    <a:pt x="5379" y="2594"/>
                  </a:lnTo>
                  <a:lnTo>
                    <a:pt x="5283" y="2113"/>
                  </a:lnTo>
                  <a:lnTo>
                    <a:pt x="5139" y="1585"/>
                  </a:lnTo>
                  <a:lnTo>
                    <a:pt x="4851" y="1153"/>
                  </a:lnTo>
                  <a:lnTo>
                    <a:pt x="4515" y="721"/>
                  </a:lnTo>
                  <a:lnTo>
                    <a:pt x="4323" y="577"/>
                  </a:lnTo>
                  <a:lnTo>
                    <a:pt x="4083" y="385"/>
                  </a:lnTo>
                  <a:lnTo>
                    <a:pt x="3842" y="288"/>
                  </a:lnTo>
                  <a:lnTo>
                    <a:pt x="3554" y="144"/>
                  </a:lnTo>
                  <a:lnTo>
                    <a:pt x="3266" y="96"/>
                  </a:lnTo>
                  <a:lnTo>
                    <a:pt x="2930" y="48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rgbClr val="210A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5022625" y="2706200"/>
              <a:ext cx="134500" cy="136900"/>
            </a:xfrm>
            <a:custGeom>
              <a:rect b="b" l="l" r="r" t="t"/>
              <a:pathLst>
                <a:path extrusionOk="0" fill="none" h="5476" w="5380">
                  <a:moveTo>
                    <a:pt x="2930" y="48"/>
                  </a:moveTo>
                  <a:lnTo>
                    <a:pt x="2930" y="48"/>
                  </a:lnTo>
                  <a:lnTo>
                    <a:pt x="3266" y="96"/>
                  </a:lnTo>
                  <a:lnTo>
                    <a:pt x="3554" y="144"/>
                  </a:lnTo>
                  <a:lnTo>
                    <a:pt x="3842" y="288"/>
                  </a:lnTo>
                  <a:lnTo>
                    <a:pt x="4083" y="385"/>
                  </a:lnTo>
                  <a:lnTo>
                    <a:pt x="4323" y="577"/>
                  </a:lnTo>
                  <a:lnTo>
                    <a:pt x="4515" y="721"/>
                  </a:lnTo>
                  <a:lnTo>
                    <a:pt x="4851" y="1153"/>
                  </a:lnTo>
                  <a:lnTo>
                    <a:pt x="5139" y="1585"/>
                  </a:lnTo>
                  <a:lnTo>
                    <a:pt x="5283" y="2113"/>
                  </a:lnTo>
                  <a:lnTo>
                    <a:pt x="5379" y="2594"/>
                  </a:lnTo>
                  <a:lnTo>
                    <a:pt x="5379" y="3122"/>
                  </a:lnTo>
                  <a:lnTo>
                    <a:pt x="5283" y="3650"/>
                  </a:lnTo>
                  <a:lnTo>
                    <a:pt x="5091" y="4130"/>
                  </a:lnTo>
                  <a:lnTo>
                    <a:pt x="4803" y="4563"/>
                  </a:lnTo>
                  <a:lnTo>
                    <a:pt x="4467" y="4947"/>
                  </a:lnTo>
                  <a:lnTo>
                    <a:pt x="4275" y="5091"/>
                  </a:lnTo>
                  <a:lnTo>
                    <a:pt x="4035" y="5235"/>
                  </a:lnTo>
                  <a:lnTo>
                    <a:pt x="3794" y="5331"/>
                  </a:lnTo>
                  <a:lnTo>
                    <a:pt x="3554" y="5427"/>
                  </a:lnTo>
                  <a:lnTo>
                    <a:pt x="3266" y="5475"/>
                  </a:lnTo>
                  <a:lnTo>
                    <a:pt x="2930" y="5475"/>
                  </a:lnTo>
                  <a:lnTo>
                    <a:pt x="2594" y="5475"/>
                  </a:lnTo>
                  <a:lnTo>
                    <a:pt x="2258" y="5427"/>
                  </a:lnTo>
                  <a:lnTo>
                    <a:pt x="2258" y="5427"/>
                  </a:lnTo>
                  <a:lnTo>
                    <a:pt x="1921" y="5331"/>
                  </a:lnTo>
                  <a:lnTo>
                    <a:pt x="1585" y="5235"/>
                  </a:lnTo>
                  <a:lnTo>
                    <a:pt x="1345" y="5139"/>
                  </a:lnTo>
                  <a:lnTo>
                    <a:pt x="1057" y="4995"/>
                  </a:lnTo>
                  <a:lnTo>
                    <a:pt x="865" y="4803"/>
                  </a:lnTo>
                  <a:lnTo>
                    <a:pt x="625" y="4611"/>
                  </a:lnTo>
                  <a:lnTo>
                    <a:pt x="481" y="4419"/>
                  </a:lnTo>
                  <a:lnTo>
                    <a:pt x="337" y="4227"/>
                  </a:lnTo>
                  <a:lnTo>
                    <a:pt x="145" y="3794"/>
                  </a:lnTo>
                  <a:lnTo>
                    <a:pt x="0" y="3314"/>
                  </a:lnTo>
                  <a:lnTo>
                    <a:pt x="0" y="2834"/>
                  </a:lnTo>
                  <a:lnTo>
                    <a:pt x="48" y="2354"/>
                  </a:lnTo>
                  <a:lnTo>
                    <a:pt x="193" y="1873"/>
                  </a:lnTo>
                  <a:lnTo>
                    <a:pt x="385" y="1393"/>
                  </a:lnTo>
                  <a:lnTo>
                    <a:pt x="673" y="1009"/>
                  </a:lnTo>
                  <a:lnTo>
                    <a:pt x="1009" y="625"/>
                  </a:lnTo>
                  <a:lnTo>
                    <a:pt x="1441" y="337"/>
                  </a:lnTo>
                  <a:lnTo>
                    <a:pt x="1873" y="144"/>
                  </a:lnTo>
                  <a:lnTo>
                    <a:pt x="2402" y="0"/>
                  </a:lnTo>
                  <a:lnTo>
                    <a:pt x="2642" y="0"/>
                  </a:lnTo>
                  <a:lnTo>
                    <a:pt x="2930" y="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5068250" y="2756625"/>
              <a:ext cx="42050" cy="42050"/>
            </a:xfrm>
            <a:custGeom>
              <a:rect b="b" l="l" r="r" t="t"/>
              <a:pathLst>
                <a:path extrusionOk="0" h="1682" w="1682">
                  <a:moveTo>
                    <a:pt x="625" y="0"/>
                  </a:moveTo>
                  <a:lnTo>
                    <a:pt x="433" y="96"/>
                  </a:lnTo>
                  <a:lnTo>
                    <a:pt x="289" y="144"/>
                  </a:lnTo>
                  <a:lnTo>
                    <a:pt x="193" y="289"/>
                  </a:lnTo>
                  <a:lnTo>
                    <a:pt x="96" y="385"/>
                  </a:lnTo>
                  <a:lnTo>
                    <a:pt x="48" y="529"/>
                  </a:lnTo>
                  <a:lnTo>
                    <a:pt x="0" y="721"/>
                  </a:lnTo>
                  <a:lnTo>
                    <a:pt x="0" y="1009"/>
                  </a:lnTo>
                  <a:lnTo>
                    <a:pt x="48" y="1153"/>
                  </a:lnTo>
                  <a:lnTo>
                    <a:pt x="145" y="1297"/>
                  </a:lnTo>
                  <a:lnTo>
                    <a:pt x="241" y="1441"/>
                  </a:lnTo>
                  <a:lnTo>
                    <a:pt x="385" y="1537"/>
                  </a:lnTo>
                  <a:lnTo>
                    <a:pt x="529" y="1633"/>
                  </a:lnTo>
                  <a:lnTo>
                    <a:pt x="721" y="1681"/>
                  </a:lnTo>
                  <a:lnTo>
                    <a:pt x="1057" y="1681"/>
                  </a:lnTo>
                  <a:lnTo>
                    <a:pt x="1201" y="1585"/>
                  </a:lnTo>
                  <a:lnTo>
                    <a:pt x="1345" y="1537"/>
                  </a:lnTo>
                  <a:lnTo>
                    <a:pt x="1537" y="1297"/>
                  </a:lnTo>
                  <a:lnTo>
                    <a:pt x="1681" y="1009"/>
                  </a:lnTo>
                  <a:lnTo>
                    <a:pt x="1681" y="721"/>
                  </a:lnTo>
                  <a:lnTo>
                    <a:pt x="1633" y="577"/>
                  </a:lnTo>
                  <a:lnTo>
                    <a:pt x="1585" y="433"/>
                  </a:lnTo>
                  <a:lnTo>
                    <a:pt x="1489" y="289"/>
                  </a:lnTo>
                  <a:lnTo>
                    <a:pt x="1393" y="192"/>
                  </a:lnTo>
                  <a:lnTo>
                    <a:pt x="1201" y="96"/>
                  </a:lnTo>
                  <a:lnTo>
                    <a:pt x="1009" y="4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5309575" y="2749425"/>
              <a:ext cx="134500" cy="136900"/>
            </a:xfrm>
            <a:custGeom>
              <a:rect b="b" l="l" r="r" t="t"/>
              <a:pathLst>
                <a:path extrusionOk="0" h="5476" w="5380">
                  <a:moveTo>
                    <a:pt x="2402" y="0"/>
                  </a:moveTo>
                  <a:lnTo>
                    <a:pt x="1922" y="144"/>
                  </a:lnTo>
                  <a:lnTo>
                    <a:pt x="1441" y="336"/>
                  </a:lnTo>
                  <a:lnTo>
                    <a:pt x="1057" y="625"/>
                  </a:lnTo>
                  <a:lnTo>
                    <a:pt x="721" y="961"/>
                  </a:lnTo>
                  <a:lnTo>
                    <a:pt x="433" y="1393"/>
                  </a:lnTo>
                  <a:lnTo>
                    <a:pt x="193" y="1825"/>
                  </a:lnTo>
                  <a:lnTo>
                    <a:pt x="97" y="2305"/>
                  </a:lnTo>
                  <a:lnTo>
                    <a:pt x="0" y="2834"/>
                  </a:lnTo>
                  <a:lnTo>
                    <a:pt x="49" y="3314"/>
                  </a:lnTo>
                  <a:lnTo>
                    <a:pt x="145" y="3794"/>
                  </a:lnTo>
                  <a:lnTo>
                    <a:pt x="385" y="4226"/>
                  </a:lnTo>
                  <a:lnTo>
                    <a:pt x="529" y="4419"/>
                  </a:lnTo>
                  <a:lnTo>
                    <a:pt x="673" y="4611"/>
                  </a:lnTo>
                  <a:lnTo>
                    <a:pt x="865" y="4803"/>
                  </a:lnTo>
                  <a:lnTo>
                    <a:pt x="1105" y="4947"/>
                  </a:lnTo>
                  <a:lnTo>
                    <a:pt x="1345" y="5091"/>
                  </a:lnTo>
                  <a:lnTo>
                    <a:pt x="1633" y="5235"/>
                  </a:lnTo>
                  <a:lnTo>
                    <a:pt x="1922" y="5331"/>
                  </a:lnTo>
                  <a:lnTo>
                    <a:pt x="2306" y="5427"/>
                  </a:lnTo>
                  <a:lnTo>
                    <a:pt x="2642" y="5475"/>
                  </a:lnTo>
                  <a:lnTo>
                    <a:pt x="2978" y="5475"/>
                  </a:lnTo>
                  <a:lnTo>
                    <a:pt x="3266" y="5427"/>
                  </a:lnTo>
                  <a:lnTo>
                    <a:pt x="3554" y="5379"/>
                  </a:lnTo>
                  <a:lnTo>
                    <a:pt x="3843" y="5331"/>
                  </a:lnTo>
                  <a:lnTo>
                    <a:pt x="4083" y="5187"/>
                  </a:lnTo>
                  <a:lnTo>
                    <a:pt x="4275" y="5091"/>
                  </a:lnTo>
                  <a:lnTo>
                    <a:pt x="4515" y="4899"/>
                  </a:lnTo>
                  <a:lnTo>
                    <a:pt x="4851" y="4563"/>
                  </a:lnTo>
                  <a:lnTo>
                    <a:pt x="5139" y="4130"/>
                  </a:lnTo>
                  <a:lnTo>
                    <a:pt x="5283" y="3650"/>
                  </a:lnTo>
                  <a:lnTo>
                    <a:pt x="5379" y="3122"/>
                  </a:lnTo>
                  <a:lnTo>
                    <a:pt x="5379" y="2594"/>
                  </a:lnTo>
                  <a:lnTo>
                    <a:pt x="5331" y="2065"/>
                  </a:lnTo>
                  <a:lnTo>
                    <a:pt x="5139" y="1585"/>
                  </a:lnTo>
                  <a:lnTo>
                    <a:pt x="4899" y="1105"/>
                  </a:lnTo>
                  <a:lnTo>
                    <a:pt x="4563" y="721"/>
                  </a:lnTo>
                  <a:lnTo>
                    <a:pt x="4323" y="529"/>
                  </a:lnTo>
                  <a:lnTo>
                    <a:pt x="4083" y="384"/>
                  </a:lnTo>
                  <a:lnTo>
                    <a:pt x="3843" y="240"/>
                  </a:lnTo>
                  <a:lnTo>
                    <a:pt x="3554" y="144"/>
                  </a:lnTo>
                  <a:lnTo>
                    <a:pt x="3266" y="48"/>
                  </a:lnTo>
                  <a:lnTo>
                    <a:pt x="2930" y="0"/>
                  </a:lnTo>
                  <a:close/>
                </a:path>
              </a:pathLst>
            </a:custGeom>
            <a:solidFill>
              <a:srgbClr val="210A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5309575" y="2749425"/>
              <a:ext cx="134500" cy="136900"/>
            </a:xfrm>
            <a:custGeom>
              <a:rect b="b" l="l" r="r" t="t"/>
              <a:pathLst>
                <a:path extrusionOk="0" fill="none" h="5476" w="5380">
                  <a:moveTo>
                    <a:pt x="2930" y="0"/>
                  </a:moveTo>
                  <a:lnTo>
                    <a:pt x="2930" y="0"/>
                  </a:lnTo>
                  <a:lnTo>
                    <a:pt x="3266" y="48"/>
                  </a:lnTo>
                  <a:lnTo>
                    <a:pt x="3554" y="144"/>
                  </a:lnTo>
                  <a:lnTo>
                    <a:pt x="3843" y="240"/>
                  </a:lnTo>
                  <a:lnTo>
                    <a:pt x="4083" y="384"/>
                  </a:lnTo>
                  <a:lnTo>
                    <a:pt x="4323" y="529"/>
                  </a:lnTo>
                  <a:lnTo>
                    <a:pt x="4563" y="721"/>
                  </a:lnTo>
                  <a:lnTo>
                    <a:pt x="4899" y="1105"/>
                  </a:lnTo>
                  <a:lnTo>
                    <a:pt x="5139" y="1585"/>
                  </a:lnTo>
                  <a:lnTo>
                    <a:pt x="5331" y="2065"/>
                  </a:lnTo>
                  <a:lnTo>
                    <a:pt x="5379" y="2594"/>
                  </a:lnTo>
                  <a:lnTo>
                    <a:pt x="5379" y="3122"/>
                  </a:lnTo>
                  <a:lnTo>
                    <a:pt x="5283" y="3650"/>
                  </a:lnTo>
                  <a:lnTo>
                    <a:pt x="5139" y="4130"/>
                  </a:lnTo>
                  <a:lnTo>
                    <a:pt x="4851" y="4563"/>
                  </a:lnTo>
                  <a:lnTo>
                    <a:pt x="4515" y="4899"/>
                  </a:lnTo>
                  <a:lnTo>
                    <a:pt x="4275" y="5091"/>
                  </a:lnTo>
                  <a:lnTo>
                    <a:pt x="4083" y="5187"/>
                  </a:lnTo>
                  <a:lnTo>
                    <a:pt x="3843" y="5331"/>
                  </a:lnTo>
                  <a:lnTo>
                    <a:pt x="3554" y="5379"/>
                  </a:lnTo>
                  <a:lnTo>
                    <a:pt x="3266" y="5427"/>
                  </a:lnTo>
                  <a:lnTo>
                    <a:pt x="2978" y="5475"/>
                  </a:lnTo>
                  <a:lnTo>
                    <a:pt x="2642" y="5475"/>
                  </a:lnTo>
                  <a:lnTo>
                    <a:pt x="2306" y="5427"/>
                  </a:lnTo>
                  <a:lnTo>
                    <a:pt x="2306" y="5427"/>
                  </a:lnTo>
                  <a:lnTo>
                    <a:pt x="1922" y="5331"/>
                  </a:lnTo>
                  <a:lnTo>
                    <a:pt x="1633" y="5235"/>
                  </a:lnTo>
                  <a:lnTo>
                    <a:pt x="1345" y="5091"/>
                  </a:lnTo>
                  <a:lnTo>
                    <a:pt x="1105" y="4947"/>
                  </a:lnTo>
                  <a:lnTo>
                    <a:pt x="865" y="4803"/>
                  </a:lnTo>
                  <a:lnTo>
                    <a:pt x="673" y="4611"/>
                  </a:lnTo>
                  <a:lnTo>
                    <a:pt x="529" y="4419"/>
                  </a:lnTo>
                  <a:lnTo>
                    <a:pt x="385" y="4226"/>
                  </a:lnTo>
                  <a:lnTo>
                    <a:pt x="145" y="3794"/>
                  </a:lnTo>
                  <a:lnTo>
                    <a:pt x="49" y="3314"/>
                  </a:lnTo>
                  <a:lnTo>
                    <a:pt x="0" y="2834"/>
                  </a:lnTo>
                  <a:lnTo>
                    <a:pt x="97" y="2305"/>
                  </a:lnTo>
                  <a:lnTo>
                    <a:pt x="193" y="1825"/>
                  </a:lnTo>
                  <a:lnTo>
                    <a:pt x="433" y="1393"/>
                  </a:lnTo>
                  <a:lnTo>
                    <a:pt x="721" y="961"/>
                  </a:lnTo>
                  <a:lnTo>
                    <a:pt x="1057" y="625"/>
                  </a:lnTo>
                  <a:lnTo>
                    <a:pt x="1441" y="336"/>
                  </a:lnTo>
                  <a:lnTo>
                    <a:pt x="1922" y="144"/>
                  </a:lnTo>
                  <a:lnTo>
                    <a:pt x="2402" y="0"/>
                  </a:lnTo>
                  <a:lnTo>
                    <a:pt x="2690" y="0"/>
                  </a:lnTo>
                  <a:lnTo>
                    <a:pt x="293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5355200" y="2799850"/>
              <a:ext cx="43250" cy="42050"/>
            </a:xfrm>
            <a:custGeom>
              <a:rect b="b" l="l" r="r" t="t"/>
              <a:pathLst>
                <a:path extrusionOk="0" h="1682" w="1730">
                  <a:moveTo>
                    <a:pt x="625" y="0"/>
                  </a:moveTo>
                  <a:lnTo>
                    <a:pt x="481" y="48"/>
                  </a:lnTo>
                  <a:lnTo>
                    <a:pt x="337" y="144"/>
                  </a:lnTo>
                  <a:lnTo>
                    <a:pt x="193" y="240"/>
                  </a:lnTo>
                  <a:lnTo>
                    <a:pt x="145" y="384"/>
                  </a:lnTo>
                  <a:lnTo>
                    <a:pt x="48" y="529"/>
                  </a:lnTo>
                  <a:lnTo>
                    <a:pt x="0" y="673"/>
                  </a:lnTo>
                  <a:lnTo>
                    <a:pt x="48" y="1009"/>
                  </a:lnTo>
                  <a:lnTo>
                    <a:pt x="97" y="1153"/>
                  </a:lnTo>
                  <a:lnTo>
                    <a:pt x="145" y="1297"/>
                  </a:lnTo>
                  <a:lnTo>
                    <a:pt x="241" y="1441"/>
                  </a:lnTo>
                  <a:lnTo>
                    <a:pt x="385" y="1537"/>
                  </a:lnTo>
                  <a:lnTo>
                    <a:pt x="577" y="1633"/>
                  </a:lnTo>
                  <a:lnTo>
                    <a:pt x="769" y="1681"/>
                  </a:lnTo>
                  <a:lnTo>
                    <a:pt x="913" y="1681"/>
                  </a:lnTo>
                  <a:lnTo>
                    <a:pt x="1105" y="1633"/>
                  </a:lnTo>
                  <a:lnTo>
                    <a:pt x="1249" y="1585"/>
                  </a:lnTo>
                  <a:lnTo>
                    <a:pt x="1393" y="1489"/>
                  </a:lnTo>
                  <a:lnTo>
                    <a:pt x="1585" y="1297"/>
                  </a:lnTo>
                  <a:lnTo>
                    <a:pt x="1681" y="1009"/>
                  </a:lnTo>
                  <a:lnTo>
                    <a:pt x="1729" y="673"/>
                  </a:lnTo>
                  <a:lnTo>
                    <a:pt x="1681" y="529"/>
                  </a:lnTo>
                  <a:lnTo>
                    <a:pt x="1633" y="384"/>
                  </a:lnTo>
                  <a:lnTo>
                    <a:pt x="1537" y="288"/>
                  </a:lnTo>
                  <a:lnTo>
                    <a:pt x="1393" y="192"/>
                  </a:lnTo>
                  <a:lnTo>
                    <a:pt x="1249" y="96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5046625" y="2717000"/>
              <a:ext cx="38450" cy="31250"/>
            </a:xfrm>
            <a:custGeom>
              <a:rect b="b" l="l" r="r" t="t"/>
              <a:pathLst>
                <a:path extrusionOk="0" h="1250" w="1538">
                  <a:moveTo>
                    <a:pt x="1154" y="1"/>
                  </a:moveTo>
                  <a:lnTo>
                    <a:pt x="913" y="49"/>
                  </a:lnTo>
                  <a:lnTo>
                    <a:pt x="625" y="145"/>
                  </a:lnTo>
                  <a:lnTo>
                    <a:pt x="385" y="337"/>
                  </a:lnTo>
                  <a:lnTo>
                    <a:pt x="193" y="529"/>
                  </a:lnTo>
                  <a:lnTo>
                    <a:pt x="49" y="721"/>
                  </a:lnTo>
                  <a:lnTo>
                    <a:pt x="1" y="961"/>
                  </a:lnTo>
                  <a:lnTo>
                    <a:pt x="1" y="1009"/>
                  </a:lnTo>
                  <a:lnTo>
                    <a:pt x="1" y="1105"/>
                  </a:lnTo>
                  <a:lnTo>
                    <a:pt x="49" y="1153"/>
                  </a:lnTo>
                  <a:lnTo>
                    <a:pt x="145" y="1201"/>
                  </a:lnTo>
                  <a:lnTo>
                    <a:pt x="337" y="1249"/>
                  </a:lnTo>
                  <a:lnTo>
                    <a:pt x="577" y="1201"/>
                  </a:lnTo>
                  <a:lnTo>
                    <a:pt x="865" y="1105"/>
                  </a:lnTo>
                  <a:lnTo>
                    <a:pt x="1106" y="913"/>
                  </a:lnTo>
                  <a:lnTo>
                    <a:pt x="1346" y="721"/>
                  </a:lnTo>
                  <a:lnTo>
                    <a:pt x="1490" y="529"/>
                  </a:lnTo>
                  <a:lnTo>
                    <a:pt x="1538" y="337"/>
                  </a:lnTo>
                  <a:lnTo>
                    <a:pt x="1538" y="241"/>
                  </a:lnTo>
                  <a:lnTo>
                    <a:pt x="1538" y="145"/>
                  </a:lnTo>
                  <a:lnTo>
                    <a:pt x="1442" y="97"/>
                  </a:lnTo>
                  <a:lnTo>
                    <a:pt x="1346" y="49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422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046625" y="2717000"/>
              <a:ext cx="38450" cy="31250"/>
            </a:xfrm>
            <a:custGeom>
              <a:rect b="b" l="l" r="r" t="t"/>
              <a:pathLst>
                <a:path extrusionOk="0" fill="none" h="1250" w="1538">
                  <a:moveTo>
                    <a:pt x="1154" y="1"/>
                  </a:moveTo>
                  <a:lnTo>
                    <a:pt x="1154" y="1"/>
                  </a:lnTo>
                  <a:lnTo>
                    <a:pt x="913" y="49"/>
                  </a:lnTo>
                  <a:lnTo>
                    <a:pt x="625" y="145"/>
                  </a:lnTo>
                  <a:lnTo>
                    <a:pt x="385" y="337"/>
                  </a:lnTo>
                  <a:lnTo>
                    <a:pt x="193" y="529"/>
                  </a:lnTo>
                  <a:lnTo>
                    <a:pt x="49" y="721"/>
                  </a:lnTo>
                  <a:lnTo>
                    <a:pt x="1" y="961"/>
                  </a:lnTo>
                  <a:lnTo>
                    <a:pt x="1" y="1009"/>
                  </a:lnTo>
                  <a:lnTo>
                    <a:pt x="1" y="1105"/>
                  </a:lnTo>
                  <a:lnTo>
                    <a:pt x="49" y="1153"/>
                  </a:lnTo>
                  <a:lnTo>
                    <a:pt x="145" y="1201"/>
                  </a:lnTo>
                  <a:lnTo>
                    <a:pt x="145" y="1201"/>
                  </a:lnTo>
                  <a:lnTo>
                    <a:pt x="337" y="1249"/>
                  </a:lnTo>
                  <a:lnTo>
                    <a:pt x="337" y="1249"/>
                  </a:lnTo>
                  <a:lnTo>
                    <a:pt x="577" y="1201"/>
                  </a:lnTo>
                  <a:lnTo>
                    <a:pt x="865" y="1105"/>
                  </a:lnTo>
                  <a:lnTo>
                    <a:pt x="1106" y="913"/>
                  </a:lnTo>
                  <a:lnTo>
                    <a:pt x="1346" y="721"/>
                  </a:lnTo>
                  <a:lnTo>
                    <a:pt x="1490" y="529"/>
                  </a:lnTo>
                  <a:lnTo>
                    <a:pt x="1538" y="337"/>
                  </a:lnTo>
                  <a:lnTo>
                    <a:pt x="1538" y="241"/>
                  </a:lnTo>
                  <a:lnTo>
                    <a:pt x="1538" y="145"/>
                  </a:lnTo>
                  <a:lnTo>
                    <a:pt x="1442" y="97"/>
                  </a:lnTo>
                  <a:lnTo>
                    <a:pt x="1346" y="49"/>
                  </a:lnTo>
                  <a:lnTo>
                    <a:pt x="1346" y="49"/>
                  </a:lnTo>
                  <a:lnTo>
                    <a:pt x="115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5340800" y="2754225"/>
              <a:ext cx="39625" cy="32450"/>
            </a:xfrm>
            <a:custGeom>
              <a:rect b="b" l="l" r="r" t="t"/>
              <a:pathLst>
                <a:path extrusionOk="0" h="1298" w="1585">
                  <a:moveTo>
                    <a:pt x="1201" y="0"/>
                  </a:moveTo>
                  <a:lnTo>
                    <a:pt x="913" y="48"/>
                  </a:lnTo>
                  <a:lnTo>
                    <a:pt x="624" y="144"/>
                  </a:lnTo>
                  <a:lnTo>
                    <a:pt x="384" y="288"/>
                  </a:lnTo>
                  <a:lnTo>
                    <a:pt x="192" y="481"/>
                  </a:lnTo>
                  <a:lnTo>
                    <a:pt x="48" y="673"/>
                  </a:lnTo>
                  <a:lnTo>
                    <a:pt x="0" y="913"/>
                  </a:lnTo>
                  <a:lnTo>
                    <a:pt x="48" y="1009"/>
                  </a:lnTo>
                  <a:lnTo>
                    <a:pt x="96" y="1105"/>
                  </a:lnTo>
                  <a:lnTo>
                    <a:pt x="192" y="1201"/>
                  </a:lnTo>
                  <a:lnTo>
                    <a:pt x="336" y="1249"/>
                  </a:lnTo>
                  <a:lnTo>
                    <a:pt x="480" y="1297"/>
                  </a:lnTo>
                  <a:lnTo>
                    <a:pt x="673" y="1249"/>
                  </a:lnTo>
                  <a:lnTo>
                    <a:pt x="913" y="1105"/>
                  </a:lnTo>
                  <a:lnTo>
                    <a:pt x="1153" y="961"/>
                  </a:lnTo>
                  <a:lnTo>
                    <a:pt x="1345" y="721"/>
                  </a:lnTo>
                  <a:lnTo>
                    <a:pt x="1489" y="529"/>
                  </a:lnTo>
                  <a:lnTo>
                    <a:pt x="1585" y="337"/>
                  </a:lnTo>
                  <a:lnTo>
                    <a:pt x="1585" y="240"/>
                  </a:lnTo>
                  <a:lnTo>
                    <a:pt x="1537" y="144"/>
                  </a:lnTo>
                  <a:lnTo>
                    <a:pt x="1489" y="96"/>
                  </a:lnTo>
                  <a:lnTo>
                    <a:pt x="1393" y="48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rgbClr val="422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5340800" y="2754225"/>
              <a:ext cx="39625" cy="32450"/>
            </a:xfrm>
            <a:custGeom>
              <a:rect b="b" l="l" r="r" t="t"/>
              <a:pathLst>
                <a:path extrusionOk="0" fill="none" h="1298" w="1585">
                  <a:moveTo>
                    <a:pt x="1201" y="0"/>
                  </a:moveTo>
                  <a:lnTo>
                    <a:pt x="1201" y="0"/>
                  </a:lnTo>
                  <a:lnTo>
                    <a:pt x="913" y="48"/>
                  </a:lnTo>
                  <a:lnTo>
                    <a:pt x="624" y="144"/>
                  </a:lnTo>
                  <a:lnTo>
                    <a:pt x="384" y="288"/>
                  </a:lnTo>
                  <a:lnTo>
                    <a:pt x="192" y="481"/>
                  </a:lnTo>
                  <a:lnTo>
                    <a:pt x="48" y="673"/>
                  </a:lnTo>
                  <a:lnTo>
                    <a:pt x="0" y="913"/>
                  </a:lnTo>
                  <a:lnTo>
                    <a:pt x="48" y="1009"/>
                  </a:lnTo>
                  <a:lnTo>
                    <a:pt x="96" y="1105"/>
                  </a:lnTo>
                  <a:lnTo>
                    <a:pt x="192" y="1201"/>
                  </a:lnTo>
                  <a:lnTo>
                    <a:pt x="336" y="1249"/>
                  </a:lnTo>
                  <a:lnTo>
                    <a:pt x="336" y="1249"/>
                  </a:lnTo>
                  <a:lnTo>
                    <a:pt x="480" y="1297"/>
                  </a:lnTo>
                  <a:lnTo>
                    <a:pt x="480" y="1297"/>
                  </a:lnTo>
                  <a:lnTo>
                    <a:pt x="673" y="1249"/>
                  </a:lnTo>
                  <a:lnTo>
                    <a:pt x="913" y="1105"/>
                  </a:lnTo>
                  <a:lnTo>
                    <a:pt x="1153" y="961"/>
                  </a:lnTo>
                  <a:lnTo>
                    <a:pt x="1345" y="721"/>
                  </a:lnTo>
                  <a:lnTo>
                    <a:pt x="1489" y="529"/>
                  </a:lnTo>
                  <a:lnTo>
                    <a:pt x="1585" y="337"/>
                  </a:lnTo>
                  <a:lnTo>
                    <a:pt x="1585" y="240"/>
                  </a:lnTo>
                  <a:lnTo>
                    <a:pt x="1537" y="144"/>
                  </a:lnTo>
                  <a:lnTo>
                    <a:pt x="1489" y="96"/>
                  </a:lnTo>
                  <a:lnTo>
                    <a:pt x="1393" y="48"/>
                  </a:lnTo>
                  <a:lnTo>
                    <a:pt x="1393" y="48"/>
                  </a:lnTo>
                  <a:lnTo>
                    <a:pt x="120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4908575" y="2635350"/>
              <a:ext cx="51650" cy="63675"/>
            </a:xfrm>
            <a:custGeom>
              <a:rect b="b" l="l" r="r" t="t"/>
              <a:pathLst>
                <a:path extrusionOk="0" h="2547" w="2066">
                  <a:moveTo>
                    <a:pt x="528" y="1"/>
                  </a:moveTo>
                  <a:lnTo>
                    <a:pt x="432" y="49"/>
                  </a:lnTo>
                  <a:lnTo>
                    <a:pt x="288" y="193"/>
                  </a:lnTo>
                  <a:lnTo>
                    <a:pt x="192" y="481"/>
                  </a:lnTo>
                  <a:lnTo>
                    <a:pt x="96" y="865"/>
                  </a:lnTo>
                  <a:lnTo>
                    <a:pt x="48" y="1249"/>
                  </a:lnTo>
                  <a:lnTo>
                    <a:pt x="0" y="1682"/>
                  </a:lnTo>
                  <a:lnTo>
                    <a:pt x="0" y="2018"/>
                  </a:lnTo>
                  <a:lnTo>
                    <a:pt x="96" y="2306"/>
                  </a:lnTo>
                  <a:lnTo>
                    <a:pt x="96" y="2402"/>
                  </a:lnTo>
                  <a:lnTo>
                    <a:pt x="192" y="2450"/>
                  </a:lnTo>
                  <a:lnTo>
                    <a:pt x="336" y="2498"/>
                  </a:lnTo>
                  <a:lnTo>
                    <a:pt x="576" y="2546"/>
                  </a:lnTo>
                  <a:lnTo>
                    <a:pt x="817" y="2546"/>
                  </a:lnTo>
                  <a:lnTo>
                    <a:pt x="1057" y="2498"/>
                  </a:lnTo>
                  <a:lnTo>
                    <a:pt x="1345" y="2450"/>
                  </a:lnTo>
                  <a:lnTo>
                    <a:pt x="1585" y="2354"/>
                  </a:lnTo>
                  <a:lnTo>
                    <a:pt x="1777" y="2210"/>
                  </a:lnTo>
                  <a:lnTo>
                    <a:pt x="1921" y="2018"/>
                  </a:lnTo>
                  <a:lnTo>
                    <a:pt x="2017" y="1778"/>
                  </a:lnTo>
                  <a:lnTo>
                    <a:pt x="2065" y="1538"/>
                  </a:lnTo>
                  <a:lnTo>
                    <a:pt x="2017" y="1346"/>
                  </a:lnTo>
                  <a:lnTo>
                    <a:pt x="1969" y="1153"/>
                  </a:lnTo>
                  <a:lnTo>
                    <a:pt x="1921" y="961"/>
                  </a:lnTo>
                  <a:lnTo>
                    <a:pt x="1825" y="769"/>
                  </a:lnTo>
                  <a:lnTo>
                    <a:pt x="1537" y="481"/>
                  </a:lnTo>
                  <a:lnTo>
                    <a:pt x="1201" y="241"/>
                  </a:lnTo>
                  <a:lnTo>
                    <a:pt x="913" y="49"/>
                  </a:lnTo>
                  <a:lnTo>
                    <a:pt x="6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4912175" y="2641350"/>
              <a:ext cx="15625" cy="51675"/>
            </a:xfrm>
            <a:custGeom>
              <a:rect b="b" l="l" r="r" t="t"/>
              <a:pathLst>
                <a:path extrusionOk="0" h="2067" w="625">
                  <a:moveTo>
                    <a:pt x="336" y="1"/>
                  </a:moveTo>
                  <a:lnTo>
                    <a:pt x="288" y="97"/>
                  </a:lnTo>
                  <a:lnTo>
                    <a:pt x="144" y="289"/>
                  </a:lnTo>
                  <a:lnTo>
                    <a:pt x="96" y="625"/>
                  </a:lnTo>
                  <a:lnTo>
                    <a:pt x="0" y="1009"/>
                  </a:lnTo>
                  <a:lnTo>
                    <a:pt x="0" y="1394"/>
                  </a:lnTo>
                  <a:lnTo>
                    <a:pt x="48" y="1730"/>
                  </a:lnTo>
                  <a:lnTo>
                    <a:pt x="96" y="1970"/>
                  </a:lnTo>
                  <a:lnTo>
                    <a:pt x="144" y="2066"/>
                  </a:lnTo>
                  <a:lnTo>
                    <a:pt x="288" y="2066"/>
                  </a:lnTo>
                  <a:lnTo>
                    <a:pt x="336" y="1970"/>
                  </a:lnTo>
                  <a:lnTo>
                    <a:pt x="480" y="1778"/>
                  </a:lnTo>
                  <a:lnTo>
                    <a:pt x="576" y="1442"/>
                  </a:lnTo>
                  <a:lnTo>
                    <a:pt x="624" y="1058"/>
                  </a:lnTo>
                  <a:lnTo>
                    <a:pt x="624" y="673"/>
                  </a:lnTo>
                  <a:lnTo>
                    <a:pt x="576" y="337"/>
                  </a:lnTo>
                  <a:lnTo>
                    <a:pt x="528" y="97"/>
                  </a:lnTo>
                  <a:lnTo>
                    <a:pt x="480" y="49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rgbClr val="FFDA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41"/>
          <p:cNvGrpSpPr/>
          <p:nvPr/>
        </p:nvGrpSpPr>
        <p:grpSpPr>
          <a:xfrm>
            <a:off x="2662656" y="810379"/>
            <a:ext cx="6367911" cy="3922930"/>
            <a:chOff x="1569548" y="629994"/>
            <a:chExt cx="5900038" cy="3634698"/>
          </a:xfrm>
        </p:grpSpPr>
        <p:grpSp>
          <p:nvGrpSpPr>
            <p:cNvPr id="356" name="Google Shape;356;p41"/>
            <p:cNvGrpSpPr/>
            <p:nvPr/>
          </p:nvGrpSpPr>
          <p:grpSpPr>
            <a:xfrm>
              <a:off x="1569548" y="629994"/>
              <a:ext cx="5900038" cy="3634698"/>
              <a:chOff x="6012925" y="2964625"/>
              <a:chExt cx="1368950" cy="1009975"/>
            </a:xfrm>
          </p:grpSpPr>
          <p:sp>
            <p:nvSpPr>
              <p:cNvPr id="357" name="Google Shape;357;p41"/>
              <p:cNvSpPr/>
              <p:nvPr/>
            </p:nvSpPr>
            <p:spPr>
              <a:xfrm>
                <a:off x="6057275" y="3010525"/>
                <a:ext cx="1324600" cy="885925"/>
              </a:xfrm>
              <a:custGeom>
                <a:rect b="b" l="l" r="r" t="t"/>
                <a:pathLst>
                  <a:path extrusionOk="0" h="35437" w="52984">
                    <a:moveTo>
                      <a:pt x="38866" y="0"/>
                    </a:moveTo>
                    <a:lnTo>
                      <a:pt x="38261" y="20"/>
                    </a:lnTo>
                    <a:lnTo>
                      <a:pt x="37656" y="81"/>
                    </a:lnTo>
                    <a:lnTo>
                      <a:pt x="37071" y="182"/>
                    </a:lnTo>
                    <a:lnTo>
                      <a:pt x="36466" y="323"/>
                    </a:lnTo>
                    <a:lnTo>
                      <a:pt x="35861" y="525"/>
                    </a:lnTo>
                    <a:lnTo>
                      <a:pt x="35276" y="767"/>
                    </a:lnTo>
                    <a:lnTo>
                      <a:pt x="34691" y="1089"/>
                    </a:lnTo>
                    <a:lnTo>
                      <a:pt x="34146" y="1412"/>
                    </a:lnTo>
                    <a:lnTo>
                      <a:pt x="33602" y="1694"/>
                    </a:lnTo>
                    <a:lnTo>
                      <a:pt x="33057" y="1936"/>
                    </a:lnTo>
                    <a:lnTo>
                      <a:pt x="32553" y="2158"/>
                    </a:lnTo>
                    <a:lnTo>
                      <a:pt x="32029" y="2360"/>
                    </a:lnTo>
                    <a:lnTo>
                      <a:pt x="31525" y="2541"/>
                    </a:lnTo>
                    <a:lnTo>
                      <a:pt x="31040" y="2683"/>
                    </a:lnTo>
                    <a:lnTo>
                      <a:pt x="30536" y="2804"/>
                    </a:lnTo>
                    <a:lnTo>
                      <a:pt x="30052" y="2904"/>
                    </a:lnTo>
                    <a:lnTo>
                      <a:pt x="29568" y="2985"/>
                    </a:lnTo>
                    <a:lnTo>
                      <a:pt x="29084" y="3046"/>
                    </a:lnTo>
                    <a:lnTo>
                      <a:pt x="28600" y="3086"/>
                    </a:lnTo>
                    <a:lnTo>
                      <a:pt x="28116" y="3126"/>
                    </a:lnTo>
                    <a:lnTo>
                      <a:pt x="27148" y="3126"/>
                    </a:lnTo>
                    <a:lnTo>
                      <a:pt x="26644" y="3106"/>
                    </a:lnTo>
                    <a:lnTo>
                      <a:pt x="26139" y="3066"/>
                    </a:lnTo>
                    <a:lnTo>
                      <a:pt x="25091" y="2945"/>
                    </a:lnTo>
                    <a:lnTo>
                      <a:pt x="24022" y="2804"/>
                    </a:lnTo>
                    <a:lnTo>
                      <a:pt x="22872" y="2622"/>
                    </a:lnTo>
                    <a:lnTo>
                      <a:pt x="20371" y="2199"/>
                    </a:lnTo>
                    <a:lnTo>
                      <a:pt x="19000" y="1957"/>
                    </a:lnTo>
                    <a:lnTo>
                      <a:pt x="17507" y="1735"/>
                    </a:lnTo>
                    <a:lnTo>
                      <a:pt x="16741" y="1654"/>
                    </a:lnTo>
                    <a:lnTo>
                      <a:pt x="15974" y="1594"/>
                    </a:lnTo>
                    <a:lnTo>
                      <a:pt x="15208" y="1594"/>
                    </a:lnTo>
                    <a:lnTo>
                      <a:pt x="14442" y="1634"/>
                    </a:lnTo>
                    <a:lnTo>
                      <a:pt x="13675" y="1694"/>
                    </a:lnTo>
                    <a:lnTo>
                      <a:pt x="12929" y="1815"/>
                    </a:lnTo>
                    <a:lnTo>
                      <a:pt x="12183" y="1957"/>
                    </a:lnTo>
                    <a:lnTo>
                      <a:pt x="11437" y="2158"/>
                    </a:lnTo>
                    <a:lnTo>
                      <a:pt x="10710" y="2380"/>
                    </a:lnTo>
                    <a:lnTo>
                      <a:pt x="10005" y="2642"/>
                    </a:lnTo>
                    <a:lnTo>
                      <a:pt x="9299" y="2945"/>
                    </a:lnTo>
                    <a:lnTo>
                      <a:pt x="8613" y="3288"/>
                    </a:lnTo>
                    <a:lnTo>
                      <a:pt x="7947" y="3651"/>
                    </a:lnTo>
                    <a:lnTo>
                      <a:pt x="7302" y="4054"/>
                    </a:lnTo>
                    <a:lnTo>
                      <a:pt x="6657" y="4498"/>
                    </a:lnTo>
                    <a:lnTo>
                      <a:pt x="6051" y="4962"/>
                    </a:lnTo>
                    <a:lnTo>
                      <a:pt x="5446" y="5466"/>
                    </a:lnTo>
                    <a:lnTo>
                      <a:pt x="4882" y="6010"/>
                    </a:lnTo>
                    <a:lnTo>
                      <a:pt x="4337" y="6575"/>
                    </a:lnTo>
                    <a:lnTo>
                      <a:pt x="3813" y="7180"/>
                    </a:lnTo>
                    <a:lnTo>
                      <a:pt x="3329" y="7805"/>
                    </a:lnTo>
                    <a:lnTo>
                      <a:pt x="2865" y="8471"/>
                    </a:lnTo>
                    <a:lnTo>
                      <a:pt x="2441" y="9157"/>
                    </a:lnTo>
                    <a:lnTo>
                      <a:pt x="2038" y="9883"/>
                    </a:lnTo>
                    <a:lnTo>
                      <a:pt x="1675" y="10629"/>
                    </a:lnTo>
                    <a:lnTo>
                      <a:pt x="1332" y="11416"/>
                    </a:lnTo>
                    <a:lnTo>
                      <a:pt x="1050" y="12202"/>
                    </a:lnTo>
                    <a:lnTo>
                      <a:pt x="787" y="13049"/>
                    </a:lnTo>
                    <a:lnTo>
                      <a:pt x="566" y="13896"/>
                    </a:lnTo>
                    <a:lnTo>
                      <a:pt x="384" y="14784"/>
                    </a:lnTo>
                    <a:lnTo>
                      <a:pt x="243" y="15691"/>
                    </a:lnTo>
                    <a:lnTo>
                      <a:pt x="142" y="16619"/>
                    </a:lnTo>
                    <a:lnTo>
                      <a:pt x="82" y="17547"/>
                    </a:lnTo>
                    <a:lnTo>
                      <a:pt x="41" y="18434"/>
                    </a:lnTo>
                    <a:lnTo>
                      <a:pt x="21" y="19302"/>
                    </a:lnTo>
                    <a:lnTo>
                      <a:pt x="1" y="20129"/>
                    </a:lnTo>
                    <a:lnTo>
                      <a:pt x="21" y="20915"/>
                    </a:lnTo>
                    <a:lnTo>
                      <a:pt x="61" y="21682"/>
                    </a:lnTo>
                    <a:lnTo>
                      <a:pt x="122" y="22408"/>
                    </a:lnTo>
                    <a:lnTo>
                      <a:pt x="203" y="23113"/>
                    </a:lnTo>
                    <a:lnTo>
                      <a:pt x="324" y="23799"/>
                    </a:lnTo>
                    <a:lnTo>
                      <a:pt x="465" y="24465"/>
                    </a:lnTo>
                    <a:lnTo>
                      <a:pt x="646" y="25090"/>
                    </a:lnTo>
                    <a:lnTo>
                      <a:pt x="848" y="25675"/>
                    </a:lnTo>
                    <a:lnTo>
                      <a:pt x="1070" y="26260"/>
                    </a:lnTo>
                    <a:lnTo>
                      <a:pt x="1332" y="26804"/>
                    </a:lnTo>
                    <a:lnTo>
                      <a:pt x="1635" y="27349"/>
                    </a:lnTo>
                    <a:lnTo>
                      <a:pt x="1977" y="27853"/>
                    </a:lnTo>
                    <a:lnTo>
                      <a:pt x="2340" y="28337"/>
                    </a:lnTo>
                    <a:lnTo>
                      <a:pt x="2744" y="28801"/>
                    </a:lnTo>
                    <a:lnTo>
                      <a:pt x="3208" y="29265"/>
                    </a:lnTo>
                    <a:lnTo>
                      <a:pt x="3692" y="29688"/>
                    </a:lnTo>
                    <a:lnTo>
                      <a:pt x="4216" y="30092"/>
                    </a:lnTo>
                    <a:lnTo>
                      <a:pt x="4781" y="30495"/>
                    </a:lnTo>
                    <a:lnTo>
                      <a:pt x="5406" y="30878"/>
                    </a:lnTo>
                    <a:lnTo>
                      <a:pt x="6072" y="31241"/>
                    </a:lnTo>
                    <a:lnTo>
                      <a:pt x="6757" y="31584"/>
                    </a:lnTo>
                    <a:lnTo>
                      <a:pt x="7524" y="31927"/>
                    </a:lnTo>
                    <a:lnTo>
                      <a:pt x="8331" y="32250"/>
                    </a:lnTo>
                    <a:lnTo>
                      <a:pt x="9178" y="32552"/>
                    </a:lnTo>
                    <a:lnTo>
                      <a:pt x="10085" y="32855"/>
                    </a:lnTo>
                    <a:lnTo>
                      <a:pt x="11033" y="33157"/>
                    </a:lnTo>
                    <a:lnTo>
                      <a:pt x="12042" y="33440"/>
                    </a:lnTo>
                    <a:lnTo>
                      <a:pt x="13111" y="33702"/>
                    </a:lnTo>
                    <a:lnTo>
                      <a:pt x="14200" y="33964"/>
                    </a:lnTo>
                    <a:lnTo>
                      <a:pt x="15309" y="34206"/>
                    </a:lnTo>
                    <a:lnTo>
                      <a:pt x="16438" y="34408"/>
                    </a:lnTo>
                    <a:lnTo>
                      <a:pt x="17568" y="34610"/>
                    </a:lnTo>
                    <a:lnTo>
                      <a:pt x="18697" y="34771"/>
                    </a:lnTo>
                    <a:lnTo>
                      <a:pt x="19847" y="34932"/>
                    </a:lnTo>
                    <a:lnTo>
                      <a:pt x="21017" y="35053"/>
                    </a:lnTo>
                    <a:lnTo>
                      <a:pt x="22166" y="35174"/>
                    </a:lnTo>
                    <a:lnTo>
                      <a:pt x="23316" y="35255"/>
                    </a:lnTo>
                    <a:lnTo>
                      <a:pt x="24486" y="35336"/>
                    </a:lnTo>
                    <a:lnTo>
                      <a:pt x="25635" y="35396"/>
                    </a:lnTo>
                    <a:lnTo>
                      <a:pt x="26785" y="35416"/>
                    </a:lnTo>
                    <a:lnTo>
                      <a:pt x="27935" y="35437"/>
                    </a:lnTo>
                    <a:lnTo>
                      <a:pt x="29064" y="35437"/>
                    </a:lnTo>
                    <a:lnTo>
                      <a:pt x="30193" y="35416"/>
                    </a:lnTo>
                    <a:lnTo>
                      <a:pt x="31323" y="35376"/>
                    </a:lnTo>
                    <a:lnTo>
                      <a:pt x="32432" y="35316"/>
                    </a:lnTo>
                    <a:lnTo>
                      <a:pt x="33521" y="35255"/>
                    </a:lnTo>
                    <a:lnTo>
                      <a:pt x="34610" y="35154"/>
                    </a:lnTo>
                    <a:lnTo>
                      <a:pt x="35659" y="35053"/>
                    </a:lnTo>
                    <a:lnTo>
                      <a:pt x="36708" y="34932"/>
                    </a:lnTo>
                    <a:lnTo>
                      <a:pt x="37716" y="34811"/>
                    </a:lnTo>
                    <a:lnTo>
                      <a:pt x="38725" y="34650"/>
                    </a:lnTo>
                    <a:lnTo>
                      <a:pt x="39693" y="34489"/>
                    </a:lnTo>
                    <a:lnTo>
                      <a:pt x="40641" y="34307"/>
                    </a:lnTo>
                    <a:lnTo>
                      <a:pt x="41569" y="34105"/>
                    </a:lnTo>
                    <a:lnTo>
                      <a:pt x="42456" y="33904"/>
                    </a:lnTo>
                    <a:lnTo>
                      <a:pt x="43303" y="33682"/>
                    </a:lnTo>
                    <a:lnTo>
                      <a:pt x="44130" y="33460"/>
                    </a:lnTo>
                    <a:lnTo>
                      <a:pt x="44917" y="33198"/>
                    </a:lnTo>
                    <a:lnTo>
                      <a:pt x="45683" y="32936"/>
                    </a:lnTo>
                    <a:lnTo>
                      <a:pt x="46389" y="32673"/>
                    </a:lnTo>
                    <a:lnTo>
                      <a:pt x="46732" y="32532"/>
                    </a:lnTo>
                    <a:lnTo>
                      <a:pt x="47075" y="32371"/>
                    </a:lnTo>
                    <a:lnTo>
                      <a:pt x="47397" y="32210"/>
                    </a:lnTo>
                    <a:lnTo>
                      <a:pt x="47700" y="32048"/>
                    </a:lnTo>
                    <a:lnTo>
                      <a:pt x="48002" y="31867"/>
                    </a:lnTo>
                    <a:lnTo>
                      <a:pt x="48305" y="31685"/>
                    </a:lnTo>
                    <a:lnTo>
                      <a:pt x="48849" y="31282"/>
                    </a:lnTo>
                    <a:lnTo>
                      <a:pt x="49374" y="30858"/>
                    </a:lnTo>
                    <a:lnTo>
                      <a:pt x="49858" y="30415"/>
                    </a:lnTo>
                    <a:lnTo>
                      <a:pt x="50281" y="29930"/>
                    </a:lnTo>
                    <a:lnTo>
                      <a:pt x="50705" y="29406"/>
                    </a:lnTo>
                    <a:lnTo>
                      <a:pt x="51068" y="28882"/>
                    </a:lnTo>
                    <a:lnTo>
                      <a:pt x="51391" y="28317"/>
                    </a:lnTo>
                    <a:lnTo>
                      <a:pt x="51693" y="27732"/>
                    </a:lnTo>
                    <a:lnTo>
                      <a:pt x="51976" y="27107"/>
                    </a:lnTo>
                    <a:lnTo>
                      <a:pt x="52197" y="26482"/>
                    </a:lnTo>
                    <a:lnTo>
                      <a:pt x="52399" y="25836"/>
                    </a:lnTo>
                    <a:lnTo>
                      <a:pt x="52581" y="25171"/>
                    </a:lnTo>
                    <a:lnTo>
                      <a:pt x="52722" y="24485"/>
                    </a:lnTo>
                    <a:lnTo>
                      <a:pt x="52823" y="23779"/>
                    </a:lnTo>
                    <a:lnTo>
                      <a:pt x="52903" y="23053"/>
                    </a:lnTo>
                    <a:lnTo>
                      <a:pt x="52964" y="22327"/>
                    </a:lnTo>
                    <a:lnTo>
                      <a:pt x="52984" y="21581"/>
                    </a:lnTo>
                    <a:lnTo>
                      <a:pt x="52984" y="20814"/>
                    </a:lnTo>
                    <a:lnTo>
                      <a:pt x="52964" y="20048"/>
                    </a:lnTo>
                    <a:lnTo>
                      <a:pt x="52903" y="19261"/>
                    </a:lnTo>
                    <a:lnTo>
                      <a:pt x="52823" y="18475"/>
                    </a:lnTo>
                    <a:lnTo>
                      <a:pt x="52722" y="17688"/>
                    </a:lnTo>
                    <a:lnTo>
                      <a:pt x="52601" y="16881"/>
                    </a:lnTo>
                    <a:lnTo>
                      <a:pt x="52460" y="16075"/>
                    </a:lnTo>
                    <a:lnTo>
                      <a:pt x="52278" y="15268"/>
                    </a:lnTo>
                    <a:lnTo>
                      <a:pt x="52097" y="14461"/>
                    </a:lnTo>
                    <a:lnTo>
                      <a:pt x="51895" y="13634"/>
                    </a:lnTo>
                    <a:lnTo>
                      <a:pt x="51653" y="12827"/>
                    </a:lnTo>
                    <a:lnTo>
                      <a:pt x="51411" y="12001"/>
                    </a:lnTo>
                    <a:lnTo>
                      <a:pt x="51149" y="11214"/>
                    </a:lnTo>
                    <a:lnTo>
                      <a:pt x="50846" y="10427"/>
                    </a:lnTo>
                    <a:lnTo>
                      <a:pt x="50523" y="9661"/>
                    </a:lnTo>
                    <a:lnTo>
                      <a:pt x="50181" y="8915"/>
                    </a:lnTo>
                    <a:lnTo>
                      <a:pt x="49818" y="8209"/>
                    </a:lnTo>
                    <a:lnTo>
                      <a:pt x="49434" y="7503"/>
                    </a:lnTo>
                    <a:lnTo>
                      <a:pt x="49031" y="6837"/>
                    </a:lnTo>
                    <a:lnTo>
                      <a:pt x="48607" y="6192"/>
                    </a:lnTo>
                    <a:lnTo>
                      <a:pt x="48184" y="5567"/>
                    </a:lnTo>
                    <a:lnTo>
                      <a:pt x="47720" y="4982"/>
                    </a:lnTo>
                    <a:lnTo>
                      <a:pt x="47256" y="4417"/>
                    </a:lnTo>
                    <a:lnTo>
                      <a:pt x="46752" y="3893"/>
                    </a:lnTo>
                    <a:lnTo>
                      <a:pt x="46268" y="3389"/>
                    </a:lnTo>
                    <a:lnTo>
                      <a:pt x="45743" y="2925"/>
                    </a:lnTo>
                    <a:lnTo>
                      <a:pt x="45219" y="2481"/>
                    </a:lnTo>
                    <a:lnTo>
                      <a:pt x="44675" y="2078"/>
                    </a:lnTo>
                    <a:lnTo>
                      <a:pt x="44130" y="1694"/>
                    </a:lnTo>
                    <a:lnTo>
                      <a:pt x="43565" y="1351"/>
                    </a:lnTo>
                    <a:lnTo>
                      <a:pt x="43001" y="1049"/>
                    </a:lnTo>
                    <a:lnTo>
                      <a:pt x="42436" y="787"/>
                    </a:lnTo>
                    <a:lnTo>
                      <a:pt x="41851" y="565"/>
                    </a:lnTo>
                    <a:lnTo>
                      <a:pt x="41266" y="363"/>
                    </a:lnTo>
                    <a:lnTo>
                      <a:pt x="40661" y="222"/>
                    </a:lnTo>
                    <a:lnTo>
                      <a:pt x="40076" y="101"/>
                    </a:lnTo>
                    <a:lnTo>
                      <a:pt x="39471" y="41"/>
                    </a:lnTo>
                    <a:lnTo>
                      <a:pt x="388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41"/>
              <p:cNvSpPr/>
              <p:nvPr/>
            </p:nvSpPr>
            <p:spPr>
              <a:xfrm>
                <a:off x="7165050" y="2964625"/>
                <a:ext cx="189600" cy="218350"/>
              </a:xfrm>
              <a:custGeom>
                <a:rect b="b" l="l" r="r" t="t"/>
                <a:pathLst>
                  <a:path extrusionOk="0" h="8734" w="7584">
                    <a:moveTo>
                      <a:pt x="545" y="1"/>
                    </a:moveTo>
                    <a:lnTo>
                      <a:pt x="424" y="41"/>
                    </a:lnTo>
                    <a:lnTo>
                      <a:pt x="323" y="102"/>
                    </a:lnTo>
                    <a:lnTo>
                      <a:pt x="243" y="182"/>
                    </a:lnTo>
                    <a:lnTo>
                      <a:pt x="162" y="283"/>
                    </a:lnTo>
                    <a:lnTo>
                      <a:pt x="101" y="384"/>
                    </a:lnTo>
                    <a:lnTo>
                      <a:pt x="41" y="505"/>
                    </a:lnTo>
                    <a:lnTo>
                      <a:pt x="21" y="626"/>
                    </a:lnTo>
                    <a:lnTo>
                      <a:pt x="0" y="787"/>
                    </a:lnTo>
                    <a:lnTo>
                      <a:pt x="41" y="969"/>
                    </a:lnTo>
                    <a:lnTo>
                      <a:pt x="121" y="1150"/>
                    </a:lnTo>
                    <a:lnTo>
                      <a:pt x="222" y="1372"/>
                    </a:lnTo>
                    <a:lnTo>
                      <a:pt x="404" y="1635"/>
                    </a:lnTo>
                    <a:lnTo>
                      <a:pt x="626" y="1917"/>
                    </a:lnTo>
                    <a:lnTo>
                      <a:pt x="908" y="2219"/>
                    </a:lnTo>
                    <a:lnTo>
                      <a:pt x="1251" y="2582"/>
                    </a:lnTo>
                    <a:lnTo>
                      <a:pt x="1695" y="2966"/>
                    </a:lnTo>
                    <a:lnTo>
                      <a:pt x="2199" y="3389"/>
                    </a:lnTo>
                    <a:lnTo>
                      <a:pt x="2784" y="3853"/>
                    </a:lnTo>
                    <a:lnTo>
                      <a:pt x="3207" y="4236"/>
                    </a:lnTo>
                    <a:lnTo>
                      <a:pt x="3631" y="4660"/>
                    </a:lnTo>
                    <a:lnTo>
                      <a:pt x="4034" y="5104"/>
                    </a:lnTo>
                    <a:lnTo>
                      <a:pt x="4438" y="5567"/>
                    </a:lnTo>
                    <a:lnTo>
                      <a:pt x="5184" y="6475"/>
                    </a:lnTo>
                    <a:lnTo>
                      <a:pt x="5849" y="7322"/>
                    </a:lnTo>
                    <a:lnTo>
                      <a:pt x="6434" y="8028"/>
                    </a:lnTo>
                    <a:lnTo>
                      <a:pt x="6676" y="8310"/>
                    </a:lnTo>
                    <a:lnTo>
                      <a:pt x="6918" y="8532"/>
                    </a:lnTo>
                    <a:lnTo>
                      <a:pt x="7120" y="8673"/>
                    </a:lnTo>
                    <a:lnTo>
                      <a:pt x="7201" y="8714"/>
                    </a:lnTo>
                    <a:lnTo>
                      <a:pt x="7281" y="8734"/>
                    </a:lnTo>
                    <a:lnTo>
                      <a:pt x="7362" y="8734"/>
                    </a:lnTo>
                    <a:lnTo>
                      <a:pt x="7423" y="8714"/>
                    </a:lnTo>
                    <a:lnTo>
                      <a:pt x="7483" y="8653"/>
                    </a:lnTo>
                    <a:lnTo>
                      <a:pt x="7523" y="8573"/>
                    </a:lnTo>
                    <a:lnTo>
                      <a:pt x="7564" y="8472"/>
                    </a:lnTo>
                    <a:lnTo>
                      <a:pt x="7584" y="8351"/>
                    </a:lnTo>
                    <a:lnTo>
                      <a:pt x="7584" y="8230"/>
                    </a:lnTo>
                    <a:lnTo>
                      <a:pt x="7564" y="8088"/>
                    </a:lnTo>
                    <a:lnTo>
                      <a:pt x="7483" y="7766"/>
                    </a:lnTo>
                    <a:lnTo>
                      <a:pt x="7342" y="7403"/>
                    </a:lnTo>
                    <a:lnTo>
                      <a:pt x="7160" y="6999"/>
                    </a:lnTo>
                    <a:lnTo>
                      <a:pt x="6939" y="6576"/>
                    </a:lnTo>
                    <a:lnTo>
                      <a:pt x="6676" y="6132"/>
                    </a:lnTo>
                    <a:lnTo>
                      <a:pt x="6374" y="5668"/>
                    </a:lnTo>
                    <a:lnTo>
                      <a:pt x="6071" y="5184"/>
                    </a:lnTo>
                    <a:lnTo>
                      <a:pt x="5749" y="4700"/>
                    </a:lnTo>
                    <a:lnTo>
                      <a:pt x="5063" y="3772"/>
                    </a:lnTo>
                    <a:lnTo>
                      <a:pt x="4397" y="2925"/>
                    </a:lnTo>
                    <a:lnTo>
                      <a:pt x="3812" y="2199"/>
                    </a:lnTo>
                    <a:lnTo>
                      <a:pt x="3550" y="1897"/>
                    </a:lnTo>
                    <a:lnTo>
                      <a:pt x="3288" y="1594"/>
                    </a:lnTo>
                    <a:lnTo>
                      <a:pt x="3006" y="1332"/>
                    </a:lnTo>
                    <a:lnTo>
                      <a:pt x="2743" y="1090"/>
                    </a:lnTo>
                    <a:lnTo>
                      <a:pt x="2481" y="868"/>
                    </a:lnTo>
                    <a:lnTo>
                      <a:pt x="2219" y="687"/>
                    </a:lnTo>
                    <a:lnTo>
                      <a:pt x="1957" y="505"/>
                    </a:lnTo>
                    <a:lnTo>
                      <a:pt x="1715" y="364"/>
                    </a:lnTo>
                    <a:lnTo>
                      <a:pt x="1473" y="243"/>
                    </a:lnTo>
                    <a:lnTo>
                      <a:pt x="1271" y="142"/>
                    </a:lnTo>
                    <a:lnTo>
                      <a:pt x="1049" y="61"/>
                    </a:lnTo>
                    <a:lnTo>
                      <a:pt x="868" y="21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41"/>
              <p:cNvSpPr/>
              <p:nvPr/>
            </p:nvSpPr>
            <p:spPr>
              <a:xfrm>
                <a:off x="6116275" y="3023125"/>
                <a:ext cx="172475" cy="132125"/>
              </a:xfrm>
              <a:custGeom>
                <a:rect b="b" l="l" r="r" t="t"/>
                <a:pathLst>
                  <a:path extrusionOk="0" h="5285" w="6899">
                    <a:moveTo>
                      <a:pt x="5386" y="0"/>
                    </a:moveTo>
                    <a:lnTo>
                      <a:pt x="5063" y="21"/>
                    </a:lnTo>
                    <a:lnTo>
                      <a:pt x="4720" y="81"/>
                    </a:lnTo>
                    <a:lnTo>
                      <a:pt x="4357" y="162"/>
                    </a:lnTo>
                    <a:lnTo>
                      <a:pt x="3974" y="283"/>
                    </a:lnTo>
                    <a:lnTo>
                      <a:pt x="3591" y="444"/>
                    </a:lnTo>
                    <a:lnTo>
                      <a:pt x="3207" y="626"/>
                    </a:lnTo>
                    <a:lnTo>
                      <a:pt x="2804" y="827"/>
                    </a:lnTo>
                    <a:lnTo>
                      <a:pt x="2401" y="1090"/>
                    </a:lnTo>
                    <a:lnTo>
                      <a:pt x="1997" y="1372"/>
                    </a:lnTo>
                    <a:lnTo>
                      <a:pt x="1796" y="1533"/>
                    </a:lnTo>
                    <a:lnTo>
                      <a:pt x="1614" y="1695"/>
                    </a:lnTo>
                    <a:lnTo>
                      <a:pt x="1271" y="2017"/>
                    </a:lnTo>
                    <a:lnTo>
                      <a:pt x="969" y="2380"/>
                    </a:lnTo>
                    <a:lnTo>
                      <a:pt x="707" y="2743"/>
                    </a:lnTo>
                    <a:lnTo>
                      <a:pt x="485" y="3106"/>
                    </a:lnTo>
                    <a:lnTo>
                      <a:pt x="323" y="3469"/>
                    </a:lnTo>
                    <a:lnTo>
                      <a:pt x="182" y="3812"/>
                    </a:lnTo>
                    <a:lnTo>
                      <a:pt x="81" y="4135"/>
                    </a:lnTo>
                    <a:lnTo>
                      <a:pt x="21" y="4438"/>
                    </a:lnTo>
                    <a:lnTo>
                      <a:pt x="1" y="4700"/>
                    </a:lnTo>
                    <a:lnTo>
                      <a:pt x="1" y="4922"/>
                    </a:lnTo>
                    <a:lnTo>
                      <a:pt x="61" y="5103"/>
                    </a:lnTo>
                    <a:lnTo>
                      <a:pt x="81" y="5164"/>
                    </a:lnTo>
                    <a:lnTo>
                      <a:pt x="122" y="5224"/>
                    </a:lnTo>
                    <a:lnTo>
                      <a:pt x="182" y="5264"/>
                    </a:lnTo>
                    <a:lnTo>
                      <a:pt x="243" y="5285"/>
                    </a:lnTo>
                    <a:lnTo>
                      <a:pt x="384" y="5285"/>
                    </a:lnTo>
                    <a:lnTo>
                      <a:pt x="485" y="5244"/>
                    </a:lnTo>
                    <a:lnTo>
                      <a:pt x="565" y="5184"/>
                    </a:lnTo>
                    <a:lnTo>
                      <a:pt x="767" y="5043"/>
                    </a:lnTo>
                    <a:lnTo>
                      <a:pt x="989" y="4861"/>
                    </a:lnTo>
                    <a:lnTo>
                      <a:pt x="1493" y="4377"/>
                    </a:lnTo>
                    <a:lnTo>
                      <a:pt x="2078" y="3792"/>
                    </a:lnTo>
                    <a:lnTo>
                      <a:pt x="2401" y="3469"/>
                    </a:lnTo>
                    <a:lnTo>
                      <a:pt x="2764" y="3127"/>
                    </a:lnTo>
                    <a:lnTo>
                      <a:pt x="3167" y="2804"/>
                    </a:lnTo>
                    <a:lnTo>
                      <a:pt x="3591" y="2461"/>
                    </a:lnTo>
                    <a:lnTo>
                      <a:pt x="4034" y="2118"/>
                    </a:lnTo>
                    <a:lnTo>
                      <a:pt x="4539" y="1795"/>
                    </a:lnTo>
                    <a:lnTo>
                      <a:pt x="5063" y="1493"/>
                    </a:lnTo>
                    <a:lnTo>
                      <a:pt x="5628" y="1190"/>
                    </a:lnTo>
                    <a:lnTo>
                      <a:pt x="6253" y="928"/>
                    </a:lnTo>
                    <a:lnTo>
                      <a:pt x="6898" y="686"/>
                    </a:lnTo>
                    <a:lnTo>
                      <a:pt x="6838" y="585"/>
                    </a:lnTo>
                    <a:lnTo>
                      <a:pt x="6777" y="505"/>
                    </a:lnTo>
                    <a:lnTo>
                      <a:pt x="6616" y="343"/>
                    </a:lnTo>
                    <a:lnTo>
                      <a:pt x="6434" y="202"/>
                    </a:lnTo>
                    <a:lnTo>
                      <a:pt x="6213" y="101"/>
                    </a:lnTo>
                    <a:lnTo>
                      <a:pt x="5971" y="41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41"/>
              <p:cNvSpPr/>
              <p:nvPr/>
            </p:nvSpPr>
            <p:spPr>
              <a:xfrm>
                <a:off x="6524700" y="3909025"/>
                <a:ext cx="511300" cy="65575"/>
              </a:xfrm>
              <a:custGeom>
                <a:rect b="b" l="l" r="r" t="t"/>
                <a:pathLst>
                  <a:path extrusionOk="0" h="2623" w="20452">
                    <a:moveTo>
                      <a:pt x="19806" y="1"/>
                    </a:moveTo>
                    <a:lnTo>
                      <a:pt x="19342" y="41"/>
                    </a:lnTo>
                    <a:lnTo>
                      <a:pt x="18757" y="142"/>
                    </a:lnTo>
                    <a:lnTo>
                      <a:pt x="18051" y="283"/>
                    </a:lnTo>
                    <a:lnTo>
                      <a:pt x="17325" y="384"/>
                    </a:lnTo>
                    <a:lnTo>
                      <a:pt x="16539" y="505"/>
                    </a:lnTo>
                    <a:lnTo>
                      <a:pt x="15712" y="586"/>
                    </a:lnTo>
                    <a:lnTo>
                      <a:pt x="14824" y="666"/>
                    </a:lnTo>
                    <a:lnTo>
                      <a:pt x="13896" y="727"/>
                    </a:lnTo>
                    <a:lnTo>
                      <a:pt x="12928" y="787"/>
                    </a:lnTo>
                    <a:lnTo>
                      <a:pt x="11920" y="807"/>
                    </a:lnTo>
                    <a:lnTo>
                      <a:pt x="10851" y="828"/>
                    </a:lnTo>
                    <a:lnTo>
                      <a:pt x="9742" y="828"/>
                    </a:lnTo>
                    <a:lnTo>
                      <a:pt x="8592" y="807"/>
                    </a:lnTo>
                    <a:lnTo>
                      <a:pt x="7382" y="767"/>
                    </a:lnTo>
                    <a:lnTo>
                      <a:pt x="6152" y="707"/>
                    </a:lnTo>
                    <a:lnTo>
                      <a:pt x="4861" y="606"/>
                    </a:lnTo>
                    <a:lnTo>
                      <a:pt x="3530" y="505"/>
                    </a:lnTo>
                    <a:lnTo>
                      <a:pt x="2158" y="384"/>
                    </a:lnTo>
                    <a:lnTo>
                      <a:pt x="1614" y="344"/>
                    </a:lnTo>
                    <a:lnTo>
                      <a:pt x="1150" y="344"/>
                    </a:lnTo>
                    <a:lnTo>
                      <a:pt x="767" y="384"/>
                    </a:lnTo>
                    <a:lnTo>
                      <a:pt x="444" y="444"/>
                    </a:lnTo>
                    <a:lnTo>
                      <a:pt x="323" y="505"/>
                    </a:lnTo>
                    <a:lnTo>
                      <a:pt x="222" y="545"/>
                    </a:lnTo>
                    <a:lnTo>
                      <a:pt x="141" y="606"/>
                    </a:lnTo>
                    <a:lnTo>
                      <a:pt x="61" y="666"/>
                    </a:lnTo>
                    <a:lnTo>
                      <a:pt x="20" y="747"/>
                    </a:lnTo>
                    <a:lnTo>
                      <a:pt x="0" y="807"/>
                    </a:lnTo>
                    <a:lnTo>
                      <a:pt x="0" y="888"/>
                    </a:lnTo>
                    <a:lnTo>
                      <a:pt x="20" y="969"/>
                    </a:lnTo>
                    <a:lnTo>
                      <a:pt x="41" y="1050"/>
                    </a:lnTo>
                    <a:lnTo>
                      <a:pt x="101" y="1130"/>
                    </a:lnTo>
                    <a:lnTo>
                      <a:pt x="182" y="1211"/>
                    </a:lnTo>
                    <a:lnTo>
                      <a:pt x="283" y="1292"/>
                    </a:lnTo>
                    <a:lnTo>
                      <a:pt x="404" y="1372"/>
                    </a:lnTo>
                    <a:lnTo>
                      <a:pt x="545" y="1453"/>
                    </a:lnTo>
                    <a:lnTo>
                      <a:pt x="888" y="1614"/>
                    </a:lnTo>
                    <a:lnTo>
                      <a:pt x="1331" y="1776"/>
                    </a:lnTo>
                    <a:lnTo>
                      <a:pt x="1856" y="1897"/>
                    </a:lnTo>
                    <a:lnTo>
                      <a:pt x="2461" y="2018"/>
                    </a:lnTo>
                    <a:lnTo>
                      <a:pt x="3167" y="2098"/>
                    </a:lnTo>
                    <a:lnTo>
                      <a:pt x="4659" y="2260"/>
                    </a:lnTo>
                    <a:lnTo>
                      <a:pt x="6172" y="2401"/>
                    </a:lnTo>
                    <a:lnTo>
                      <a:pt x="7685" y="2522"/>
                    </a:lnTo>
                    <a:lnTo>
                      <a:pt x="9197" y="2603"/>
                    </a:lnTo>
                    <a:lnTo>
                      <a:pt x="9964" y="2623"/>
                    </a:lnTo>
                    <a:lnTo>
                      <a:pt x="11517" y="2623"/>
                    </a:lnTo>
                    <a:lnTo>
                      <a:pt x="12303" y="2582"/>
                    </a:lnTo>
                    <a:lnTo>
                      <a:pt x="13090" y="2542"/>
                    </a:lnTo>
                    <a:lnTo>
                      <a:pt x="13876" y="2481"/>
                    </a:lnTo>
                    <a:lnTo>
                      <a:pt x="14683" y="2381"/>
                    </a:lnTo>
                    <a:lnTo>
                      <a:pt x="15490" y="2280"/>
                    </a:lnTo>
                    <a:lnTo>
                      <a:pt x="16276" y="2139"/>
                    </a:lnTo>
                    <a:lnTo>
                      <a:pt x="17023" y="1957"/>
                    </a:lnTo>
                    <a:lnTo>
                      <a:pt x="17708" y="1776"/>
                    </a:lnTo>
                    <a:lnTo>
                      <a:pt x="18334" y="1554"/>
                    </a:lnTo>
                    <a:lnTo>
                      <a:pt x="18898" y="1332"/>
                    </a:lnTo>
                    <a:lnTo>
                      <a:pt x="19362" y="1110"/>
                    </a:lnTo>
                    <a:lnTo>
                      <a:pt x="19766" y="888"/>
                    </a:lnTo>
                    <a:lnTo>
                      <a:pt x="20088" y="686"/>
                    </a:lnTo>
                    <a:lnTo>
                      <a:pt x="20310" y="485"/>
                    </a:lnTo>
                    <a:lnTo>
                      <a:pt x="20371" y="404"/>
                    </a:lnTo>
                    <a:lnTo>
                      <a:pt x="20431" y="323"/>
                    </a:lnTo>
                    <a:lnTo>
                      <a:pt x="20451" y="243"/>
                    </a:lnTo>
                    <a:lnTo>
                      <a:pt x="20451" y="182"/>
                    </a:lnTo>
                    <a:lnTo>
                      <a:pt x="20411" y="122"/>
                    </a:lnTo>
                    <a:lnTo>
                      <a:pt x="20350" y="81"/>
                    </a:lnTo>
                    <a:lnTo>
                      <a:pt x="20270" y="41"/>
                    </a:lnTo>
                    <a:lnTo>
                      <a:pt x="20149" y="21"/>
                    </a:lnTo>
                    <a:lnTo>
                      <a:pt x="1998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41"/>
              <p:cNvSpPr/>
              <p:nvPr/>
            </p:nvSpPr>
            <p:spPr>
              <a:xfrm>
                <a:off x="6012925" y="3613050"/>
                <a:ext cx="210775" cy="250125"/>
              </a:xfrm>
              <a:custGeom>
                <a:rect b="b" l="l" r="r" t="t"/>
                <a:pathLst>
                  <a:path extrusionOk="0" h="10005" w="8431">
                    <a:moveTo>
                      <a:pt x="101" y="1"/>
                    </a:moveTo>
                    <a:lnTo>
                      <a:pt x="61" y="485"/>
                    </a:lnTo>
                    <a:lnTo>
                      <a:pt x="20" y="949"/>
                    </a:lnTo>
                    <a:lnTo>
                      <a:pt x="0" y="1413"/>
                    </a:lnTo>
                    <a:lnTo>
                      <a:pt x="20" y="1876"/>
                    </a:lnTo>
                    <a:lnTo>
                      <a:pt x="40" y="2320"/>
                    </a:lnTo>
                    <a:lnTo>
                      <a:pt x="81" y="2744"/>
                    </a:lnTo>
                    <a:lnTo>
                      <a:pt x="141" y="3167"/>
                    </a:lnTo>
                    <a:lnTo>
                      <a:pt x="202" y="3591"/>
                    </a:lnTo>
                    <a:lnTo>
                      <a:pt x="303" y="3994"/>
                    </a:lnTo>
                    <a:lnTo>
                      <a:pt x="424" y="4377"/>
                    </a:lnTo>
                    <a:lnTo>
                      <a:pt x="565" y="4761"/>
                    </a:lnTo>
                    <a:lnTo>
                      <a:pt x="706" y="5144"/>
                    </a:lnTo>
                    <a:lnTo>
                      <a:pt x="887" y="5507"/>
                    </a:lnTo>
                    <a:lnTo>
                      <a:pt x="1089" y="5850"/>
                    </a:lnTo>
                    <a:lnTo>
                      <a:pt x="1311" y="6193"/>
                    </a:lnTo>
                    <a:lnTo>
                      <a:pt x="1553" y="6515"/>
                    </a:lnTo>
                    <a:lnTo>
                      <a:pt x="1795" y="6818"/>
                    </a:lnTo>
                    <a:lnTo>
                      <a:pt x="2077" y="7120"/>
                    </a:lnTo>
                    <a:lnTo>
                      <a:pt x="2380" y="7423"/>
                    </a:lnTo>
                    <a:lnTo>
                      <a:pt x="2723" y="7705"/>
                    </a:lnTo>
                    <a:lnTo>
                      <a:pt x="3066" y="7967"/>
                    </a:lnTo>
                    <a:lnTo>
                      <a:pt x="3429" y="8209"/>
                    </a:lnTo>
                    <a:lnTo>
                      <a:pt x="3832" y="8451"/>
                    </a:lnTo>
                    <a:lnTo>
                      <a:pt x="4235" y="8673"/>
                    </a:lnTo>
                    <a:lnTo>
                      <a:pt x="4679" y="8895"/>
                    </a:lnTo>
                    <a:lnTo>
                      <a:pt x="5143" y="9097"/>
                    </a:lnTo>
                    <a:lnTo>
                      <a:pt x="5627" y="9278"/>
                    </a:lnTo>
                    <a:lnTo>
                      <a:pt x="6131" y="9440"/>
                    </a:lnTo>
                    <a:lnTo>
                      <a:pt x="6676" y="9601"/>
                    </a:lnTo>
                    <a:lnTo>
                      <a:pt x="7241" y="9742"/>
                    </a:lnTo>
                    <a:lnTo>
                      <a:pt x="7825" y="9883"/>
                    </a:lnTo>
                    <a:lnTo>
                      <a:pt x="8431" y="10004"/>
                    </a:lnTo>
                    <a:lnTo>
                      <a:pt x="7785" y="9641"/>
                    </a:lnTo>
                    <a:lnTo>
                      <a:pt x="7180" y="9278"/>
                    </a:lnTo>
                    <a:lnTo>
                      <a:pt x="6595" y="8895"/>
                    </a:lnTo>
                    <a:lnTo>
                      <a:pt x="6051" y="8512"/>
                    </a:lnTo>
                    <a:lnTo>
                      <a:pt x="5526" y="8109"/>
                    </a:lnTo>
                    <a:lnTo>
                      <a:pt x="5042" y="7705"/>
                    </a:lnTo>
                    <a:lnTo>
                      <a:pt x="4598" y="7282"/>
                    </a:lnTo>
                    <a:lnTo>
                      <a:pt x="4155" y="6878"/>
                    </a:lnTo>
                    <a:lnTo>
                      <a:pt x="3751" y="6455"/>
                    </a:lnTo>
                    <a:lnTo>
                      <a:pt x="3388" y="6031"/>
                    </a:lnTo>
                    <a:lnTo>
                      <a:pt x="3025" y="5608"/>
                    </a:lnTo>
                    <a:lnTo>
                      <a:pt x="2703" y="5204"/>
                    </a:lnTo>
                    <a:lnTo>
                      <a:pt x="2400" y="4801"/>
                    </a:lnTo>
                    <a:lnTo>
                      <a:pt x="2118" y="4398"/>
                    </a:lnTo>
                    <a:lnTo>
                      <a:pt x="1856" y="3994"/>
                    </a:lnTo>
                    <a:lnTo>
                      <a:pt x="1634" y="3611"/>
                    </a:lnTo>
                    <a:lnTo>
                      <a:pt x="1210" y="2865"/>
                    </a:lnTo>
                    <a:lnTo>
                      <a:pt x="887" y="2179"/>
                    </a:lnTo>
                    <a:lnTo>
                      <a:pt x="605" y="1574"/>
                    </a:lnTo>
                    <a:lnTo>
                      <a:pt x="403" y="1029"/>
                    </a:lnTo>
                    <a:lnTo>
                      <a:pt x="262" y="606"/>
                    </a:lnTo>
                    <a:lnTo>
                      <a:pt x="161" y="2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2" name="Google Shape;362;p41"/>
            <p:cNvSpPr/>
            <p:nvPr/>
          </p:nvSpPr>
          <p:spPr>
            <a:xfrm rot="6334360">
              <a:off x="5988775" y="729164"/>
              <a:ext cx="242061" cy="765879"/>
            </a:xfrm>
            <a:custGeom>
              <a:rect b="b" l="l" r="r" t="t"/>
              <a:pathLst>
                <a:path extrusionOk="0" h="12546" w="4660">
                  <a:moveTo>
                    <a:pt x="2985" y="0"/>
                  </a:moveTo>
                  <a:lnTo>
                    <a:pt x="2824" y="21"/>
                  </a:lnTo>
                  <a:lnTo>
                    <a:pt x="2642" y="61"/>
                  </a:lnTo>
                  <a:lnTo>
                    <a:pt x="2481" y="101"/>
                  </a:lnTo>
                  <a:lnTo>
                    <a:pt x="2320" y="162"/>
                  </a:lnTo>
                  <a:lnTo>
                    <a:pt x="2158" y="242"/>
                  </a:lnTo>
                  <a:lnTo>
                    <a:pt x="2017" y="323"/>
                  </a:lnTo>
                  <a:lnTo>
                    <a:pt x="1896" y="404"/>
                  </a:lnTo>
                  <a:lnTo>
                    <a:pt x="1775" y="505"/>
                  </a:lnTo>
                  <a:lnTo>
                    <a:pt x="1634" y="646"/>
                  </a:lnTo>
                  <a:lnTo>
                    <a:pt x="1493" y="787"/>
                  </a:lnTo>
                  <a:lnTo>
                    <a:pt x="1251" y="1110"/>
                  </a:lnTo>
                  <a:lnTo>
                    <a:pt x="1049" y="1473"/>
                  </a:lnTo>
                  <a:lnTo>
                    <a:pt x="847" y="1856"/>
                  </a:lnTo>
                  <a:lnTo>
                    <a:pt x="686" y="2259"/>
                  </a:lnTo>
                  <a:lnTo>
                    <a:pt x="525" y="2642"/>
                  </a:lnTo>
                  <a:lnTo>
                    <a:pt x="404" y="3046"/>
                  </a:lnTo>
                  <a:lnTo>
                    <a:pt x="303" y="3409"/>
                  </a:lnTo>
                  <a:lnTo>
                    <a:pt x="182" y="3893"/>
                  </a:lnTo>
                  <a:lnTo>
                    <a:pt x="101" y="4397"/>
                  </a:lnTo>
                  <a:lnTo>
                    <a:pt x="41" y="4901"/>
                  </a:lnTo>
                  <a:lnTo>
                    <a:pt x="0" y="5426"/>
                  </a:lnTo>
                  <a:lnTo>
                    <a:pt x="0" y="5970"/>
                  </a:lnTo>
                  <a:lnTo>
                    <a:pt x="21" y="6495"/>
                  </a:lnTo>
                  <a:lnTo>
                    <a:pt x="61" y="7039"/>
                  </a:lnTo>
                  <a:lnTo>
                    <a:pt x="142" y="7564"/>
                  </a:lnTo>
                  <a:lnTo>
                    <a:pt x="242" y="8108"/>
                  </a:lnTo>
                  <a:lnTo>
                    <a:pt x="384" y="8612"/>
                  </a:lnTo>
                  <a:lnTo>
                    <a:pt x="545" y="9137"/>
                  </a:lnTo>
                  <a:lnTo>
                    <a:pt x="726" y="9621"/>
                  </a:lnTo>
                  <a:lnTo>
                    <a:pt x="948" y="10105"/>
                  </a:lnTo>
                  <a:lnTo>
                    <a:pt x="1190" y="10569"/>
                  </a:lnTo>
                  <a:lnTo>
                    <a:pt x="1453" y="10992"/>
                  </a:lnTo>
                  <a:lnTo>
                    <a:pt x="1755" y="11396"/>
                  </a:lnTo>
                  <a:lnTo>
                    <a:pt x="1957" y="11638"/>
                  </a:lnTo>
                  <a:lnTo>
                    <a:pt x="2179" y="11860"/>
                  </a:lnTo>
                  <a:lnTo>
                    <a:pt x="2441" y="12041"/>
                  </a:lnTo>
                  <a:lnTo>
                    <a:pt x="2703" y="12223"/>
                  </a:lnTo>
                  <a:lnTo>
                    <a:pt x="2965" y="12364"/>
                  </a:lnTo>
                  <a:lnTo>
                    <a:pt x="3227" y="12465"/>
                  </a:lnTo>
                  <a:lnTo>
                    <a:pt x="3510" y="12525"/>
                  </a:lnTo>
                  <a:lnTo>
                    <a:pt x="3752" y="12545"/>
                  </a:lnTo>
                  <a:lnTo>
                    <a:pt x="3994" y="12525"/>
                  </a:lnTo>
                  <a:lnTo>
                    <a:pt x="4095" y="12505"/>
                  </a:lnTo>
                  <a:lnTo>
                    <a:pt x="4195" y="12465"/>
                  </a:lnTo>
                  <a:lnTo>
                    <a:pt x="4276" y="12424"/>
                  </a:lnTo>
                  <a:lnTo>
                    <a:pt x="4377" y="12344"/>
                  </a:lnTo>
                  <a:lnTo>
                    <a:pt x="4437" y="12283"/>
                  </a:lnTo>
                  <a:lnTo>
                    <a:pt x="4498" y="12182"/>
                  </a:lnTo>
                  <a:lnTo>
                    <a:pt x="4558" y="12081"/>
                  </a:lnTo>
                  <a:lnTo>
                    <a:pt x="4599" y="11960"/>
                  </a:lnTo>
                  <a:lnTo>
                    <a:pt x="4639" y="11819"/>
                  </a:lnTo>
                  <a:lnTo>
                    <a:pt x="4639" y="11658"/>
                  </a:lnTo>
                  <a:lnTo>
                    <a:pt x="4659" y="11496"/>
                  </a:lnTo>
                  <a:lnTo>
                    <a:pt x="4639" y="11315"/>
                  </a:lnTo>
                  <a:lnTo>
                    <a:pt x="4619" y="11113"/>
                  </a:lnTo>
                  <a:lnTo>
                    <a:pt x="4558" y="10891"/>
                  </a:lnTo>
                  <a:lnTo>
                    <a:pt x="4377" y="10629"/>
                  </a:lnTo>
                  <a:lnTo>
                    <a:pt x="4216" y="10367"/>
                  </a:lnTo>
                  <a:lnTo>
                    <a:pt x="4054" y="10105"/>
                  </a:lnTo>
                  <a:lnTo>
                    <a:pt x="3913" y="9822"/>
                  </a:lnTo>
                  <a:lnTo>
                    <a:pt x="3792" y="9540"/>
                  </a:lnTo>
                  <a:lnTo>
                    <a:pt x="3671" y="9258"/>
                  </a:lnTo>
                  <a:lnTo>
                    <a:pt x="3550" y="8955"/>
                  </a:lnTo>
                  <a:lnTo>
                    <a:pt x="3449" y="8653"/>
                  </a:lnTo>
                  <a:lnTo>
                    <a:pt x="3288" y="8027"/>
                  </a:lnTo>
                  <a:lnTo>
                    <a:pt x="3167" y="7402"/>
                  </a:lnTo>
                  <a:lnTo>
                    <a:pt x="3086" y="6777"/>
                  </a:lnTo>
                  <a:lnTo>
                    <a:pt x="3066" y="6132"/>
                  </a:lnTo>
                  <a:lnTo>
                    <a:pt x="3046" y="5769"/>
                  </a:lnTo>
                  <a:lnTo>
                    <a:pt x="3066" y="5406"/>
                  </a:lnTo>
                  <a:lnTo>
                    <a:pt x="3086" y="5043"/>
                  </a:lnTo>
                  <a:lnTo>
                    <a:pt x="3106" y="4679"/>
                  </a:lnTo>
                  <a:lnTo>
                    <a:pt x="3147" y="4437"/>
                  </a:lnTo>
                  <a:lnTo>
                    <a:pt x="3187" y="4175"/>
                  </a:lnTo>
                  <a:lnTo>
                    <a:pt x="3348" y="3691"/>
                  </a:lnTo>
                  <a:lnTo>
                    <a:pt x="3530" y="3187"/>
                  </a:lnTo>
                  <a:lnTo>
                    <a:pt x="3711" y="2703"/>
                  </a:lnTo>
                  <a:lnTo>
                    <a:pt x="3873" y="2199"/>
                  </a:lnTo>
                  <a:lnTo>
                    <a:pt x="3933" y="1957"/>
                  </a:lnTo>
                  <a:lnTo>
                    <a:pt x="3974" y="1695"/>
                  </a:lnTo>
                  <a:lnTo>
                    <a:pt x="4014" y="1452"/>
                  </a:lnTo>
                  <a:lnTo>
                    <a:pt x="4014" y="1190"/>
                  </a:lnTo>
                  <a:lnTo>
                    <a:pt x="3994" y="948"/>
                  </a:lnTo>
                  <a:lnTo>
                    <a:pt x="3953" y="686"/>
                  </a:lnTo>
                  <a:lnTo>
                    <a:pt x="3893" y="505"/>
                  </a:lnTo>
                  <a:lnTo>
                    <a:pt x="3812" y="363"/>
                  </a:lnTo>
                  <a:lnTo>
                    <a:pt x="3711" y="242"/>
                  </a:lnTo>
                  <a:lnTo>
                    <a:pt x="3590" y="142"/>
                  </a:lnTo>
                  <a:lnTo>
                    <a:pt x="3449" y="81"/>
                  </a:lnTo>
                  <a:lnTo>
                    <a:pt x="3308" y="21"/>
                  </a:lnTo>
                  <a:lnTo>
                    <a:pt x="31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" name="Google Shape;363;p41"/>
          <p:cNvSpPr txBox="1"/>
          <p:nvPr>
            <p:ph idx="1" type="subTitle"/>
          </p:nvPr>
        </p:nvSpPr>
        <p:spPr>
          <a:xfrm>
            <a:off x="3890575" y="2470449"/>
            <a:ext cx="45333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364" name="Google Shape;364;p41"/>
          <p:cNvSpPr txBox="1"/>
          <p:nvPr>
            <p:ph type="title"/>
          </p:nvPr>
        </p:nvSpPr>
        <p:spPr>
          <a:xfrm>
            <a:off x="3890600" y="1707885"/>
            <a:ext cx="453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65" name="Google Shape;365;p41"/>
          <p:cNvSpPr/>
          <p:nvPr/>
        </p:nvSpPr>
        <p:spPr>
          <a:xfrm rot="-10459115">
            <a:off x="-1615201" y="4422135"/>
            <a:ext cx="6161576" cy="3441090"/>
          </a:xfrm>
          <a:custGeom>
            <a:rect b="b" l="l" r="r" t="t"/>
            <a:pathLst>
              <a:path extrusionOk="0" h="35437" w="52984">
                <a:moveTo>
                  <a:pt x="38866" y="0"/>
                </a:moveTo>
                <a:lnTo>
                  <a:pt x="38261" y="20"/>
                </a:lnTo>
                <a:lnTo>
                  <a:pt x="37656" y="81"/>
                </a:lnTo>
                <a:lnTo>
                  <a:pt x="37071" y="182"/>
                </a:lnTo>
                <a:lnTo>
                  <a:pt x="36466" y="323"/>
                </a:lnTo>
                <a:lnTo>
                  <a:pt x="35861" y="525"/>
                </a:lnTo>
                <a:lnTo>
                  <a:pt x="35276" y="767"/>
                </a:lnTo>
                <a:lnTo>
                  <a:pt x="34691" y="1089"/>
                </a:lnTo>
                <a:lnTo>
                  <a:pt x="34146" y="1412"/>
                </a:lnTo>
                <a:lnTo>
                  <a:pt x="33602" y="1694"/>
                </a:lnTo>
                <a:lnTo>
                  <a:pt x="33057" y="1936"/>
                </a:lnTo>
                <a:lnTo>
                  <a:pt x="32553" y="2158"/>
                </a:lnTo>
                <a:lnTo>
                  <a:pt x="32029" y="2360"/>
                </a:lnTo>
                <a:lnTo>
                  <a:pt x="31525" y="2541"/>
                </a:lnTo>
                <a:lnTo>
                  <a:pt x="31040" y="2683"/>
                </a:lnTo>
                <a:lnTo>
                  <a:pt x="30536" y="2804"/>
                </a:lnTo>
                <a:lnTo>
                  <a:pt x="30052" y="2904"/>
                </a:lnTo>
                <a:lnTo>
                  <a:pt x="29568" y="2985"/>
                </a:lnTo>
                <a:lnTo>
                  <a:pt x="29084" y="3046"/>
                </a:lnTo>
                <a:lnTo>
                  <a:pt x="28600" y="3086"/>
                </a:lnTo>
                <a:lnTo>
                  <a:pt x="28116" y="3126"/>
                </a:lnTo>
                <a:lnTo>
                  <a:pt x="27148" y="3126"/>
                </a:lnTo>
                <a:lnTo>
                  <a:pt x="26644" y="3106"/>
                </a:lnTo>
                <a:lnTo>
                  <a:pt x="26139" y="3066"/>
                </a:lnTo>
                <a:lnTo>
                  <a:pt x="25091" y="2945"/>
                </a:lnTo>
                <a:lnTo>
                  <a:pt x="24022" y="2804"/>
                </a:lnTo>
                <a:lnTo>
                  <a:pt x="22872" y="2622"/>
                </a:lnTo>
                <a:lnTo>
                  <a:pt x="20371" y="2199"/>
                </a:lnTo>
                <a:lnTo>
                  <a:pt x="19000" y="1957"/>
                </a:lnTo>
                <a:lnTo>
                  <a:pt x="17507" y="1735"/>
                </a:lnTo>
                <a:lnTo>
                  <a:pt x="16741" y="1654"/>
                </a:lnTo>
                <a:lnTo>
                  <a:pt x="15974" y="1594"/>
                </a:lnTo>
                <a:lnTo>
                  <a:pt x="15208" y="1594"/>
                </a:lnTo>
                <a:lnTo>
                  <a:pt x="14442" y="1634"/>
                </a:lnTo>
                <a:lnTo>
                  <a:pt x="13675" y="1694"/>
                </a:lnTo>
                <a:lnTo>
                  <a:pt x="12929" y="1815"/>
                </a:lnTo>
                <a:lnTo>
                  <a:pt x="12183" y="1957"/>
                </a:lnTo>
                <a:lnTo>
                  <a:pt x="11437" y="2158"/>
                </a:lnTo>
                <a:lnTo>
                  <a:pt x="10710" y="2380"/>
                </a:lnTo>
                <a:lnTo>
                  <a:pt x="10005" y="2642"/>
                </a:lnTo>
                <a:lnTo>
                  <a:pt x="9299" y="2945"/>
                </a:lnTo>
                <a:lnTo>
                  <a:pt x="8613" y="3288"/>
                </a:lnTo>
                <a:lnTo>
                  <a:pt x="7947" y="3651"/>
                </a:lnTo>
                <a:lnTo>
                  <a:pt x="7302" y="4054"/>
                </a:lnTo>
                <a:lnTo>
                  <a:pt x="6657" y="4498"/>
                </a:lnTo>
                <a:lnTo>
                  <a:pt x="6051" y="4962"/>
                </a:lnTo>
                <a:lnTo>
                  <a:pt x="5446" y="5466"/>
                </a:lnTo>
                <a:lnTo>
                  <a:pt x="4882" y="6010"/>
                </a:lnTo>
                <a:lnTo>
                  <a:pt x="4337" y="6575"/>
                </a:lnTo>
                <a:lnTo>
                  <a:pt x="3813" y="7180"/>
                </a:lnTo>
                <a:lnTo>
                  <a:pt x="3329" y="7805"/>
                </a:lnTo>
                <a:lnTo>
                  <a:pt x="2865" y="8471"/>
                </a:lnTo>
                <a:lnTo>
                  <a:pt x="2441" y="9157"/>
                </a:lnTo>
                <a:lnTo>
                  <a:pt x="2038" y="9883"/>
                </a:lnTo>
                <a:lnTo>
                  <a:pt x="1675" y="10629"/>
                </a:lnTo>
                <a:lnTo>
                  <a:pt x="1332" y="11416"/>
                </a:lnTo>
                <a:lnTo>
                  <a:pt x="1050" y="12202"/>
                </a:lnTo>
                <a:lnTo>
                  <a:pt x="787" y="13049"/>
                </a:lnTo>
                <a:lnTo>
                  <a:pt x="566" y="13896"/>
                </a:lnTo>
                <a:lnTo>
                  <a:pt x="384" y="14784"/>
                </a:lnTo>
                <a:lnTo>
                  <a:pt x="243" y="15691"/>
                </a:lnTo>
                <a:lnTo>
                  <a:pt x="142" y="16619"/>
                </a:lnTo>
                <a:lnTo>
                  <a:pt x="82" y="17547"/>
                </a:lnTo>
                <a:lnTo>
                  <a:pt x="41" y="18434"/>
                </a:lnTo>
                <a:lnTo>
                  <a:pt x="21" y="19302"/>
                </a:lnTo>
                <a:lnTo>
                  <a:pt x="1" y="20129"/>
                </a:lnTo>
                <a:lnTo>
                  <a:pt x="21" y="20915"/>
                </a:lnTo>
                <a:lnTo>
                  <a:pt x="61" y="21682"/>
                </a:lnTo>
                <a:lnTo>
                  <a:pt x="122" y="22408"/>
                </a:lnTo>
                <a:lnTo>
                  <a:pt x="203" y="23113"/>
                </a:lnTo>
                <a:lnTo>
                  <a:pt x="324" y="23799"/>
                </a:lnTo>
                <a:lnTo>
                  <a:pt x="465" y="24465"/>
                </a:lnTo>
                <a:lnTo>
                  <a:pt x="646" y="25090"/>
                </a:lnTo>
                <a:lnTo>
                  <a:pt x="848" y="25675"/>
                </a:lnTo>
                <a:lnTo>
                  <a:pt x="1070" y="26260"/>
                </a:lnTo>
                <a:lnTo>
                  <a:pt x="1332" y="26804"/>
                </a:lnTo>
                <a:lnTo>
                  <a:pt x="1635" y="27349"/>
                </a:lnTo>
                <a:lnTo>
                  <a:pt x="1977" y="27853"/>
                </a:lnTo>
                <a:lnTo>
                  <a:pt x="2340" y="28337"/>
                </a:lnTo>
                <a:lnTo>
                  <a:pt x="2744" y="28801"/>
                </a:lnTo>
                <a:lnTo>
                  <a:pt x="3208" y="29265"/>
                </a:lnTo>
                <a:lnTo>
                  <a:pt x="3692" y="29688"/>
                </a:lnTo>
                <a:lnTo>
                  <a:pt x="4216" y="30092"/>
                </a:lnTo>
                <a:lnTo>
                  <a:pt x="4781" y="30495"/>
                </a:lnTo>
                <a:lnTo>
                  <a:pt x="5406" y="30878"/>
                </a:lnTo>
                <a:lnTo>
                  <a:pt x="6072" y="31241"/>
                </a:lnTo>
                <a:lnTo>
                  <a:pt x="6757" y="31584"/>
                </a:lnTo>
                <a:lnTo>
                  <a:pt x="7524" y="31927"/>
                </a:lnTo>
                <a:lnTo>
                  <a:pt x="8331" y="32250"/>
                </a:lnTo>
                <a:lnTo>
                  <a:pt x="9178" y="32552"/>
                </a:lnTo>
                <a:lnTo>
                  <a:pt x="10085" y="32855"/>
                </a:lnTo>
                <a:lnTo>
                  <a:pt x="11033" y="33157"/>
                </a:lnTo>
                <a:lnTo>
                  <a:pt x="12042" y="33440"/>
                </a:lnTo>
                <a:lnTo>
                  <a:pt x="13111" y="33702"/>
                </a:lnTo>
                <a:lnTo>
                  <a:pt x="14200" y="33964"/>
                </a:lnTo>
                <a:lnTo>
                  <a:pt x="15309" y="34206"/>
                </a:lnTo>
                <a:lnTo>
                  <a:pt x="16438" y="34408"/>
                </a:lnTo>
                <a:lnTo>
                  <a:pt x="17568" y="34610"/>
                </a:lnTo>
                <a:lnTo>
                  <a:pt x="18697" y="34771"/>
                </a:lnTo>
                <a:lnTo>
                  <a:pt x="19847" y="34932"/>
                </a:lnTo>
                <a:lnTo>
                  <a:pt x="21017" y="35053"/>
                </a:lnTo>
                <a:lnTo>
                  <a:pt x="22166" y="35174"/>
                </a:lnTo>
                <a:lnTo>
                  <a:pt x="23316" y="35255"/>
                </a:lnTo>
                <a:lnTo>
                  <a:pt x="24486" y="35336"/>
                </a:lnTo>
                <a:lnTo>
                  <a:pt x="25635" y="35396"/>
                </a:lnTo>
                <a:lnTo>
                  <a:pt x="26785" y="35416"/>
                </a:lnTo>
                <a:lnTo>
                  <a:pt x="27935" y="35437"/>
                </a:lnTo>
                <a:lnTo>
                  <a:pt x="29064" y="35437"/>
                </a:lnTo>
                <a:lnTo>
                  <a:pt x="30193" y="35416"/>
                </a:lnTo>
                <a:lnTo>
                  <a:pt x="31323" y="35376"/>
                </a:lnTo>
                <a:lnTo>
                  <a:pt x="32432" y="35316"/>
                </a:lnTo>
                <a:lnTo>
                  <a:pt x="33521" y="35255"/>
                </a:lnTo>
                <a:lnTo>
                  <a:pt x="34610" y="35154"/>
                </a:lnTo>
                <a:lnTo>
                  <a:pt x="35659" y="35053"/>
                </a:lnTo>
                <a:lnTo>
                  <a:pt x="36708" y="34932"/>
                </a:lnTo>
                <a:lnTo>
                  <a:pt x="37716" y="34811"/>
                </a:lnTo>
                <a:lnTo>
                  <a:pt x="38725" y="34650"/>
                </a:lnTo>
                <a:lnTo>
                  <a:pt x="39693" y="34489"/>
                </a:lnTo>
                <a:lnTo>
                  <a:pt x="40641" y="34307"/>
                </a:lnTo>
                <a:lnTo>
                  <a:pt x="41569" y="34105"/>
                </a:lnTo>
                <a:lnTo>
                  <a:pt x="42456" y="33904"/>
                </a:lnTo>
                <a:lnTo>
                  <a:pt x="43303" y="33682"/>
                </a:lnTo>
                <a:lnTo>
                  <a:pt x="44130" y="33460"/>
                </a:lnTo>
                <a:lnTo>
                  <a:pt x="44917" y="33198"/>
                </a:lnTo>
                <a:lnTo>
                  <a:pt x="45683" y="32936"/>
                </a:lnTo>
                <a:lnTo>
                  <a:pt x="46389" y="32673"/>
                </a:lnTo>
                <a:lnTo>
                  <a:pt x="46732" y="32532"/>
                </a:lnTo>
                <a:lnTo>
                  <a:pt x="47075" y="32371"/>
                </a:lnTo>
                <a:lnTo>
                  <a:pt x="47397" y="32210"/>
                </a:lnTo>
                <a:lnTo>
                  <a:pt x="47700" y="32048"/>
                </a:lnTo>
                <a:lnTo>
                  <a:pt x="48002" y="31867"/>
                </a:lnTo>
                <a:lnTo>
                  <a:pt x="48305" y="31685"/>
                </a:lnTo>
                <a:lnTo>
                  <a:pt x="48849" y="31282"/>
                </a:lnTo>
                <a:lnTo>
                  <a:pt x="49374" y="30858"/>
                </a:lnTo>
                <a:lnTo>
                  <a:pt x="49858" y="30415"/>
                </a:lnTo>
                <a:lnTo>
                  <a:pt x="50281" y="29930"/>
                </a:lnTo>
                <a:lnTo>
                  <a:pt x="50705" y="29406"/>
                </a:lnTo>
                <a:lnTo>
                  <a:pt x="51068" y="28882"/>
                </a:lnTo>
                <a:lnTo>
                  <a:pt x="51391" y="28317"/>
                </a:lnTo>
                <a:lnTo>
                  <a:pt x="51693" y="27732"/>
                </a:lnTo>
                <a:lnTo>
                  <a:pt x="51976" y="27107"/>
                </a:lnTo>
                <a:lnTo>
                  <a:pt x="52197" y="26482"/>
                </a:lnTo>
                <a:lnTo>
                  <a:pt x="52399" y="25836"/>
                </a:lnTo>
                <a:lnTo>
                  <a:pt x="52581" y="25171"/>
                </a:lnTo>
                <a:lnTo>
                  <a:pt x="52722" y="24485"/>
                </a:lnTo>
                <a:lnTo>
                  <a:pt x="52823" y="23779"/>
                </a:lnTo>
                <a:lnTo>
                  <a:pt x="52903" y="23053"/>
                </a:lnTo>
                <a:lnTo>
                  <a:pt x="52964" y="22327"/>
                </a:lnTo>
                <a:lnTo>
                  <a:pt x="52984" y="21581"/>
                </a:lnTo>
                <a:lnTo>
                  <a:pt x="52984" y="20814"/>
                </a:lnTo>
                <a:lnTo>
                  <a:pt x="52964" y="20048"/>
                </a:lnTo>
                <a:lnTo>
                  <a:pt x="52903" y="19261"/>
                </a:lnTo>
                <a:lnTo>
                  <a:pt x="52823" y="18475"/>
                </a:lnTo>
                <a:lnTo>
                  <a:pt x="52722" y="17688"/>
                </a:lnTo>
                <a:lnTo>
                  <a:pt x="52601" y="16881"/>
                </a:lnTo>
                <a:lnTo>
                  <a:pt x="52460" y="16075"/>
                </a:lnTo>
                <a:lnTo>
                  <a:pt x="52278" y="15268"/>
                </a:lnTo>
                <a:lnTo>
                  <a:pt x="52097" y="14461"/>
                </a:lnTo>
                <a:lnTo>
                  <a:pt x="51895" y="13634"/>
                </a:lnTo>
                <a:lnTo>
                  <a:pt x="51653" y="12827"/>
                </a:lnTo>
                <a:lnTo>
                  <a:pt x="51411" y="12001"/>
                </a:lnTo>
                <a:lnTo>
                  <a:pt x="51149" y="11214"/>
                </a:lnTo>
                <a:lnTo>
                  <a:pt x="50846" y="10427"/>
                </a:lnTo>
                <a:lnTo>
                  <a:pt x="50523" y="9661"/>
                </a:lnTo>
                <a:lnTo>
                  <a:pt x="50181" y="8915"/>
                </a:lnTo>
                <a:lnTo>
                  <a:pt x="49818" y="8209"/>
                </a:lnTo>
                <a:lnTo>
                  <a:pt x="49434" y="7503"/>
                </a:lnTo>
                <a:lnTo>
                  <a:pt x="49031" y="6837"/>
                </a:lnTo>
                <a:lnTo>
                  <a:pt x="48607" y="6192"/>
                </a:lnTo>
                <a:lnTo>
                  <a:pt x="48184" y="5567"/>
                </a:lnTo>
                <a:lnTo>
                  <a:pt x="47720" y="4982"/>
                </a:lnTo>
                <a:lnTo>
                  <a:pt x="47256" y="4417"/>
                </a:lnTo>
                <a:lnTo>
                  <a:pt x="46752" y="3893"/>
                </a:lnTo>
                <a:lnTo>
                  <a:pt x="46268" y="3389"/>
                </a:lnTo>
                <a:lnTo>
                  <a:pt x="45743" y="2925"/>
                </a:lnTo>
                <a:lnTo>
                  <a:pt x="45219" y="2481"/>
                </a:lnTo>
                <a:lnTo>
                  <a:pt x="44675" y="2078"/>
                </a:lnTo>
                <a:lnTo>
                  <a:pt x="44130" y="1694"/>
                </a:lnTo>
                <a:lnTo>
                  <a:pt x="43565" y="1351"/>
                </a:lnTo>
                <a:lnTo>
                  <a:pt x="43001" y="1049"/>
                </a:lnTo>
                <a:lnTo>
                  <a:pt x="42436" y="787"/>
                </a:lnTo>
                <a:lnTo>
                  <a:pt x="41851" y="565"/>
                </a:lnTo>
                <a:lnTo>
                  <a:pt x="41266" y="363"/>
                </a:lnTo>
                <a:lnTo>
                  <a:pt x="40661" y="222"/>
                </a:lnTo>
                <a:lnTo>
                  <a:pt x="40076" y="101"/>
                </a:lnTo>
                <a:lnTo>
                  <a:pt x="39471" y="41"/>
                </a:lnTo>
                <a:lnTo>
                  <a:pt x="388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6" name="Google Shape;366;p41"/>
          <p:cNvGrpSpPr/>
          <p:nvPr/>
        </p:nvGrpSpPr>
        <p:grpSpPr>
          <a:xfrm flipH="1">
            <a:off x="-6538" y="-10005"/>
            <a:ext cx="3109462" cy="1842098"/>
            <a:chOff x="238125" y="3383650"/>
            <a:chExt cx="1287775" cy="762900"/>
          </a:xfrm>
        </p:grpSpPr>
        <p:sp>
          <p:nvSpPr>
            <p:cNvPr id="367" name="Google Shape;367;p41"/>
            <p:cNvSpPr/>
            <p:nvPr/>
          </p:nvSpPr>
          <p:spPr>
            <a:xfrm>
              <a:off x="598125" y="3383650"/>
              <a:ext cx="927775" cy="557175"/>
            </a:xfrm>
            <a:custGeom>
              <a:rect b="b" l="l" r="r" t="t"/>
              <a:pathLst>
                <a:path extrusionOk="0" h="22287" w="37111">
                  <a:moveTo>
                    <a:pt x="37050" y="0"/>
                  </a:moveTo>
                  <a:lnTo>
                    <a:pt x="0" y="101"/>
                  </a:lnTo>
                  <a:lnTo>
                    <a:pt x="1090" y="161"/>
                  </a:lnTo>
                  <a:lnTo>
                    <a:pt x="2118" y="242"/>
                  </a:lnTo>
                  <a:lnTo>
                    <a:pt x="3127" y="343"/>
                  </a:lnTo>
                  <a:lnTo>
                    <a:pt x="4095" y="464"/>
                  </a:lnTo>
                  <a:lnTo>
                    <a:pt x="5002" y="585"/>
                  </a:lnTo>
                  <a:lnTo>
                    <a:pt x="5890" y="726"/>
                  </a:lnTo>
                  <a:lnTo>
                    <a:pt x="6737" y="867"/>
                  </a:lnTo>
                  <a:lnTo>
                    <a:pt x="7523" y="1029"/>
                  </a:lnTo>
                  <a:lnTo>
                    <a:pt x="8310" y="1210"/>
                  </a:lnTo>
                  <a:lnTo>
                    <a:pt x="9036" y="1412"/>
                  </a:lnTo>
                  <a:lnTo>
                    <a:pt x="9742" y="1613"/>
                  </a:lnTo>
                  <a:lnTo>
                    <a:pt x="10407" y="1835"/>
                  </a:lnTo>
                  <a:lnTo>
                    <a:pt x="11033" y="2077"/>
                  </a:lnTo>
                  <a:lnTo>
                    <a:pt x="11658" y="2340"/>
                  </a:lnTo>
                  <a:lnTo>
                    <a:pt x="12223" y="2602"/>
                  </a:lnTo>
                  <a:lnTo>
                    <a:pt x="12767" y="2884"/>
                  </a:lnTo>
                  <a:lnTo>
                    <a:pt x="13292" y="3187"/>
                  </a:lnTo>
                  <a:lnTo>
                    <a:pt x="13796" y="3509"/>
                  </a:lnTo>
                  <a:lnTo>
                    <a:pt x="14260" y="3852"/>
                  </a:lnTo>
                  <a:lnTo>
                    <a:pt x="14724" y="4195"/>
                  </a:lnTo>
                  <a:lnTo>
                    <a:pt x="15147" y="4558"/>
                  </a:lnTo>
                  <a:lnTo>
                    <a:pt x="15551" y="4941"/>
                  </a:lnTo>
                  <a:lnTo>
                    <a:pt x="15934" y="5345"/>
                  </a:lnTo>
                  <a:lnTo>
                    <a:pt x="16297" y="5768"/>
                  </a:lnTo>
                  <a:lnTo>
                    <a:pt x="16660" y="6192"/>
                  </a:lnTo>
                  <a:lnTo>
                    <a:pt x="16982" y="6656"/>
                  </a:lnTo>
                  <a:lnTo>
                    <a:pt x="17305" y="7120"/>
                  </a:lnTo>
                  <a:lnTo>
                    <a:pt x="17608" y="7624"/>
                  </a:lnTo>
                  <a:lnTo>
                    <a:pt x="17910" y="8128"/>
                  </a:lnTo>
                  <a:lnTo>
                    <a:pt x="18172" y="8652"/>
                  </a:lnTo>
                  <a:lnTo>
                    <a:pt x="18455" y="9197"/>
                  </a:lnTo>
                  <a:lnTo>
                    <a:pt x="18717" y="9762"/>
                  </a:lnTo>
                  <a:lnTo>
                    <a:pt x="19241" y="11032"/>
                  </a:lnTo>
                  <a:lnTo>
                    <a:pt x="19786" y="12343"/>
                  </a:lnTo>
                  <a:lnTo>
                    <a:pt x="20351" y="13695"/>
                  </a:lnTo>
                  <a:lnTo>
                    <a:pt x="20653" y="14360"/>
                  </a:lnTo>
                  <a:lnTo>
                    <a:pt x="20956" y="15026"/>
                  </a:lnTo>
                  <a:lnTo>
                    <a:pt x="21258" y="15671"/>
                  </a:lnTo>
                  <a:lnTo>
                    <a:pt x="21601" y="16316"/>
                  </a:lnTo>
                  <a:lnTo>
                    <a:pt x="21944" y="16962"/>
                  </a:lnTo>
                  <a:lnTo>
                    <a:pt x="22327" y="17567"/>
                  </a:lnTo>
                  <a:lnTo>
                    <a:pt x="22710" y="18152"/>
                  </a:lnTo>
                  <a:lnTo>
                    <a:pt x="23134" y="18717"/>
                  </a:lnTo>
                  <a:lnTo>
                    <a:pt x="23578" y="19261"/>
                  </a:lnTo>
                  <a:lnTo>
                    <a:pt x="24042" y="19765"/>
                  </a:lnTo>
                  <a:lnTo>
                    <a:pt x="24284" y="20007"/>
                  </a:lnTo>
                  <a:lnTo>
                    <a:pt x="24546" y="20229"/>
                  </a:lnTo>
                  <a:lnTo>
                    <a:pt x="24808" y="20451"/>
                  </a:lnTo>
                  <a:lnTo>
                    <a:pt x="25070" y="20653"/>
                  </a:lnTo>
                  <a:lnTo>
                    <a:pt x="25352" y="20854"/>
                  </a:lnTo>
                  <a:lnTo>
                    <a:pt x="25635" y="21036"/>
                  </a:lnTo>
                  <a:lnTo>
                    <a:pt x="25937" y="21217"/>
                  </a:lnTo>
                  <a:lnTo>
                    <a:pt x="26240" y="21379"/>
                  </a:lnTo>
                  <a:lnTo>
                    <a:pt x="26563" y="21540"/>
                  </a:lnTo>
                  <a:lnTo>
                    <a:pt x="26885" y="21681"/>
                  </a:lnTo>
                  <a:lnTo>
                    <a:pt x="27228" y="21802"/>
                  </a:lnTo>
                  <a:lnTo>
                    <a:pt x="27571" y="21923"/>
                  </a:lnTo>
                  <a:lnTo>
                    <a:pt x="27934" y="22024"/>
                  </a:lnTo>
                  <a:lnTo>
                    <a:pt x="28297" y="22105"/>
                  </a:lnTo>
                  <a:lnTo>
                    <a:pt x="28680" y="22165"/>
                  </a:lnTo>
                  <a:lnTo>
                    <a:pt x="29064" y="22226"/>
                  </a:lnTo>
                  <a:lnTo>
                    <a:pt x="29467" y="22266"/>
                  </a:lnTo>
                  <a:lnTo>
                    <a:pt x="29890" y="22286"/>
                  </a:lnTo>
                  <a:lnTo>
                    <a:pt x="30758" y="22286"/>
                  </a:lnTo>
                  <a:lnTo>
                    <a:pt x="31201" y="22266"/>
                  </a:lnTo>
                  <a:lnTo>
                    <a:pt x="31665" y="22206"/>
                  </a:lnTo>
                  <a:lnTo>
                    <a:pt x="32149" y="22145"/>
                  </a:lnTo>
                  <a:lnTo>
                    <a:pt x="32654" y="22065"/>
                  </a:lnTo>
                  <a:lnTo>
                    <a:pt x="33158" y="21964"/>
                  </a:lnTo>
                  <a:lnTo>
                    <a:pt x="33682" y="21843"/>
                  </a:lnTo>
                  <a:lnTo>
                    <a:pt x="34207" y="21701"/>
                  </a:lnTo>
                  <a:lnTo>
                    <a:pt x="34751" y="21540"/>
                  </a:lnTo>
                  <a:lnTo>
                    <a:pt x="35316" y="21359"/>
                  </a:lnTo>
                  <a:lnTo>
                    <a:pt x="35901" y="21157"/>
                  </a:lnTo>
                  <a:lnTo>
                    <a:pt x="36506" y="20935"/>
                  </a:lnTo>
                  <a:lnTo>
                    <a:pt x="37111" y="20673"/>
                  </a:lnTo>
                  <a:lnTo>
                    <a:pt x="37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1"/>
            <p:cNvSpPr/>
            <p:nvPr/>
          </p:nvSpPr>
          <p:spPr>
            <a:xfrm>
              <a:off x="238125" y="3425500"/>
              <a:ext cx="780025" cy="218350"/>
            </a:xfrm>
            <a:custGeom>
              <a:rect b="b" l="l" r="r" t="t"/>
              <a:pathLst>
                <a:path extrusionOk="0" h="8734" w="31201">
                  <a:moveTo>
                    <a:pt x="13453" y="0"/>
                  </a:moveTo>
                  <a:lnTo>
                    <a:pt x="12787" y="20"/>
                  </a:lnTo>
                  <a:lnTo>
                    <a:pt x="12121" y="40"/>
                  </a:lnTo>
                  <a:lnTo>
                    <a:pt x="11456" y="81"/>
                  </a:lnTo>
                  <a:lnTo>
                    <a:pt x="10790" y="141"/>
                  </a:lnTo>
                  <a:lnTo>
                    <a:pt x="10125" y="202"/>
                  </a:lnTo>
                  <a:lnTo>
                    <a:pt x="9459" y="303"/>
                  </a:lnTo>
                  <a:lnTo>
                    <a:pt x="8794" y="383"/>
                  </a:lnTo>
                  <a:lnTo>
                    <a:pt x="8128" y="504"/>
                  </a:lnTo>
                  <a:lnTo>
                    <a:pt x="7462" y="625"/>
                  </a:lnTo>
                  <a:lnTo>
                    <a:pt x="6111" y="908"/>
                  </a:lnTo>
                  <a:lnTo>
                    <a:pt x="4760" y="1230"/>
                  </a:lnTo>
                  <a:lnTo>
                    <a:pt x="3388" y="1613"/>
                  </a:lnTo>
                  <a:lnTo>
                    <a:pt x="2924" y="1755"/>
                  </a:lnTo>
                  <a:lnTo>
                    <a:pt x="2481" y="1936"/>
                  </a:lnTo>
                  <a:lnTo>
                    <a:pt x="2077" y="2138"/>
                  </a:lnTo>
                  <a:lnTo>
                    <a:pt x="1714" y="2340"/>
                  </a:lnTo>
                  <a:lnTo>
                    <a:pt x="1392" y="2561"/>
                  </a:lnTo>
                  <a:lnTo>
                    <a:pt x="1109" y="2803"/>
                  </a:lnTo>
                  <a:lnTo>
                    <a:pt x="847" y="3045"/>
                  </a:lnTo>
                  <a:lnTo>
                    <a:pt x="625" y="3308"/>
                  </a:lnTo>
                  <a:lnTo>
                    <a:pt x="444" y="3570"/>
                  </a:lnTo>
                  <a:lnTo>
                    <a:pt x="282" y="3832"/>
                  </a:lnTo>
                  <a:lnTo>
                    <a:pt x="161" y="4114"/>
                  </a:lnTo>
                  <a:lnTo>
                    <a:pt x="81" y="4377"/>
                  </a:lnTo>
                  <a:lnTo>
                    <a:pt x="20" y="4659"/>
                  </a:lnTo>
                  <a:lnTo>
                    <a:pt x="0" y="4921"/>
                  </a:lnTo>
                  <a:lnTo>
                    <a:pt x="20" y="5183"/>
                  </a:lnTo>
                  <a:lnTo>
                    <a:pt x="40" y="5425"/>
                  </a:lnTo>
                  <a:lnTo>
                    <a:pt x="121" y="5667"/>
                  </a:lnTo>
                  <a:lnTo>
                    <a:pt x="222" y="5909"/>
                  </a:lnTo>
                  <a:lnTo>
                    <a:pt x="343" y="6111"/>
                  </a:lnTo>
                  <a:lnTo>
                    <a:pt x="484" y="6313"/>
                  </a:lnTo>
                  <a:lnTo>
                    <a:pt x="666" y="6494"/>
                  </a:lnTo>
                  <a:lnTo>
                    <a:pt x="887" y="6656"/>
                  </a:lnTo>
                  <a:lnTo>
                    <a:pt x="1109" y="6797"/>
                  </a:lnTo>
                  <a:lnTo>
                    <a:pt x="1371" y="6918"/>
                  </a:lnTo>
                  <a:lnTo>
                    <a:pt x="1654" y="6999"/>
                  </a:lnTo>
                  <a:lnTo>
                    <a:pt x="1977" y="7059"/>
                  </a:lnTo>
                  <a:lnTo>
                    <a:pt x="2299" y="7099"/>
                  </a:lnTo>
                  <a:lnTo>
                    <a:pt x="2662" y="7079"/>
                  </a:lnTo>
                  <a:lnTo>
                    <a:pt x="3045" y="7059"/>
                  </a:lnTo>
                  <a:lnTo>
                    <a:pt x="3449" y="6978"/>
                  </a:lnTo>
                  <a:lnTo>
                    <a:pt x="3872" y="6857"/>
                  </a:lnTo>
                  <a:lnTo>
                    <a:pt x="4316" y="6716"/>
                  </a:lnTo>
                  <a:lnTo>
                    <a:pt x="5224" y="6373"/>
                  </a:lnTo>
                  <a:lnTo>
                    <a:pt x="6131" y="6051"/>
                  </a:lnTo>
                  <a:lnTo>
                    <a:pt x="7019" y="5748"/>
                  </a:lnTo>
                  <a:lnTo>
                    <a:pt x="7886" y="5466"/>
                  </a:lnTo>
                  <a:lnTo>
                    <a:pt x="8773" y="5224"/>
                  </a:lnTo>
                  <a:lnTo>
                    <a:pt x="9641" y="5002"/>
                  </a:lnTo>
                  <a:lnTo>
                    <a:pt x="10508" y="4800"/>
                  </a:lnTo>
                  <a:lnTo>
                    <a:pt x="11395" y="4619"/>
                  </a:lnTo>
                  <a:lnTo>
                    <a:pt x="12283" y="4477"/>
                  </a:lnTo>
                  <a:lnTo>
                    <a:pt x="13170" y="4356"/>
                  </a:lnTo>
                  <a:lnTo>
                    <a:pt x="14078" y="4256"/>
                  </a:lnTo>
                  <a:lnTo>
                    <a:pt x="15006" y="4195"/>
                  </a:lnTo>
                  <a:lnTo>
                    <a:pt x="15933" y="4175"/>
                  </a:lnTo>
                  <a:lnTo>
                    <a:pt x="16901" y="4175"/>
                  </a:lnTo>
                  <a:lnTo>
                    <a:pt x="17890" y="4215"/>
                  </a:lnTo>
                  <a:lnTo>
                    <a:pt x="18898" y="4296"/>
                  </a:lnTo>
                  <a:lnTo>
                    <a:pt x="19422" y="4356"/>
                  </a:lnTo>
                  <a:lnTo>
                    <a:pt x="19906" y="4437"/>
                  </a:lnTo>
                  <a:lnTo>
                    <a:pt x="20391" y="4538"/>
                  </a:lnTo>
                  <a:lnTo>
                    <a:pt x="20875" y="4659"/>
                  </a:lnTo>
                  <a:lnTo>
                    <a:pt x="21338" y="4800"/>
                  </a:lnTo>
                  <a:lnTo>
                    <a:pt x="21802" y="4961"/>
                  </a:lnTo>
                  <a:lnTo>
                    <a:pt x="22246" y="5123"/>
                  </a:lnTo>
                  <a:lnTo>
                    <a:pt x="22670" y="5304"/>
                  </a:lnTo>
                  <a:lnTo>
                    <a:pt x="23093" y="5506"/>
                  </a:lnTo>
                  <a:lnTo>
                    <a:pt x="23517" y="5708"/>
                  </a:lnTo>
                  <a:lnTo>
                    <a:pt x="24323" y="6131"/>
                  </a:lnTo>
                  <a:lnTo>
                    <a:pt x="25090" y="6555"/>
                  </a:lnTo>
                  <a:lnTo>
                    <a:pt x="25816" y="6999"/>
                  </a:lnTo>
                  <a:lnTo>
                    <a:pt x="26502" y="7422"/>
                  </a:lnTo>
                  <a:lnTo>
                    <a:pt x="27147" y="7805"/>
                  </a:lnTo>
                  <a:lnTo>
                    <a:pt x="27772" y="8128"/>
                  </a:lnTo>
                  <a:lnTo>
                    <a:pt x="28075" y="8289"/>
                  </a:lnTo>
                  <a:lnTo>
                    <a:pt x="28357" y="8410"/>
                  </a:lnTo>
                  <a:lnTo>
                    <a:pt x="28640" y="8511"/>
                  </a:lnTo>
                  <a:lnTo>
                    <a:pt x="28902" y="8612"/>
                  </a:lnTo>
                  <a:lnTo>
                    <a:pt x="29164" y="8673"/>
                  </a:lnTo>
                  <a:lnTo>
                    <a:pt x="29426" y="8713"/>
                  </a:lnTo>
                  <a:lnTo>
                    <a:pt x="29668" y="8733"/>
                  </a:lnTo>
                  <a:lnTo>
                    <a:pt x="29910" y="8713"/>
                  </a:lnTo>
                  <a:lnTo>
                    <a:pt x="30152" y="8673"/>
                  </a:lnTo>
                  <a:lnTo>
                    <a:pt x="30374" y="8592"/>
                  </a:lnTo>
                  <a:lnTo>
                    <a:pt x="30576" y="8511"/>
                  </a:lnTo>
                  <a:lnTo>
                    <a:pt x="30757" y="8390"/>
                  </a:lnTo>
                  <a:lnTo>
                    <a:pt x="30898" y="8269"/>
                  </a:lnTo>
                  <a:lnTo>
                    <a:pt x="31019" y="8128"/>
                  </a:lnTo>
                  <a:lnTo>
                    <a:pt x="31100" y="7987"/>
                  </a:lnTo>
                  <a:lnTo>
                    <a:pt x="31161" y="7825"/>
                  </a:lnTo>
                  <a:lnTo>
                    <a:pt x="31201" y="7664"/>
                  </a:lnTo>
                  <a:lnTo>
                    <a:pt x="31201" y="7483"/>
                  </a:lnTo>
                  <a:lnTo>
                    <a:pt x="31201" y="7301"/>
                  </a:lnTo>
                  <a:lnTo>
                    <a:pt x="31140" y="7120"/>
                  </a:lnTo>
                  <a:lnTo>
                    <a:pt x="31080" y="6918"/>
                  </a:lnTo>
                  <a:lnTo>
                    <a:pt x="30999" y="6716"/>
                  </a:lnTo>
                  <a:lnTo>
                    <a:pt x="30878" y="6514"/>
                  </a:lnTo>
                  <a:lnTo>
                    <a:pt x="30737" y="6293"/>
                  </a:lnTo>
                  <a:lnTo>
                    <a:pt x="30576" y="6071"/>
                  </a:lnTo>
                  <a:lnTo>
                    <a:pt x="30394" y="5849"/>
                  </a:lnTo>
                  <a:lnTo>
                    <a:pt x="30213" y="5627"/>
                  </a:lnTo>
                  <a:lnTo>
                    <a:pt x="29991" y="5405"/>
                  </a:lnTo>
                  <a:lnTo>
                    <a:pt x="29487" y="4961"/>
                  </a:lnTo>
                  <a:lnTo>
                    <a:pt x="28922" y="4498"/>
                  </a:lnTo>
                  <a:lnTo>
                    <a:pt x="28297" y="4054"/>
                  </a:lnTo>
                  <a:lnTo>
                    <a:pt x="27611" y="3610"/>
                  </a:lnTo>
                  <a:lnTo>
                    <a:pt x="26865" y="3207"/>
                  </a:lnTo>
                  <a:lnTo>
                    <a:pt x="26078" y="2803"/>
                  </a:lnTo>
                  <a:lnTo>
                    <a:pt x="25251" y="2420"/>
                  </a:lnTo>
                  <a:lnTo>
                    <a:pt x="24505" y="2138"/>
                  </a:lnTo>
                  <a:lnTo>
                    <a:pt x="23779" y="1856"/>
                  </a:lnTo>
                  <a:lnTo>
                    <a:pt x="23053" y="1593"/>
                  </a:lnTo>
                  <a:lnTo>
                    <a:pt x="22347" y="1371"/>
                  </a:lnTo>
                  <a:lnTo>
                    <a:pt x="21641" y="1150"/>
                  </a:lnTo>
                  <a:lnTo>
                    <a:pt x="20935" y="948"/>
                  </a:lnTo>
                  <a:lnTo>
                    <a:pt x="20229" y="787"/>
                  </a:lnTo>
                  <a:lnTo>
                    <a:pt x="19543" y="625"/>
                  </a:lnTo>
                  <a:lnTo>
                    <a:pt x="18858" y="484"/>
                  </a:lnTo>
                  <a:lnTo>
                    <a:pt x="18172" y="363"/>
                  </a:lnTo>
                  <a:lnTo>
                    <a:pt x="17486" y="262"/>
                  </a:lnTo>
                  <a:lnTo>
                    <a:pt x="16801" y="182"/>
                  </a:lnTo>
                  <a:lnTo>
                    <a:pt x="16135" y="101"/>
                  </a:lnTo>
                  <a:lnTo>
                    <a:pt x="15469" y="61"/>
                  </a:lnTo>
                  <a:lnTo>
                    <a:pt x="14784" y="20"/>
                  </a:lnTo>
                  <a:lnTo>
                    <a:pt x="14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1"/>
            <p:cNvSpPr/>
            <p:nvPr/>
          </p:nvSpPr>
          <p:spPr>
            <a:xfrm>
              <a:off x="1086700" y="3869200"/>
              <a:ext cx="392825" cy="277350"/>
            </a:xfrm>
            <a:custGeom>
              <a:rect b="b" l="l" r="r" t="t"/>
              <a:pathLst>
                <a:path extrusionOk="0" h="11094" w="15713">
                  <a:moveTo>
                    <a:pt x="929" y="0"/>
                  </a:moveTo>
                  <a:lnTo>
                    <a:pt x="727" y="21"/>
                  </a:lnTo>
                  <a:lnTo>
                    <a:pt x="545" y="61"/>
                  </a:lnTo>
                  <a:lnTo>
                    <a:pt x="384" y="142"/>
                  </a:lnTo>
                  <a:lnTo>
                    <a:pt x="263" y="242"/>
                  </a:lnTo>
                  <a:lnTo>
                    <a:pt x="162" y="384"/>
                  </a:lnTo>
                  <a:lnTo>
                    <a:pt x="82" y="525"/>
                  </a:lnTo>
                  <a:lnTo>
                    <a:pt x="41" y="706"/>
                  </a:lnTo>
                  <a:lnTo>
                    <a:pt x="1" y="908"/>
                  </a:lnTo>
                  <a:lnTo>
                    <a:pt x="1" y="1130"/>
                  </a:lnTo>
                  <a:lnTo>
                    <a:pt x="21" y="1352"/>
                  </a:lnTo>
                  <a:lnTo>
                    <a:pt x="61" y="1614"/>
                  </a:lnTo>
                  <a:lnTo>
                    <a:pt x="122" y="1876"/>
                  </a:lnTo>
                  <a:lnTo>
                    <a:pt x="203" y="2158"/>
                  </a:lnTo>
                  <a:lnTo>
                    <a:pt x="303" y="2461"/>
                  </a:lnTo>
                  <a:lnTo>
                    <a:pt x="445" y="2764"/>
                  </a:lnTo>
                  <a:lnTo>
                    <a:pt x="586" y="3086"/>
                  </a:lnTo>
                  <a:lnTo>
                    <a:pt x="747" y="3429"/>
                  </a:lnTo>
                  <a:lnTo>
                    <a:pt x="929" y="3752"/>
                  </a:lnTo>
                  <a:lnTo>
                    <a:pt x="1130" y="4115"/>
                  </a:lnTo>
                  <a:lnTo>
                    <a:pt x="1352" y="4458"/>
                  </a:lnTo>
                  <a:lnTo>
                    <a:pt x="1574" y="4821"/>
                  </a:lnTo>
                  <a:lnTo>
                    <a:pt x="2098" y="5527"/>
                  </a:lnTo>
                  <a:lnTo>
                    <a:pt x="2381" y="5890"/>
                  </a:lnTo>
                  <a:lnTo>
                    <a:pt x="2683" y="6253"/>
                  </a:lnTo>
                  <a:lnTo>
                    <a:pt x="3006" y="6616"/>
                  </a:lnTo>
                  <a:lnTo>
                    <a:pt x="3329" y="6979"/>
                  </a:lnTo>
                  <a:lnTo>
                    <a:pt x="3672" y="7322"/>
                  </a:lnTo>
                  <a:lnTo>
                    <a:pt x="4014" y="7665"/>
                  </a:lnTo>
                  <a:lnTo>
                    <a:pt x="4398" y="8007"/>
                  </a:lnTo>
                  <a:lnTo>
                    <a:pt x="4761" y="8350"/>
                  </a:lnTo>
                  <a:lnTo>
                    <a:pt x="5144" y="8653"/>
                  </a:lnTo>
                  <a:lnTo>
                    <a:pt x="5527" y="8955"/>
                  </a:lnTo>
                  <a:lnTo>
                    <a:pt x="5890" y="9217"/>
                  </a:lnTo>
                  <a:lnTo>
                    <a:pt x="6233" y="9460"/>
                  </a:lnTo>
                  <a:lnTo>
                    <a:pt x="6596" y="9681"/>
                  </a:lnTo>
                  <a:lnTo>
                    <a:pt x="6919" y="9883"/>
                  </a:lnTo>
                  <a:lnTo>
                    <a:pt x="7262" y="10065"/>
                  </a:lnTo>
                  <a:lnTo>
                    <a:pt x="7584" y="10246"/>
                  </a:lnTo>
                  <a:lnTo>
                    <a:pt x="7907" y="10387"/>
                  </a:lnTo>
                  <a:lnTo>
                    <a:pt x="8210" y="10528"/>
                  </a:lnTo>
                  <a:lnTo>
                    <a:pt x="8512" y="10629"/>
                  </a:lnTo>
                  <a:lnTo>
                    <a:pt x="8815" y="10730"/>
                  </a:lnTo>
                  <a:lnTo>
                    <a:pt x="9400" y="10891"/>
                  </a:lnTo>
                  <a:lnTo>
                    <a:pt x="9964" y="10992"/>
                  </a:lnTo>
                  <a:lnTo>
                    <a:pt x="10509" y="11053"/>
                  </a:lnTo>
                  <a:lnTo>
                    <a:pt x="11033" y="11093"/>
                  </a:lnTo>
                  <a:lnTo>
                    <a:pt x="11558" y="11073"/>
                  </a:lnTo>
                  <a:lnTo>
                    <a:pt x="12062" y="11053"/>
                  </a:lnTo>
                  <a:lnTo>
                    <a:pt x="12586" y="10992"/>
                  </a:lnTo>
                  <a:lnTo>
                    <a:pt x="13090" y="10932"/>
                  </a:lnTo>
                  <a:lnTo>
                    <a:pt x="14099" y="10811"/>
                  </a:lnTo>
                  <a:lnTo>
                    <a:pt x="14341" y="10770"/>
                  </a:lnTo>
                  <a:lnTo>
                    <a:pt x="14563" y="10730"/>
                  </a:lnTo>
                  <a:lnTo>
                    <a:pt x="14764" y="10649"/>
                  </a:lnTo>
                  <a:lnTo>
                    <a:pt x="14946" y="10589"/>
                  </a:lnTo>
                  <a:lnTo>
                    <a:pt x="15107" y="10508"/>
                  </a:lnTo>
                  <a:lnTo>
                    <a:pt x="15248" y="10407"/>
                  </a:lnTo>
                  <a:lnTo>
                    <a:pt x="15369" y="10307"/>
                  </a:lnTo>
                  <a:lnTo>
                    <a:pt x="15470" y="10206"/>
                  </a:lnTo>
                  <a:lnTo>
                    <a:pt x="15551" y="10085"/>
                  </a:lnTo>
                  <a:lnTo>
                    <a:pt x="15611" y="9964"/>
                  </a:lnTo>
                  <a:lnTo>
                    <a:pt x="15672" y="9843"/>
                  </a:lnTo>
                  <a:lnTo>
                    <a:pt x="15692" y="9722"/>
                  </a:lnTo>
                  <a:lnTo>
                    <a:pt x="15712" y="9601"/>
                  </a:lnTo>
                  <a:lnTo>
                    <a:pt x="15692" y="9480"/>
                  </a:lnTo>
                  <a:lnTo>
                    <a:pt x="15672" y="9339"/>
                  </a:lnTo>
                  <a:lnTo>
                    <a:pt x="15632" y="9217"/>
                  </a:lnTo>
                  <a:lnTo>
                    <a:pt x="15571" y="9096"/>
                  </a:lnTo>
                  <a:lnTo>
                    <a:pt x="15490" y="8975"/>
                  </a:lnTo>
                  <a:lnTo>
                    <a:pt x="15390" y="8854"/>
                  </a:lnTo>
                  <a:lnTo>
                    <a:pt x="15289" y="8754"/>
                  </a:lnTo>
                  <a:lnTo>
                    <a:pt x="15168" y="8633"/>
                  </a:lnTo>
                  <a:lnTo>
                    <a:pt x="15027" y="8552"/>
                  </a:lnTo>
                  <a:lnTo>
                    <a:pt x="14865" y="8451"/>
                  </a:lnTo>
                  <a:lnTo>
                    <a:pt x="14684" y="8370"/>
                  </a:lnTo>
                  <a:lnTo>
                    <a:pt x="14502" y="8310"/>
                  </a:lnTo>
                  <a:lnTo>
                    <a:pt x="14301" y="8249"/>
                  </a:lnTo>
                  <a:lnTo>
                    <a:pt x="14079" y="8209"/>
                  </a:lnTo>
                  <a:lnTo>
                    <a:pt x="13857" y="8169"/>
                  </a:lnTo>
                  <a:lnTo>
                    <a:pt x="13615" y="8149"/>
                  </a:lnTo>
                  <a:lnTo>
                    <a:pt x="13353" y="8149"/>
                  </a:lnTo>
                  <a:lnTo>
                    <a:pt x="13070" y="8169"/>
                  </a:lnTo>
                  <a:lnTo>
                    <a:pt x="12788" y="8189"/>
                  </a:lnTo>
                  <a:lnTo>
                    <a:pt x="12163" y="8270"/>
                  </a:lnTo>
                  <a:lnTo>
                    <a:pt x="11477" y="8310"/>
                  </a:lnTo>
                  <a:lnTo>
                    <a:pt x="10731" y="8330"/>
                  </a:lnTo>
                  <a:lnTo>
                    <a:pt x="10347" y="8310"/>
                  </a:lnTo>
                  <a:lnTo>
                    <a:pt x="9964" y="8290"/>
                  </a:lnTo>
                  <a:lnTo>
                    <a:pt x="9561" y="8249"/>
                  </a:lnTo>
                  <a:lnTo>
                    <a:pt x="9157" y="8189"/>
                  </a:lnTo>
                  <a:lnTo>
                    <a:pt x="8734" y="8128"/>
                  </a:lnTo>
                  <a:lnTo>
                    <a:pt x="8310" y="8028"/>
                  </a:lnTo>
                  <a:lnTo>
                    <a:pt x="7887" y="7907"/>
                  </a:lnTo>
                  <a:lnTo>
                    <a:pt x="7463" y="7786"/>
                  </a:lnTo>
                  <a:lnTo>
                    <a:pt x="7040" y="7624"/>
                  </a:lnTo>
                  <a:lnTo>
                    <a:pt x="6636" y="7443"/>
                  </a:lnTo>
                  <a:lnTo>
                    <a:pt x="6213" y="7221"/>
                  </a:lnTo>
                  <a:lnTo>
                    <a:pt x="5789" y="6999"/>
                  </a:lnTo>
                  <a:lnTo>
                    <a:pt x="5386" y="6717"/>
                  </a:lnTo>
                  <a:lnTo>
                    <a:pt x="4983" y="6434"/>
                  </a:lnTo>
                  <a:lnTo>
                    <a:pt x="4579" y="6112"/>
                  </a:lnTo>
                  <a:lnTo>
                    <a:pt x="4196" y="5748"/>
                  </a:lnTo>
                  <a:lnTo>
                    <a:pt x="3833" y="5345"/>
                  </a:lnTo>
                  <a:lnTo>
                    <a:pt x="3470" y="4922"/>
                  </a:lnTo>
                  <a:lnTo>
                    <a:pt x="3107" y="4438"/>
                  </a:lnTo>
                  <a:lnTo>
                    <a:pt x="2784" y="3933"/>
                  </a:lnTo>
                  <a:lnTo>
                    <a:pt x="2461" y="3389"/>
                  </a:lnTo>
                  <a:lnTo>
                    <a:pt x="2159" y="2804"/>
                  </a:lnTo>
                  <a:lnTo>
                    <a:pt x="1877" y="2179"/>
                  </a:lnTo>
                  <a:lnTo>
                    <a:pt x="1614" y="1493"/>
                  </a:lnTo>
                  <a:lnTo>
                    <a:pt x="1372" y="767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" name="Google Shape;370;p41"/>
          <p:cNvGrpSpPr/>
          <p:nvPr/>
        </p:nvGrpSpPr>
        <p:grpSpPr>
          <a:xfrm flipH="1" rot="5400000">
            <a:off x="7418010" y="3221736"/>
            <a:ext cx="1296319" cy="2563468"/>
            <a:chOff x="961675" y="1958725"/>
            <a:chExt cx="563225" cy="1113825"/>
          </a:xfrm>
        </p:grpSpPr>
        <p:sp>
          <p:nvSpPr>
            <p:cNvPr id="371" name="Google Shape;371;p41"/>
            <p:cNvSpPr/>
            <p:nvPr/>
          </p:nvSpPr>
          <p:spPr>
            <a:xfrm>
              <a:off x="961675" y="1958725"/>
              <a:ext cx="284400" cy="1113825"/>
            </a:xfrm>
            <a:custGeom>
              <a:rect b="b" l="l" r="r" t="t"/>
              <a:pathLst>
                <a:path extrusionOk="0" h="44553" w="11376">
                  <a:moveTo>
                    <a:pt x="0" y="0"/>
                  </a:moveTo>
                  <a:lnTo>
                    <a:pt x="0" y="44553"/>
                  </a:lnTo>
                  <a:lnTo>
                    <a:pt x="645" y="44392"/>
                  </a:lnTo>
                  <a:lnTo>
                    <a:pt x="1251" y="44210"/>
                  </a:lnTo>
                  <a:lnTo>
                    <a:pt x="1835" y="43988"/>
                  </a:lnTo>
                  <a:lnTo>
                    <a:pt x="2400" y="43766"/>
                  </a:lnTo>
                  <a:lnTo>
                    <a:pt x="2925" y="43504"/>
                  </a:lnTo>
                  <a:lnTo>
                    <a:pt x="3429" y="43202"/>
                  </a:lnTo>
                  <a:lnTo>
                    <a:pt x="3913" y="42899"/>
                  </a:lnTo>
                  <a:lnTo>
                    <a:pt x="4357" y="42556"/>
                  </a:lnTo>
                  <a:lnTo>
                    <a:pt x="4800" y="42213"/>
                  </a:lnTo>
                  <a:lnTo>
                    <a:pt x="5204" y="41830"/>
                  </a:lnTo>
                  <a:lnTo>
                    <a:pt x="5567" y="41427"/>
                  </a:lnTo>
                  <a:lnTo>
                    <a:pt x="5930" y="41023"/>
                  </a:lnTo>
                  <a:lnTo>
                    <a:pt x="6252" y="40580"/>
                  </a:lnTo>
                  <a:lnTo>
                    <a:pt x="6555" y="40136"/>
                  </a:lnTo>
                  <a:lnTo>
                    <a:pt x="6837" y="39692"/>
                  </a:lnTo>
                  <a:lnTo>
                    <a:pt x="7099" y="39208"/>
                  </a:lnTo>
                  <a:lnTo>
                    <a:pt x="7341" y="38724"/>
                  </a:lnTo>
                  <a:lnTo>
                    <a:pt x="7563" y="38220"/>
                  </a:lnTo>
                  <a:lnTo>
                    <a:pt x="7745" y="37716"/>
                  </a:lnTo>
                  <a:lnTo>
                    <a:pt x="7926" y="37212"/>
                  </a:lnTo>
                  <a:lnTo>
                    <a:pt x="8068" y="36687"/>
                  </a:lnTo>
                  <a:lnTo>
                    <a:pt x="8189" y="36163"/>
                  </a:lnTo>
                  <a:lnTo>
                    <a:pt x="8310" y="35618"/>
                  </a:lnTo>
                  <a:lnTo>
                    <a:pt x="8390" y="35094"/>
                  </a:lnTo>
                  <a:lnTo>
                    <a:pt x="8451" y="34549"/>
                  </a:lnTo>
                  <a:lnTo>
                    <a:pt x="8491" y="34005"/>
                  </a:lnTo>
                  <a:lnTo>
                    <a:pt x="8531" y="33460"/>
                  </a:lnTo>
                  <a:lnTo>
                    <a:pt x="8531" y="32916"/>
                  </a:lnTo>
                  <a:lnTo>
                    <a:pt x="8511" y="32391"/>
                  </a:lnTo>
                  <a:lnTo>
                    <a:pt x="8491" y="31847"/>
                  </a:lnTo>
                  <a:lnTo>
                    <a:pt x="8451" y="31322"/>
                  </a:lnTo>
                  <a:lnTo>
                    <a:pt x="8370" y="30798"/>
                  </a:lnTo>
                  <a:lnTo>
                    <a:pt x="8269" y="30193"/>
                  </a:lnTo>
                  <a:lnTo>
                    <a:pt x="8128" y="29628"/>
                  </a:lnTo>
                  <a:lnTo>
                    <a:pt x="7967" y="29063"/>
                  </a:lnTo>
                  <a:lnTo>
                    <a:pt x="7785" y="28519"/>
                  </a:lnTo>
                  <a:lnTo>
                    <a:pt x="7583" y="27994"/>
                  </a:lnTo>
                  <a:lnTo>
                    <a:pt x="7341" y="27470"/>
                  </a:lnTo>
                  <a:lnTo>
                    <a:pt x="7099" y="26946"/>
                  </a:lnTo>
                  <a:lnTo>
                    <a:pt x="6857" y="26421"/>
                  </a:lnTo>
                  <a:lnTo>
                    <a:pt x="6313" y="25393"/>
                  </a:lnTo>
                  <a:lnTo>
                    <a:pt x="5768" y="24324"/>
                  </a:lnTo>
                  <a:lnTo>
                    <a:pt x="5224" y="23235"/>
                  </a:lnTo>
                  <a:lnTo>
                    <a:pt x="4962" y="22650"/>
                  </a:lnTo>
                  <a:lnTo>
                    <a:pt x="4720" y="22065"/>
                  </a:lnTo>
                  <a:lnTo>
                    <a:pt x="4478" y="21460"/>
                  </a:lnTo>
                  <a:lnTo>
                    <a:pt x="4276" y="20835"/>
                  </a:lnTo>
                  <a:lnTo>
                    <a:pt x="4074" y="20169"/>
                  </a:lnTo>
                  <a:lnTo>
                    <a:pt x="3913" y="19483"/>
                  </a:lnTo>
                  <a:lnTo>
                    <a:pt x="3772" y="18777"/>
                  </a:lnTo>
                  <a:lnTo>
                    <a:pt x="3651" y="18031"/>
                  </a:lnTo>
                  <a:lnTo>
                    <a:pt x="3570" y="17245"/>
                  </a:lnTo>
                  <a:lnTo>
                    <a:pt x="3530" y="16418"/>
                  </a:lnTo>
                  <a:lnTo>
                    <a:pt x="3530" y="15550"/>
                  </a:lnTo>
                  <a:lnTo>
                    <a:pt x="3570" y="14643"/>
                  </a:lnTo>
                  <a:lnTo>
                    <a:pt x="3651" y="13695"/>
                  </a:lnTo>
                  <a:lnTo>
                    <a:pt x="3772" y="12686"/>
                  </a:lnTo>
                  <a:lnTo>
                    <a:pt x="3953" y="11638"/>
                  </a:lnTo>
                  <a:lnTo>
                    <a:pt x="4195" y="10528"/>
                  </a:lnTo>
                  <a:lnTo>
                    <a:pt x="4478" y="9379"/>
                  </a:lnTo>
                  <a:lnTo>
                    <a:pt x="4841" y="8149"/>
                  </a:lnTo>
                  <a:lnTo>
                    <a:pt x="5083" y="7463"/>
                  </a:lnTo>
                  <a:lnTo>
                    <a:pt x="5345" y="6777"/>
                  </a:lnTo>
                  <a:lnTo>
                    <a:pt x="5627" y="6132"/>
                  </a:lnTo>
                  <a:lnTo>
                    <a:pt x="5950" y="5506"/>
                  </a:lnTo>
                  <a:lnTo>
                    <a:pt x="6293" y="4922"/>
                  </a:lnTo>
                  <a:lnTo>
                    <a:pt x="6656" y="4357"/>
                  </a:lnTo>
                  <a:lnTo>
                    <a:pt x="7039" y="3812"/>
                  </a:lnTo>
                  <a:lnTo>
                    <a:pt x="7462" y="3308"/>
                  </a:lnTo>
                  <a:lnTo>
                    <a:pt x="7886" y="2804"/>
                  </a:lnTo>
                  <a:lnTo>
                    <a:pt x="8330" y="2340"/>
                  </a:lnTo>
                  <a:lnTo>
                    <a:pt x="8814" y="1896"/>
                  </a:lnTo>
                  <a:lnTo>
                    <a:pt x="9298" y="1473"/>
                  </a:lnTo>
                  <a:lnTo>
                    <a:pt x="9782" y="1069"/>
                  </a:lnTo>
                  <a:lnTo>
                    <a:pt x="10306" y="706"/>
                  </a:lnTo>
                  <a:lnTo>
                    <a:pt x="10831" y="343"/>
                  </a:lnTo>
                  <a:lnTo>
                    <a:pt x="11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1145700" y="1958725"/>
              <a:ext cx="379200" cy="552150"/>
            </a:xfrm>
            <a:custGeom>
              <a:rect b="b" l="l" r="r" t="t"/>
              <a:pathLst>
                <a:path extrusionOk="0" h="22086" w="15168">
                  <a:moveTo>
                    <a:pt x="7181" y="0"/>
                  </a:moveTo>
                  <a:lnTo>
                    <a:pt x="6475" y="908"/>
                  </a:lnTo>
                  <a:lnTo>
                    <a:pt x="5749" y="1876"/>
                  </a:lnTo>
                  <a:lnTo>
                    <a:pt x="5043" y="2884"/>
                  </a:lnTo>
                  <a:lnTo>
                    <a:pt x="4337" y="3933"/>
                  </a:lnTo>
                  <a:lnTo>
                    <a:pt x="3671" y="5022"/>
                  </a:lnTo>
                  <a:lnTo>
                    <a:pt x="3349" y="5587"/>
                  </a:lnTo>
                  <a:lnTo>
                    <a:pt x="3046" y="6172"/>
                  </a:lnTo>
                  <a:lnTo>
                    <a:pt x="2723" y="6757"/>
                  </a:lnTo>
                  <a:lnTo>
                    <a:pt x="2441" y="7342"/>
                  </a:lnTo>
                  <a:lnTo>
                    <a:pt x="2159" y="7947"/>
                  </a:lnTo>
                  <a:lnTo>
                    <a:pt x="1897" y="8572"/>
                  </a:lnTo>
                  <a:lnTo>
                    <a:pt x="1634" y="9197"/>
                  </a:lnTo>
                  <a:lnTo>
                    <a:pt x="1392" y="9823"/>
                  </a:lnTo>
                  <a:lnTo>
                    <a:pt x="1170" y="10448"/>
                  </a:lnTo>
                  <a:lnTo>
                    <a:pt x="969" y="11093"/>
                  </a:lnTo>
                  <a:lnTo>
                    <a:pt x="767" y="11759"/>
                  </a:lnTo>
                  <a:lnTo>
                    <a:pt x="606" y="12404"/>
                  </a:lnTo>
                  <a:lnTo>
                    <a:pt x="444" y="13070"/>
                  </a:lnTo>
                  <a:lnTo>
                    <a:pt x="323" y="13755"/>
                  </a:lnTo>
                  <a:lnTo>
                    <a:pt x="202" y="14421"/>
                  </a:lnTo>
                  <a:lnTo>
                    <a:pt x="122" y="15107"/>
                  </a:lnTo>
                  <a:lnTo>
                    <a:pt x="61" y="15813"/>
                  </a:lnTo>
                  <a:lnTo>
                    <a:pt x="21" y="16498"/>
                  </a:lnTo>
                  <a:lnTo>
                    <a:pt x="1" y="17204"/>
                  </a:lnTo>
                  <a:lnTo>
                    <a:pt x="21" y="17910"/>
                  </a:lnTo>
                  <a:lnTo>
                    <a:pt x="61" y="18616"/>
                  </a:lnTo>
                  <a:lnTo>
                    <a:pt x="122" y="19322"/>
                  </a:lnTo>
                  <a:lnTo>
                    <a:pt x="202" y="19745"/>
                  </a:lnTo>
                  <a:lnTo>
                    <a:pt x="303" y="20109"/>
                  </a:lnTo>
                  <a:lnTo>
                    <a:pt x="404" y="20451"/>
                  </a:lnTo>
                  <a:lnTo>
                    <a:pt x="505" y="20774"/>
                  </a:lnTo>
                  <a:lnTo>
                    <a:pt x="606" y="21036"/>
                  </a:lnTo>
                  <a:lnTo>
                    <a:pt x="727" y="21278"/>
                  </a:lnTo>
                  <a:lnTo>
                    <a:pt x="828" y="21480"/>
                  </a:lnTo>
                  <a:lnTo>
                    <a:pt x="949" y="21662"/>
                  </a:lnTo>
                  <a:lnTo>
                    <a:pt x="1070" y="21803"/>
                  </a:lnTo>
                  <a:lnTo>
                    <a:pt x="1211" y="21924"/>
                  </a:lnTo>
                  <a:lnTo>
                    <a:pt x="1332" y="22004"/>
                  </a:lnTo>
                  <a:lnTo>
                    <a:pt x="1453" y="22065"/>
                  </a:lnTo>
                  <a:lnTo>
                    <a:pt x="1574" y="22085"/>
                  </a:lnTo>
                  <a:lnTo>
                    <a:pt x="1715" y="22085"/>
                  </a:lnTo>
                  <a:lnTo>
                    <a:pt x="1836" y="22065"/>
                  </a:lnTo>
                  <a:lnTo>
                    <a:pt x="1957" y="22004"/>
                  </a:lnTo>
                  <a:lnTo>
                    <a:pt x="2078" y="21944"/>
                  </a:lnTo>
                  <a:lnTo>
                    <a:pt x="2199" y="21843"/>
                  </a:lnTo>
                  <a:lnTo>
                    <a:pt x="2320" y="21702"/>
                  </a:lnTo>
                  <a:lnTo>
                    <a:pt x="2421" y="21561"/>
                  </a:lnTo>
                  <a:lnTo>
                    <a:pt x="2542" y="21399"/>
                  </a:lnTo>
                  <a:lnTo>
                    <a:pt x="2623" y="21198"/>
                  </a:lnTo>
                  <a:lnTo>
                    <a:pt x="2723" y="20996"/>
                  </a:lnTo>
                  <a:lnTo>
                    <a:pt x="2804" y="20774"/>
                  </a:lnTo>
                  <a:lnTo>
                    <a:pt x="2885" y="20512"/>
                  </a:lnTo>
                  <a:lnTo>
                    <a:pt x="2965" y="20250"/>
                  </a:lnTo>
                  <a:lnTo>
                    <a:pt x="3026" y="19967"/>
                  </a:lnTo>
                  <a:lnTo>
                    <a:pt x="3066" y="19665"/>
                  </a:lnTo>
                  <a:lnTo>
                    <a:pt x="3107" y="19342"/>
                  </a:lnTo>
                  <a:lnTo>
                    <a:pt x="3147" y="19019"/>
                  </a:lnTo>
                  <a:lnTo>
                    <a:pt x="3167" y="18677"/>
                  </a:lnTo>
                  <a:lnTo>
                    <a:pt x="3167" y="18314"/>
                  </a:lnTo>
                  <a:lnTo>
                    <a:pt x="3167" y="17991"/>
                  </a:lnTo>
                  <a:lnTo>
                    <a:pt x="3207" y="17648"/>
                  </a:lnTo>
                  <a:lnTo>
                    <a:pt x="3248" y="17285"/>
                  </a:lnTo>
                  <a:lnTo>
                    <a:pt x="3308" y="16882"/>
                  </a:lnTo>
                  <a:lnTo>
                    <a:pt x="3409" y="16458"/>
                  </a:lnTo>
                  <a:lnTo>
                    <a:pt x="3510" y="15994"/>
                  </a:lnTo>
                  <a:lnTo>
                    <a:pt x="3651" y="15510"/>
                  </a:lnTo>
                  <a:lnTo>
                    <a:pt x="3792" y="15006"/>
                  </a:lnTo>
                  <a:lnTo>
                    <a:pt x="3974" y="14502"/>
                  </a:lnTo>
                  <a:lnTo>
                    <a:pt x="4176" y="13957"/>
                  </a:lnTo>
                  <a:lnTo>
                    <a:pt x="4397" y="13392"/>
                  </a:lnTo>
                  <a:lnTo>
                    <a:pt x="4639" y="12807"/>
                  </a:lnTo>
                  <a:lnTo>
                    <a:pt x="4902" y="12223"/>
                  </a:lnTo>
                  <a:lnTo>
                    <a:pt x="5204" y="11618"/>
                  </a:lnTo>
                  <a:lnTo>
                    <a:pt x="5507" y="10992"/>
                  </a:lnTo>
                  <a:lnTo>
                    <a:pt x="5850" y="10367"/>
                  </a:lnTo>
                  <a:lnTo>
                    <a:pt x="6233" y="9722"/>
                  </a:lnTo>
                  <a:lnTo>
                    <a:pt x="6616" y="9076"/>
                  </a:lnTo>
                  <a:lnTo>
                    <a:pt x="7040" y="8431"/>
                  </a:lnTo>
                  <a:lnTo>
                    <a:pt x="7503" y="7765"/>
                  </a:lnTo>
                  <a:lnTo>
                    <a:pt x="7967" y="7120"/>
                  </a:lnTo>
                  <a:lnTo>
                    <a:pt x="8471" y="6454"/>
                  </a:lnTo>
                  <a:lnTo>
                    <a:pt x="9016" y="5789"/>
                  </a:lnTo>
                  <a:lnTo>
                    <a:pt x="9581" y="5123"/>
                  </a:lnTo>
                  <a:lnTo>
                    <a:pt x="10166" y="4458"/>
                  </a:lnTo>
                  <a:lnTo>
                    <a:pt x="10791" y="3792"/>
                  </a:lnTo>
                  <a:lnTo>
                    <a:pt x="11436" y="3147"/>
                  </a:lnTo>
                  <a:lnTo>
                    <a:pt x="12122" y="2501"/>
                  </a:lnTo>
                  <a:lnTo>
                    <a:pt x="12848" y="1856"/>
                  </a:lnTo>
                  <a:lnTo>
                    <a:pt x="13574" y="1231"/>
                  </a:lnTo>
                  <a:lnTo>
                    <a:pt x="14361" y="605"/>
                  </a:lnTo>
                  <a:lnTo>
                    <a:pt x="15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3" name="Google Shape;373;p41"/>
          <p:cNvSpPr/>
          <p:nvPr/>
        </p:nvSpPr>
        <p:spPr>
          <a:xfrm>
            <a:off x="1914965" y="1230182"/>
            <a:ext cx="475354" cy="442198"/>
          </a:xfrm>
          <a:custGeom>
            <a:rect b="b" l="l" r="r" t="t"/>
            <a:pathLst>
              <a:path extrusionOk="0" h="5139" w="5524">
                <a:moveTo>
                  <a:pt x="3122" y="0"/>
                </a:moveTo>
                <a:lnTo>
                  <a:pt x="2978" y="48"/>
                </a:lnTo>
                <a:lnTo>
                  <a:pt x="2594" y="288"/>
                </a:lnTo>
                <a:lnTo>
                  <a:pt x="2258" y="576"/>
                </a:lnTo>
                <a:lnTo>
                  <a:pt x="2018" y="817"/>
                </a:lnTo>
                <a:lnTo>
                  <a:pt x="2018" y="865"/>
                </a:lnTo>
                <a:lnTo>
                  <a:pt x="2066" y="913"/>
                </a:lnTo>
                <a:lnTo>
                  <a:pt x="2210" y="1057"/>
                </a:lnTo>
                <a:lnTo>
                  <a:pt x="2594" y="1345"/>
                </a:lnTo>
                <a:lnTo>
                  <a:pt x="2738" y="1489"/>
                </a:lnTo>
                <a:lnTo>
                  <a:pt x="2786" y="1585"/>
                </a:lnTo>
                <a:lnTo>
                  <a:pt x="2786" y="1681"/>
                </a:lnTo>
                <a:lnTo>
                  <a:pt x="2786" y="1777"/>
                </a:lnTo>
                <a:lnTo>
                  <a:pt x="2738" y="1873"/>
                </a:lnTo>
                <a:lnTo>
                  <a:pt x="2642" y="1969"/>
                </a:lnTo>
                <a:lnTo>
                  <a:pt x="2498" y="2065"/>
                </a:lnTo>
                <a:lnTo>
                  <a:pt x="2162" y="2209"/>
                </a:lnTo>
                <a:lnTo>
                  <a:pt x="1921" y="2209"/>
                </a:lnTo>
                <a:lnTo>
                  <a:pt x="1777" y="2113"/>
                </a:lnTo>
                <a:lnTo>
                  <a:pt x="1633" y="1969"/>
                </a:lnTo>
                <a:lnTo>
                  <a:pt x="1585" y="1777"/>
                </a:lnTo>
                <a:lnTo>
                  <a:pt x="1537" y="1585"/>
                </a:lnTo>
                <a:lnTo>
                  <a:pt x="1489" y="1393"/>
                </a:lnTo>
                <a:lnTo>
                  <a:pt x="1393" y="1297"/>
                </a:lnTo>
                <a:lnTo>
                  <a:pt x="1297" y="1249"/>
                </a:lnTo>
                <a:lnTo>
                  <a:pt x="1201" y="1249"/>
                </a:lnTo>
                <a:lnTo>
                  <a:pt x="1009" y="1297"/>
                </a:lnTo>
                <a:lnTo>
                  <a:pt x="865" y="1393"/>
                </a:lnTo>
                <a:lnTo>
                  <a:pt x="481" y="1681"/>
                </a:lnTo>
                <a:lnTo>
                  <a:pt x="337" y="1825"/>
                </a:lnTo>
                <a:lnTo>
                  <a:pt x="241" y="1969"/>
                </a:lnTo>
                <a:lnTo>
                  <a:pt x="193" y="2065"/>
                </a:lnTo>
                <a:lnTo>
                  <a:pt x="241" y="2113"/>
                </a:lnTo>
                <a:lnTo>
                  <a:pt x="289" y="2305"/>
                </a:lnTo>
                <a:lnTo>
                  <a:pt x="481" y="2546"/>
                </a:lnTo>
                <a:lnTo>
                  <a:pt x="673" y="2738"/>
                </a:lnTo>
                <a:lnTo>
                  <a:pt x="961" y="3074"/>
                </a:lnTo>
                <a:lnTo>
                  <a:pt x="1009" y="3170"/>
                </a:lnTo>
                <a:lnTo>
                  <a:pt x="961" y="3218"/>
                </a:lnTo>
                <a:lnTo>
                  <a:pt x="913" y="3218"/>
                </a:lnTo>
                <a:lnTo>
                  <a:pt x="529" y="3314"/>
                </a:lnTo>
                <a:lnTo>
                  <a:pt x="337" y="3362"/>
                </a:lnTo>
                <a:lnTo>
                  <a:pt x="193" y="3458"/>
                </a:lnTo>
                <a:lnTo>
                  <a:pt x="49" y="3602"/>
                </a:lnTo>
                <a:lnTo>
                  <a:pt x="0" y="3746"/>
                </a:lnTo>
                <a:lnTo>
                  <a:pt x="49" y="3890"/>
                </a:lnTo>
                <a:lnTo>
                  <a:pt x="145" y="4130"/>
                </a:lnTo>
                <a:lnTo>
                  <a:pt x="385" y="4370"/>
                </a:lnTo>
                <a:lnTo>
                  <a:pt x="625" y="4467"/>
                </a:lnTo>
                <a:lnTo>
                  <a:pt x="817" y="4467"/>
                </a:lnTo>
                <a:lnTo>
                  <a:pt x="1009" y="4370"/>
                </a:lnTo>
                <a:lnTo>
                  <a:pt x="1153" y="4274"/>
                </a:lnTo>
                <a:lnTo>
                  <a:pt x="1249" y="4130"/>
                </a:lnTo>
                <a:lnTo>
                  <a:pt x="1441" y="3890"/>
                </a:lnTo>
                <a:lnTo>
                  <a:pt x="1537" y="3938"/>
                </a:lnTo>
                <a:lnTo>
                  <a:pt x="1585" y="4034"/>
                </a:lnTo>
                <a:lnTo>
                  <a:pt x="1777" y="4418"/>
                </a:lnTo>
                <a:lnTo>
                  <a:pt x="1970" y="4851"/>
                </a:lnTo>
                <a:lnTo>
                  <a:pt x="2066" y="5043"/>
                </a:lnTo>
                <a:lnTo>
                  <a:pt x="2162" y="5139"/>
                </a:lnTo>
                <a:lnTo>
                  <a:pt x="2258" y="5139"/>
                </a:lnTo>
                <a:lnTo>
                  <a:pt x="2402" y="5043"/>
                </a:lnTo>
                <a:lnTo>
                  <a:pt x="2738" y="4803"/>
                </a:lnTo>
                <a:lnTo>
                  <a:pt x="3074" y="4515"/>
                </a:lnTo>
                <a:lnTo>
                  <a:pt x="3266" y="4322"/>
                </a:lnTo>
                <a:lnTo>
                  <a:pt x="3314" y="4226"/>
                </a:lnTo>
                <a:lnTo>
                  <a:pt x="3266" y="4178"/>
                </a:lnTo>
                <a:lnTo>
                  <a:pt x="3170" y="4034"/>
                </a:lnTo>
                <a:lnTo>
                  <a:pt x="3026" y="3890"/>
                </a:lnTo>
                <a:lnTo>
                  <a:pt x="2834" y="3650"/>
                </a:lnTo>
                <a:lnTo>
                  <a:pt x="2786" y="3506"/>
                </a:lnTo>
                <a:lnTo>
                  <a:pt x="2786" y="3362"/>
                </a:lnTo>
                <a:lnTo>
                  <a:pt x="2882" y="3218"/>
                </a:lnTo>
                <a:lnTo>
                  <a:pt x="3026" y="3122"/>
                </a:lnTo>
                <a:lnTo>
                  <a:pt x="3170" y="3074"/>
                </a:lnTo>
                <a:lnTo>
                  <a:pt x="3314" y="3026"/>
                </a:lnTo>
                <a:lnTo>
                  <a:pt x="3458" y="3026"/>
                </a:lnTo>
                <a:lnTo>
                  <a:pt x="3602" y="3074"/>
                </a:lnTo>
                <a:lnTo>
                  <a:pt x="3698" y="3170"/>
                </a:lnTo>
                <a:lnTo>
                  <a:pt x="3746" y="3266"/>
                </a:lnTo>
                <a:lnTo>
                  <a:pt x="3843" y="3506"/>
                </a:lnTo>
                <a:lnTo>
                  <a:pt x="3891" y="3746"/>
                </a:lnTo>
                <a:lnTo>
                  <a:pt x="3987" y="3938"/>
                </a:lnTo>
                <a:lnTo>
                  <a:pt x="4227" y="3938"/>
                </a:lnTo>
                <a:lnTo>
                  <a:pt x="4611" y="3698"/>
                </a:lnTo>
                <a:lnTo>
                  <a:pt x="5043" y="3410"/>
                </a:lnTo>
                <a:lnTo>
                  <a:pt x="5235" y="3218"/>
                </a:lnTo>
                <a:lnTo>
                  <a:pt x="5283" y="3170"/>
                </a:lnTo>
                <a:lnTo>
                  <a:pt x="5235" y="3074"/>
                </a:lnTo>
                <a:lnTo>
                  <a:pt x="5139" y="2834"/>
                </a:lnTo>
                <a:lnTo>
                  <a:pt x="4707" y="2257"/>
                </a:lnTo>
                <a:lnTo>
                  <a:pt x="4563" y="2017"/>
                </a:lnTo>
                <a:lnTo>
                  <a:pt x="4515" y="1969"/>
                </a:lnTo>
                <a:lnTo>
                  <a:pt x="4563" y="1921"/>
                </a:lnTo>
                <a:lnTo>
                  <a:pt x="4755" y="1873"/>
                </a:lnTo>
                <a:lnTo>
                  <a:pt x="5139" y="1729"/>
                </a:lnTo>
                <a:lnTo>
                  <a:pt x="5331" y="1585"/>
                </a:lnTo>
                <a:lnTo>
                  <a:pt x="5475" y="1393"/>
                </a:lnTo>
                <a:lnTo>
                  <a:pt x="5523" y="1249"/>
                </a:lnTo>
                <a:lnTo>
                  <a:pt x="5523" y="1057"/>
                </a:lnTo>
                <a:lnTo>
                  <a:pt x="5427" y="865"/>
                </a:lnTo>
                <a:lnTo>
                  <a:pt x="5283" y="673"/>
                </a:lnTo>
                <a:lnTo>
                  <a:pt x="5139" y="528"/>
                </a:lnTo>
                <a:lnTo>
                  <a:pt x="4947" y="432"/>
                </a:lnTo>
                <a:lnTo>
                  <a:pt x="4755" y="432"/>
                </a:lnTo>
                <a:lnTo>
                  <a:pt x="4611" y="480"/>
                </a:lnTo>
                <a:lnTo>
                  <a:pt x="4515" y="576"/>
                </a:lnTo>
                <a:lnTo>
                  <a:pt x="4419" y="673"/>
                </a:lnTo>
                <a:lnTo>
                  <a:pt x="4227" y="913"/>
                </a:lnTo>
                <a:lnTo>
                  <a:pt x="4131" y="1057"/>
                </a:lnTo>
                <a:lnTo>
                  <a:pt x="4035" y="1105"/>
                </a:lnTo>
                <a:lnTo>
                  <a:pt x="3939" y="1105"/>
                </a:lnTo>
                <a:lnTo>
                  <a:pt x="3843" y="1009"/>
                </a:lnTo>
                <a:lnTo>
                  <a:pt x="3602" y="625"/>
                </a:lnTo>
                <a:lnTo>
                  <a:pt x="3410" y="240"/>
                </a:lnTo>
                <a:lnTo>
                  <a:pt x="3314" y="96"/>
                </a:lnTo>
                <a:lnTo>
                  <a:pt x="32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41"/>
          <p:cNvGrpSpPr/>
          <p:nvPr/>
        </p:nvGrpSpPr>
        <p:grpSpPr>
          <a:xfrm>
            <a:off x="5344100" y="1011676"/>
            <a:ext cx="475779" cy="475800"/>
            <a:chOff x="1460350" y="2402425"/>
            <a:chExt cx="208950" cy="208950"/>
          </a:xfrm>
        </p:grpSpPr>
        <p:sp>
          <p:nvSpPr>
            <p:cNvPr id="375" name="Google Shape;375;p41"/>
            <p:cNvSpPr/>
            <p:nvPr/>
          </p:nvSpPr>
          <p:spPr>
            <a:xfrm>
              <a:off x="1460350" y="2402425"/>
              <a:ext cx="208950" cy="208950"/>
            </a:xfrm>
            <a:custGeom>
              <a:rect b="b" l="l" r="r" t="t"/>
              <a:pathLst>
                <a:path extrusionOk="0" h="8358" w="8358">
                  <a:moveTo>
                    <a:pt x="4035" y="1"/>
                  </a:moveTo>
                  <a:lnTo>
                    <a:pt x="3651" y="49"/>
                  </a:lnTo>
                  <a:lnTo>
                    <a:pt x="3218" y="97"/>
                  </a:lnTo>
                  <a:lnTo>
                    <a:pt x="2786" y="241"/>
                  </a:lnTo>
                  <a:lnTo>
                    <a:pt x="2402" y="385"/>
                  </a:lnTo>
                  <a:lnTo>
                    <a:pt x="2066" y="577"/>
                  </a:lnTo>
                  <a:lnTo>
                    <a:pt x="1682" y="817"/>
                  </a:lnTo>
                  <a:lnTo>
                    <a:pt x="1393" y="1058"/>
                  </a:lnTo>
                  <a:lnTo>
                    <a:pt x="1105" y="1346"/>
                  </a:lnTo>
                  <a:lnTo>
                    <a:pt x="865" y="1634"/>
                  </a:lnTo>
                  <a:lnTo>
                    <a:pt x="625" y="1970"/>
                  </a:lnTo>
                  <a:lnTo>
                    <a:pt x="433" y="2354"/>
                  </a:lnTo>
                  <a:lnTo>
                    <a:pt x="241" y="2690"/>
                  </a:lnTo>
                  <a:lnTo>
                    <a:pt x="145" y="3075"/>
                  </a:lnTo>
                  <a:lnTo>
                    <a:pt x="49" y="3459"/>
                  </a:lnTo>
                  <a:lnTo>
                    <a:pt x="1" y="3891"/>
                  </a:lnTo>
                  <a:lnTo>
                    <a:pt x="1" y="4323"/>
                  </a:lnTo>
                  <a:lnTo>
                    <a:pt x="49" y="4707"/>
                  </a:lnTo>
                  <a:lnTo>
                    <a:pt x="97" y="5140"/>
                  </a:lnTo>
                  <a:lnTo>
                    <a:pt x="241" y="5572"/>
                  </a:lnTo>
                  <a:lnTo>
                    <a:pt x="385" y="5956"/>
                  </a:lnTo>
                  <a:lnTo>
                    <a:pt x="577" y="6292"/>
                  </a:lnTo>
                  <a:lnTo>
                    <a:pt x="817" y="6628"/>
                  </a:lnTo>
                  <a:lnTo>
                    <a:pt x="1057" y="6965"/>
                  </a:lnTo>
                  <a:lnTo>
                    <a:pt x="1345" y="7253"/>
                  </a:lnTo>
                  <a:lnTo>
                    <a:pt x="1634" y="7493"/>
                  </a:lnTo>
                  <a:lnTo>
                    <a:pt x="1970" y="7733"/>
                  </a:lnTo>
                  <a:lnTo>
                    <a:pt x="2306" y="7925"/>
                  </a:lnTo>
                  <a:lnTo>
                    <a:pt x="2690" y="8069"/>
                  </a:lnTo>
                  <a:lnTo>
                    <a:pt x="3074" y="8213"/>
                  </a:lnTo>
                  <a:lnTo>
                    <a:pt x="3458" y="8309"/>
                  </a:lnTo>
                  <a:lnTo>
                    <a:pt x="3891" y="8357"/>
                  </a:lnTo>
                  <a:lnTo>
                    <a:pt x="4275" y="8357"/>
                  </a:lnTo>
                  <a:lnTo>
                    <a:pt x="4707" y="8309"/>
                  </a:lnTo>
                  <a:lnTo>
                    <a:pt x="5139" y="8261"/>
                  </a:lnTo>
                  <a:lnTo>
                    <a:pt x="5524" y="8117"/>
                  </a:lnTo>
                  <a:lnTo>
                    <a:pt x="5956" y="7973"/>
                  </a:lnTo>
                  <a:lnTo>
                    <a:pt x="6292" y="7781"/>
                  </a:lnTo>
                  <a:lnTo>
                    <a:pt x="6628" y="7541"/>
                  </a:lnTo>
                  <a:lnTo>
                    <a:pt x="6964" y="7301"/>
                  </a:lnTo>
                  <a:lnTo>
                    <a:pt x="7252" y="7013"/>
                  </a:lnTo>
                  <a:lnTo>
                    <a:pt x="7493" y="6724"/>
                  </a:lnTo>
                  <a:lnTo>
                    <a:pt x="7733" y="6388"/>
                  </a:lnTo>
                  <a:lnTo>
                    <a:pt x="7925" y="6004"/>
                  </a:lnTo>
                  <a:lnTo>
                    <a:pt x="8069" y="5668"/>
                  </a:lnTo>
                  <a:lnTo>
                    <a:pt x="8213" y="5284"/>
                  </a:lnTo>
                  <a:lnTo>
                    <a:pt x="8309" y="4900"/>
                  </a:lnTo>
                  <a:lnTo>
                    <a:pt x="8357" y="4467"/>
                  </a:lnTo>
                  <a:lnTo>
                    <a:pt x="8357" y="4035"/>
                  </a:lnTo>
                  <a:lnTo>
                    <a:pt x="8309" y="3651"/>
                  </a:lnTo>
                  <a:lnTo>
                    <a:pt x="8261" y="3219"/>
                  </a:lnTo>
                  <a:lnTo>
                    <a:pt x="8117" y="2786"/>
                  </a:lnTo>
                  <a:lnTo>
                    <a:pt x="7973" y="2402"/>
                  </a:lnTo>
                  <a:lnTo>
                    <a:pt x="7781" y="2066"/>
                  </a:lnTo>
                  <a:lnTo>
                    <a:pt x="7541" y="1730"/>
                  </a:lnTo>
                  <a:lnTo>
                    <a:pt x="7300" y="1394"/>
                  </a:lnTo>
                  <a:lnTo>
                    <a:pt x="7012" y="1106"/>
                  </a:lnTo>
                  <a:lnTo>
                    <a:pt x="6724" y="865"/>
                  </a:lnTo>
                  <a:lnTo>
                    <a:pt x="6388" y="625"/>
                  </a:lnTo>
                  <a:lnTo>
                    <a:pt x="6004" y="433"/>
                  </a:lnTo>
                  <a:lnTo>
                    <a:pt x="5668" y="289"/>
                  </a:lnTo>
                  <a:lnTo>
                    <a:pt x="5283" y="145"/>
                  </a:lnTo>
                  <a:lnTo>
                    <a:pt x="4851" y="4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1460350" y="2402425"/>
              <a:ext cx="208950" cy="208950"/>
            </a:xfrm>
            <a:custGeom>
              <a:rect b="b" l="l" r="r" t="t"/>
              <a:pathLst>
                <a:path extrusionOk="0" fill="none" h="8358" w="8358">
                  <a:moveTo>
                    <a:pt x="8261" y="3219"/>
                  </a:moveTo>
                  <a:lnTo>
                    <a:pt x="8261" y="3219"/>
                  </a:lnTo>
                  <a:lnTo>
                    <a:pt x="8309" y="3651"/>
                  </a:lnTo>
                  <a:lnTo>
                    <a:pt x="8357" y="4035"/>
                  </a:lnTo>
                  <a:lnTo>
                    <a:pt x="8357" y="4467"/>
                  </a:lnTo>
                  <a:lnTo>
                    <a:pt x="8309" y="4900"/>
                  </a:lnTo>
                  <a:lnTo>
                    <a:pt x="8213" y="5284"/>
                  </a:lnTo>
                  <a:lnTo>
                    <a:pt x="8069" y="5668"/>
                  </a:lnTo>
                  <a:lnTo>
                    <a:pt x="7925" y="6004"/>
                  </a:lnTo>
                  <a:lnTo>
                    <a:pt x="7733" y="6388"/>
                  </a:lnTo>
                  <a:lnTo>
                    <a:pt x="7493" y="6724"/>
                  </a:lnTo>
                  <a:lnTo>
                    <a:pt x="7252" y="7013"/>
                  </a:lnTo>
                  <a:lnTo>
                    <a:pt x="6964" y="7301"/>
                  </a:lnTo>
                  <a:lnTo>
                    <a:pt x="6628" y="7541"/>
                  </a:lnTo>
                  <a:lnTo>
                    <a:pt x="6292" y="7781"/>
                  </a:lnTo>
                  <a:lnTo>
                    <a:pt x="5956" y="7973"/>
                  </a:lnTo>
                  <a:lnTo>
                    <a:pt x="5524" y="8117"/>
                  </a:lnTo>
                  <a:lnTo>
                    <a:pt x="5139" y="8261"/>
                  </a:lnTo>
                  <a:lnTo>
                    <a:pt x="5139" y="8261"/>
                  </a:lnTo>
                  <a:lnTo>
                    <a:pt x="4707" y="8309"/>
                  </a:lnTo>
                  <a:lnTo>
                    <a:pt x="4275" y="8357"/>
                  </a:lnTo>
                  <a:lnTo>
                    <a:pt x="3891" y="8357"/>
                  </a:lnTo>
                  <a:lnTo>
                    <a:pt x="3458" y="8309"/>
                  </a:lnTo>
                  <a:lnTo>
                    <a:pt x="3074" y="8213"/>
                  </a:lnTo>
                  <a:lnTo>
                    <a:pt x="2690" y="8069"/>
                  </a:lnTo>
                  <a:lnTo>
                    <a:pt x="2306" y="7925"/>
                  </a:lnTo>
                  <a:lnTo>
                    <a:pt x="1970" y="7733"/>
                  </a:lnTo>
                  <a:lnTo>
                    <a:pt x="1634" y="7493"/>
                  </a:lnTo>
                  <a:lnTo>
                    <a:pt x="1345" y="7253"/>
                  </a:lnTo>
                  <a:lnTo>
                    <a:pt x="1057" y="6965"/>
                  </a:lnTo>
                  <a:lnTo>
                    <a:pt x="817" y="6628"/>
                  </a:lnTo>
                  <a:lnTo>
                    <a:pt x="577" y="6292"/>
                  </a:lnTo>
                  <a:lnTo>
                    <a:pt x="385" y="5956"/>
                  </a:lnTo>
                  <a:lnTo>
                    <a:pt x="241" y="5572"/>
                  </a:lnTo>
                  <a:lnTo>
                    <a:pt x="97" y="5140"/>
                  </a:lnTo>
                  <a:lnTo>
                    <a:pt x="97" y="5140"/>
                  </a:lnTo>
                  <a:lnTo>
                    <a:pt x="49" y="4707"/>
                  </a:lnTo>
                  <a:lnTo>
                    <a:pt x="1" y="4323"/>
                  </a:lnTo>
                  <a:lnTo>
                    <a:pt x="1" y="3891"/>
                  </a:lnTo>
                  <a:lnTo>
                    <a:pt x="49" y="3459"/>
                  </a:lnTo>
                  <a:lnTo>
                    <a:pt x="145" y="3075"/>
                  </a:lnTo>
                  <a:lnTo>
                    <a:pt x="241" y="2690"/>
                  </a:lnTo>
                  <a:lnTo>
                    <a:pt x="433" y="2354"/>
                  </a:lnTo>
                  <a:lnTo>
                    <a:pt x="625" y="1970"/>
                  </a:lnTo>
                  <a:lnTo>
                    <a:pt x="865" y="1634"/>
                  </a:lnTo>
                  <a:lnTo>
                    <a:pt x="1105" y="1346"/>
                  </a:lnTo>
                  <a:lnTo>
                    <a:pt x="1393" y="1058"/>
                  </a:lnTo>
                  <a:lnTo>
                    <a:pt x="1682" y="817"/>
                  </a:lnTo>
                  <a:lnTo>
                    <a:pt x="2066" y="577"/>
                  </a:lnTo>
                  <a:lnTo>
                    <a:pt x="2402" y="385"/>
                  </a:lnTo>
                  <a:lnTo>
                    <a:pt x="2786" y="241"/>
                  </a:lnTo>
                  <a:lnTo>
                    <a:pt x="3218" y="97"/>
                  </a:lnTo>
                  <a:lnTo>
                    <a:pt x="3218" y="97"/>
                  </a:lnTo>
                  <a:lnTo>
                    <a:pt x="3651" y="49"/>
                  </a:lnTo>
                  <a:lnTo>
                    <a:pt x="4035" y="1"/>
                  </a:lnTo>
                  <a:lnTo>
                    <a:pt x="4467" y="1"/>
                  </a:lnTo>
                  <a:lnTo>
                    <a:pt x="4851" y="49"/>
                  </a:lnTo>
                  <a:lnTo>
                    <a:pt x="5283" y="145"/>
                  </a:lnTo>
                  <a:lnTo>
                    <a:pt x="5668" y="289"/>
                  </a:lnTo>
                  <a:lnTo>
                    <a:pt x="6004" y="433"/>
                  </a:lnTo>
                  <a:lnTo>
                    <a:pt x="6388" y="625"/>
                  </a:lnTo>
                  <a:lnTo>
                    <a:pt x="6724" y="865"/>
                  </a:lnTo>
                  <a:lnTo>
                    <a:pt x="7012" y="1106"/>
                  </a:lnTo>
                  <a:lnTo>
                    <a:pt x="7300" y="1394"/>
                  </a:lnTo>
                  <a:lnTo>
                    <a:pt x="7541" y="1730"/>
                  </a:lnTo>
                  <a:lnTo>
                    <a:pt x="7781" y="2066"/>
                  </a:lnTo>
                  <a:lnTo>
                    <a:pt x="7973" y="2402"/>
                  </a:lnTo>
                  <a:lnTo>
                    <a:pt x="8117" y="2786"/>
                  </a:lnTo>
                  <a:lnTo>
                    <a:pt x="8261" y="32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1495175" y="2421650"/>
              <a:ext cx="122475" cy="91275"/>
            </a:xfrm>
            <a:custGeom>
              <a:rect b="b" l="l" r="r" t="t"/>
              <a:pathLst>
                <a:path extrusionOk="0" h="3651" w="4899">
                  <a:moveTo>
                    <a:pt x="2546" y="192"/>
                  </a:moveTo>
                  <a:lnTo>
                    <a:pt x="2786" y="240"/>
                  </a:lnTo>
                  <a:lnTo>
                    <a:pt x="3026" y="289"/>
                  </a:lnTo>
                  <a:lnTo>
                    <a:pt x="3266" y="385"/>
                  </a:lnTo>
                  <a:lnTo>
                    <a:pt x="3458" y="529"/>
                  </a:lnTo>
                  <a:lnTo>
                    <a:pt x="3554" y="673"/>
                  </a:lnTo>
                  <a:lnTo>
                    <a:pt x="3650" y="865"/>
                  </a:lnTo>
                  <a:lnTo>
                    <a:pt x="3650" y="1057"/>
                  </a:lnTo>
                  <a:lnTo>
                    <a:pt x="3506" y="1249"/>
                  </a:lnTo>
                  <a:lnTo>
                    <a:pt x="3362" y="1393"/>
                  </a:lnTo>
                  <a:lnTo>
                    <a:pt x="3170" y="1537"/>
                  </a:lnTo>
                  <a:lnTo>
                    <a:pt x="2930" y="1585"/>
                  </a:lnTo>
                  <a:lnTo>
                    <a:pt x="2690" y="1633"/>
                  </a:lnTo>
                  <a:lnTo>
                    <a:pt x="2450" y="1585"/>
                  </a:lnTo>
                  <a:lnTo>
                    <a:pt x="2210" y="1537"/>
                  </a:lnTo>
                  <a:lnTo>
                    <a:pt x="1969" y="1441"/>
                  </a:lnTo>
                  <a:lnTo>
                    <a:pt x="1777" y="1297"/>
                  </a:lnTo>
                  <a:lnTo>
                    <a:pt x="1633" y="1105"/>
                  </a:lnTo>
                  <a:lnTo>
                    <a:pt x="1585" y="961"/>
                  </a:lnTo>
                  <a:lnTo>
                    <a:pt x="1585" y="769"/>
                  </a:lnTo>
                  <a:lnTo>
                    <a:pt x="1681" y="577"/>
                  </a:lnTo>
                  <a:lnTo>
                    <a:pt x="1873" y="385"/>
                  </a:lnTo>
                  <a:lnTo>
                    <a:pt x="2065" y="289"/>
                  </a:lnTo>
                  <a:lnTo>
                    <a:pt x="2306" y="240"/>
                  </a:lnTo>
                  <a:lnTo>
                    <a:pt x="2546" y="192"/>
                  </a:lnTo>
                  <a:close/>
                  <a:moveTo>
                    <a:pt x="2306" y="0"/>
                  </a:move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fill="none" h="1442" w="2066">
                  <a:moveTo>
                    <a:pt x="1105" y="1441"/>
                  </a:moveTo>
                  <a:lnTo>
                    <a:pt x="1105" y="1441"/>
                  </a:lnTo>
                  <a:lnTo>
                    <a:pt x="865" y="1393"/>
                  </a:lnTo>
                  <a:lnTo>
                    <a:pt x="625" y="1345"/>
                  </a:lnTo>
                  <a:lnTo>
                    <a:pt x="384" y="1249"/>
                  </a:lnTo>
                  <a:lnTo>
                    <a:pt x="192" y="1105"/>
                  </a:lnTo>
                  <a:lnTo>
                    <a:pt x="48" y="913"/>
                  </a:lnTo>
                  <a:lnTo>
                    <a:pt x="0" y="769"/>
                  </a:lnTo>
                  <a:lnTo>
                    <a:pt x="0" y="577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288" y="193"/>
                  </a:lnTo>
                  <a:lnTo>
                    <a:pt x="480" y="97"/>
                  </a:lnTo>
                  <a:lnTo>
                    <a:pt x="721" y="48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1201" y="48"/>
                  </a:lnTo>
                  <a:lnTo>
                    <a:pt x="1441" y="97"/>
                  </a:lnTo>
                  <a:lnTo>
                    <a:pt x="1681" y="193"/>
                  </a:lnTo>
                  <a:lnTo>
                    <a:pt x="1873" y="337"/>
                  </a:lnTo>
                  <a:lnTo>
                    <a:pt x="1969" y="481"/>
                  </a:lnTo>
                  <a:lnTo>
                    <a:pt x="2065" y="673"/>
                  </a:lnTo>
                  <a:lnTo>
                    <a:pt x="2065" y="865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1777" y="1201"/>
                  </a:lnTo>
                  <a:lnTo>
                    <a:pt x="1585" y="1345"/>
                  </a:lnTo>
                  <a:lnTo>
                    <a:pt x="1345" y="1393"/>
                  </a:lnTo>
                  <a:lnTo>
                    <a:pt x="1105" y="144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1495175" y="2421650"/>
              <a:ext cx="122475" cy="91275"/>
            </a:xfrm>
            <a:custGeom>
              <a:rect b="b" l="l" r="r" t="t"/>
              <a:pathLst>
                <a:path extrusionOk="0" fill="none" h="3651" w="4899">
                  <a:moveTo>
                    <a:pt x="2642" y="0"/>
                  </a:moveTo>
                  <a:lnTo>
                    <a:pt x="2642" y="0"/>
                  </a:lnTo>
                  <a:lnTo>
                    <a:pt x="2306" y="0"/>
                  </a:ln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210" y="3650"/>
                  </a:lnTo>
                  <a:lnTo>
                    <a:pt x="2210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lnTo>
                    <a:pt x="2642" y="0"/>
                  </a:lnTo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1582825" y="2607750"/>
              <a:ext cx="10825" cy="2425"/>
            </a:xfrm>
            <a:custGeom>
              <a:rect b="b" l="l" r="r" t="t"/>
              <a:pathLst>
                <a:path extrusionOk="0" h="97" w="433"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FA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1582825" y="2610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1584025" y="2610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1584025" y="2608950"/>
              <a:ext cx="4825" cy="1225"/>
            </a:xfrm>
            <a:custGeom>
              <a:rect b="b" l="l" r="r" t="t"/>
              <a:pathLst>
                <a:path extrusionOk="0" fill="none" h="49" w="193">
                  <a:moveTo>
                    <a:pt x="192" y="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1590025" y="2607750"/>
              <a:ext cx="25" cy="1225"/>
            </a:xfrm>
            <a:custGeom>
              <a:rect b="b" l="l" r="r" t="t"/>
              <a:pathLst>
                <a:path extrusionOk="0" fill="none" h="49" w="1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1"/>
            <p:cNvSpPr/>
            <p:nvPr/>
          </p:nvSpPr>
          <p:spPr>
            <a:xfrm>
              <a:off x="15900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1"/>
            <p:cNvSpPr/>
            <p:nvPr/>
          </p:nvSpPr>
          <p:spPr>
            <a:xfrm>
              <a:off x="15900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1590025" y="2607750"/>
              <a:ext cx="1225" cy="25"/>
            </a:xfrm>
            <a:custGeom>
              <a:rect b="b" l="l" r="r" t="t"/>
              <a:pathLst>
                <a:path extrusionOk="0" fill="none" h="1" w="49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1591225" y="2607750"/>
              <a:ext cx="1225" cy="25"/>
            </a:xfrm>
            <a:custGeom>
              <a:rect b="b" l="l" r="r" t="t"/>
              <a:pathLst>
                <a:path extrusionOk="0" fill="none" h="1" w="49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15924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15924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15936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15936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1477175" y="2515300"/>
              <a:ext cx="192125" cy="96075"/>
            </a:xfrm>
            <a:custGeom>
              <a:rect b="b" l="l" r="r" t="t"/>
              <a:pathLst>
                <a:path extrusionOk="0" fill="none" h="3843" w="7685">
                  <a:moveTo>
                    <a:pt x="7684" y="0"/>
                  </a:moveTo>
                  <a:lnTo>
                    <a:pt x="7684" y="0"/>
                  </a:ln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3314" y="2738"/>
                  </a:lnTo>
                  <a:lnTo>
                    <a:pt x="3314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h="1442" w="2066">
                  <a:moveTo>
                    <a:pt x="961" y="0"/>
                  </a:move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>
                <a:alpha val="2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fill="none" h="1442" w="2066">
                  <a:moveTo>
                    <a:pt x="961" y="0"/>
                  </a:moveTo>
                  <a:lnTo>
                    <a:pt x="961" y="0"/>
                  </a:ln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1477175" y="2515300"/>
              <a:ext cx="192125" cy="96075"/>
            </a:xfrm>
            <a:custGeom>
              <a:rect b="b" l="l" r="r" t="t"/>
              <a:pathLst>
                <a:path extrusionOk="0" h="3843" w="7685">
                  <a:moveTo>
                    <a:pt x="7684" y="0"/>
                  </a:move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3" name="Google Shape;403;p41"/>
          <p:cNvGrpSpPr/>
          <p:nvPr/>
        </p:nvGrpSpPr>
        <p:grpSpPr>
          <a:xfrm rot="3427705">
            <a:off x="5076492" y="4180052"/>
            <a:ext cx="340783" cy="340829"/>
            <a:chOff x="1460350" y="2402425"/>
            <a:chExt cx="208950" cy="208950"/>
          </a:xfrm>
        </p:grpSpPr>
        <p:sp>
          <p:nvSpPr>
            <p:cNvPr id="404" name="Google Shape;404;p41"/>
            <p:cNvSpPr/>
            <p:nvPr/>
          </p:nvSpPr>
          <p:spPr>
            <a:xfrm>
              <a:off x="1460350" y="2402425"/>
              <a:ext cx="208950" cy="208950"/>
            </a:xfrm>
            <a:custGeom>
              <a:rect b="b" l="l" r="r" t="t"/>
              <a:pathLst>
                <a:path extrusionOk="0" h="8358" w="8358">
                  <a:moveTo>
                    <a:pt x="4035" y="1"/>
                  </a:moveTo>
                  <a:lnTo>
                    <a:pt x="3651" y="49"/>
                  </a:lnTo>
                  <a:lnTo>
                    <a:pt x="3218" y="97"/>
                  </a:lnTo>
                  <a:lnTo>
                    <a:pt x="2786" y="241"/>
                  </a:lnTo>
                  <a:lnTo>
                    <a:pt x="2402" y="385"/>
                  </a:lnTo>
                  <a:lnTo>
                    <a:pt x="2066" y="577"/>
                  </a:lnTo>
                  <a:lnTo>
                    <a:pt x="1682" y="817"/>
                  </a:lnTo>
                  <a:lnTo>
                    <a:pt x="1393" y="1058"/>
                  </a:lnTo>
                  <a:lnTo>
                    <a:pt x="1105" y="1346"/>
                  </a:lnTo>
                  <a:lnTo>
                    <a:pt x="865" y="1634"/>
                  </a:lnTo>
                  <a:lnTo>
                    <a:pt x="625" y="1970"/>
                  </a:lnTo>
                  <a:lnTo>
                    <a:pt x="433" y="2354"/>
                  </a:lnTo>
                  <a:lnTo>
                    <a:pt x="241" y="2690"/>
                  </a:lnTo>
                  <a:lnTo>
                    <a:pt x="145" y="3075"/>
                  </a:lnTo>
                  <a:lnTo>
                    <a:pt x="49" y="3459"/>
                  </a:lnTo>
                  <a:lnTo>
                    <a:pt x="1" y="3891"/>
                  </a:lnTo>
                  <a:lnTo>
                    <a:pt x="1" y="4323"/>
                  </a:lnTo>
                  <a:lnTo>
                    <a:pt x="49" y="4707"/>
                  </a:lnTo>
                  <a:lnTo>
                    <a:pt x="97" y="5140"/>
                  </a:lnTo>
                  <a:lnTo>
                    <a:pt x="241" y="5572"/>
                  </a:lnTo>
                  <a:lnTo>
                    <a:pt x="385" y="5956"/>
                  </a:lnTo>
                  <a:lnTo>
                    <a:pt x="577" y="6292"/>
                  </a:lnTo>
                  <a:lnTo>
                    <a:pt x="817" y="6628"/>
                  </a:lnTo>
                  <a:lnTo>
                    <a:pt x="1057" y="6965"/>
                  </a:lnTo>
                  <a:lnTo>
                    <a:pt x="1345" y="7253"/>
                  </a:lnTo>
                  <a:lnTo>
                    <a:pt x="1634" y="7493"/>
                  </a:lnTo>
                  <a:lnTo>
                    <a:pt x="1970" y="7733"/>
                  </a:lnTo>
                  <a:lnTo>
                    <a:pt x="2306" y="7925"/>
                  </a:lnTo>
                  <a:lnTo>
                    <a:pt x="2690" y="8069"/>
                  </a:lnTo>
                  <a:lnTo>
                    <a:pt x="3074" y="8213"/>
                  </a:lnTo>
                  <a:lnTo>
                    <a:pt x="3458" y="8309"/>
                  </a:lnTo>
                  <a:lnTo>
                    <a:pt x="3891" y="8357"/>
                  </a:lnTo>
                  <a:lnTo>
                    <a:pt x="4275" y="8357"/>
                  </a:lnTo>
                  <a:lnTo>
                    <a:pt x="4707" y="8309"/>
                  </a:lnTo>
                  <a:lnTo>
                    <a:pt x="5139" y="8261"/>
                  </a:lnTo>
                  <a:lnTo>
                    <a:pt x="5524" y="8117"/>
                  </a:lnTo>
                  <a:lnTo>
                    <a:pt x="5956" y="7973"/>
                  </a:lnTo>
                  <a:lnTo>
                    <a:pt x="6292" y="7781"/>
                  </a:lnTo>
                  <a:lnTo>
                    <a:pt x="6628" y="7541"/>
                  </a:lnTo>
                  <a:lnTo>
                    <a:pt x="6964" y="7301"/>
                  </a:lnTo>
                  <a:lnTo>
                    <a:pt x="7252" y="7013"/>
                  </a:lnTo>
                  <a:lnTo>
                    <a:pt x="7493" y="6724"/>
                  </a:lnTo>
                  <a:lnTo>
                    <a:pt x="7733" y="6388"/>
                  </a:lnTo>
                  <a:lnTo>
                    <a:pt x="7925" y="6004"/>
                  </a:lnTo>
                  <a:lnTo>
                    <a:pt x="8069" y="5668"/>
                  </a:lnTo>
                  <a:lnTo>
                    <a:pt x="8213" y="5284"/>
                  </a:lnTo>
                  <a:lnTo>
                    <a:pt x="8309" y="4900"/>
                  </a:lnTo>
                  <a:lnTo>
                    <a:pt x="8357" y="4467"/>
                  </a:lnTo>
                  <a:lnTo>
                    <a:pt x="8357" y="4035"/>
                  </a:lnTo>
                  <a:lnTo>
                    <a:pt x="8309" y="3651"/>
                  </a:lnTo>
                  <a:lnTo>
                    <a:pt x="8261" y="3219"/>
                  </a:lnTo>
                  <a:lnTo>
                    <a:pt x="8117" y="2786"/>
                  </a:lnTo>
                  <a:lnTo>
                    <a:pt x="7973" y="2402"/>
                  </a:lnTo>
                  <a:lnTo>
                    <a:pt x="7781" y="2066"/>
                  </a:lnTo>
                  <a:lnTo>
                    <a:pt x="7541" y="1730"/>
                  </a:lnTo>
                  <a:lnTo>
                    <a:pt x="7300" y="1394"/>
                  </a:lnTo>
                  <a:lnTo>
                    <a:pt x="7012" y="1106"/>
                  </a:lnTo>
                  <a:lnTo>
                    <a:pt x="6724" y="865"/>
                  </a:lnTo>
                  <a:lnTo>
                    <a:pt x="6388" y="625"/>
                  </a:lnTo>
                  <a:lnTo>
                    <a:pt x="6004" y="433"/>
                  </a:lnTo>
                  <a:lnTo>
                    <a:pt x="5668" y="289"/>
                  </a:lnTo>
                  <a:lnTo>
                    <a:pt x="5283" y="145"/>
                  </a:lnTo>
                  <a:lnTo>
                    <a:pt x="4851" y="4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1460350" y="2402425"/>
              <a:ext cx="208950" cy="208950"/>
            </a:xfrm>
            <a:custGeom>
              <a:rect b="b" l="l" r="r" t="t"/>
              <a:pathLst>
                <a:path extrusionOk="0" fill="none" h="8358" w="8358">
                  <a:moveTo>
                    <a:pt x="8261" y="3219"/>
                  </a:moveTo>
                  <a:lnTo>
                    <a:pt x="8261" y="3219"/>
                  </a:lnTo>
                  <a:lnTo>
                    <a:pt x="8309" y="3651"/>
                  </a:lnTo>
                  <a:lnTo>
                    <a:pt x="8357" y="4035"/>
                  </a:lnTo>
                  <a:lnTo>
                    <a:pt x="8357" y="4467"/>
                  </a:lnTo>
                  <a:lnTo>
                    <a:pt x="8309" y="4900"/>
                  </a:lnTo>
                  <a:lnTo>
                    <a:pt x="8213" y="5284"/>
                  </a:lnTo>
                  <a:lnTo>
                    <a:pt x="8069" y="5668"/>
                  </a:lnTo>
                  <a:lnTo>
                    <a:pt x="7925" y="6004"/>
                  </a:lnTo>
                  <a:lnTo>
                    <a:pt x="7733" y="6388"/>
                  </a:lnTo>
                  <a:lnTo>
                    <a:pt x="7493" y="6724"/>
                  </a:lnTo>
                  <a:lnTo>
                    <a:pt x="7252" y="7013"/>
                  </a:lnTo>
                  <a:lnTo>
                    <a:pt x="6964" y="7301"/>
                  </a:lnTo>
                  <a:lnTo>
                    <a:pt x="6628" y="7541"/>
                  </a:lnTo>
                  <a:lnTo>
                    <a:pt x="6292" y="7781"/>
                  </a:lnTo>
                  <a:lnTo>
                    <a:pt x="5956" y="7973"/>
                  </a:lnTo>
                  <a:lnTo>
                    <a:pt x="5524" y="8117"/>
                  </a:lnTo>
                  <a:lnTo>
                    <a:pt x="5139" y="8261"/>
                  </a:lnTo>
                  <a:lnTo>
                    <a:pt x="5139" y="8261"/>
                  </a:lnTo>
                  <a:lnTo>
                    <a:pt x="4707" y="8309"/>
                  </a:lnTo>
                  <a:lnTo>
                    <a:pt x="4275" y="8357"/>
                  </a:lnTo>
                  <a:lnTo>
                    <a:pt x="3891" y="8357"/>
                  </a:lnTo>
                  <a:lnTo>
                    <a:pt x="3458" y="8309"/>
                  </a:lnTo>
                  <a:lnTo>
                    <a:pt x="3074" y="8213"/>
                  </a:lnTo>
                  <a:lnTo>
                    <a:pt x="2690" y="8069"/>
                  </a:lnTo>
                  <a:lnTo>
                    <a:pt x="2306" y="7925"/>
                  </a:lnTo>
                  <a:lnTo>
                    <a:pt x="1970" y="7733"/>
                  </a:lnTo>
                  <a:lnTo>
                    <a:pt x="1634" y="7493"/>
                  </a:lnTo>
                  <a:lnTo>
                    <a:pt x="1345" y="7253"/>
                  </a:lnTo>
                  <a:lnTo>
                    <a:pt x="1057" y="6965"/>
                  </a:lnTo>
                  <a:lnTo>
                    <a:pt x="817" y="6628"/>
                  </a:lnTo>
                  <a:lnTo>
                    <a:pt x="577" y="6292"/>
                  </a:lnTo>
                  <a:lnTo>
                    <a:pt x="385" y="5956"/>
                  </a:lnTo>
                  <a:lnTo>
                    <a:pt x="241" y="5572"/>
                  </a:lnTo>
                  <a:lnTo>
                    <a:pt x="97" y="5140"/>
                  </a:lnTo>
                  <a:lnTo>
                    <a:pt x="97" y="5140"/>
                  </a:lnTo>
                  <a:lnTo>
                    <a:pt x="49" y="4707"/>
                  </a:lnTo>
                  <a:lnTo>
                    <a:pt x="1" y="4323"/>
                  </a:lnTo>
                  <a:lnTo>
                    <a:pt x="1" y="3891"/>
                  </a:lnTo>
                  <a:lnTo>
                    <a:pt x="49" y="3459"/>
                  </a:lnTo>
                  <a:lnTo>
                    <a:pt x="145" y="3075"/>
                  </a:lnTo>
                  <a:lnTo>
                    <a:pt x="241" y="2690"/>
                  </a:lnTo>
                  <a:lnTo>
                    <a:pt x="433" y="2354"/>
                  </a:lnTo>
                  <a:lnTo>
                    <a:pt x="625" y="1970"/>
                  </a:lnTo>
                  <a:lnTo>
                    <a:pt x="865" y="1634"/>
                  </a:lnTo>
                  <a:lnTo>
                    <a:pt x="1105" y="1346"/>
                  </a:lnTo>
                  <a:lnTo>
                    <a:pt x="1393" y="1058"/>
                  </a:lnTo>
                  <a:lnTo>
                    <a:pt x="1682" y="817"/>
                  </a:lnTo>
                  <a:lnTo>
                    <a:pt x="2066" y="577"/>
                  </a:lnTo>
                  <a:lnTo>
                    <a:pt x="2402" y="385"/>
                  </a:lnTo>
                  <a:lnTo>
                    <a:pt x="2786" y="241"/>
                  </a:lnTo>
                  <a:lnTo>
                    <a:pt x="3218" y="97"/>
                  </a:lnTo>
                  <a:lnTo>
                    <a:pt x="3218" y="97"/>
                  </a:lnTo>
                  <a:lnTo>
                    <a:pt x="3651" y="49"/>
                  </a:lnTo>
                  <a:lnTo>
                    <a:pt x="4035" y="1"/>
                  </a:lnTo>
                  <a:lnTo>
                    <a:pt x="4467" y="1"/>
                  </a:lnTo>
                  <a:lnTo>
                    <a:pt x="4851" y="49"/>
                  </a:lnTo>
                  <a:lnTo>
                    <a:pt x="5283" y="145"/>
                  </a:lnTo>
                  <a:lnTo>
                    <a:pt x="5668" y="289"/>
                  </a:lnTo>
                  <a:lnTo>
                    <a:pt x="6004" y="433"/>
                  </a:lnTo>
                  <a:lnTo>
                    <a:pt x="6388" y="625"/>
                  </a:lnTo>
                  <a:lnTo>
                    <a:pt x="6724" y="865"/>
                  </a:lnTo>
                  <a:lnTo>
                    <a:pt x="7012" y="1106"/>
                  </a:lnTo>
                  <a:lnTo>
                    <a:pt x="7300" y="1394"/>
                  </a:lnTo>
                  <a:lnTo>
                    <a:pt x="7541" y="1730"/>
                  </a:lnTo>
                  <a:lnTo>
                    <a:pt x="7781" y="2066"/>
                  </a:lnTo>
                  <a:lnTo>
                    <a:pt x="7973" y="2402"/>
                  </a:lnTo>
                  <a:lnTo>
                    <a:pt x="8117" y="2786"/>
                  </a:lnTo>
                  <a:lnTo>
                    <a:pt x="8261" y="32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1495175" y="2421650"/>
              <a:ext cx="122475" cy="91275"/>
            </a:xfrm>
            <a:custGeom>
              <a:rect b="b" l="l" r="r" t="t"/>
              <a:pathLst>
                <a:path extrusionOk="0" h="3651" w="4899">
                  <a:moveTo>
                    <a:pt x="2546" y="192"/>
                  </a:moveTo>
                  <a:lnTo>
                    <a:pt x="2786" y="240"/>
                  </a:lnTo>
                  <a:lnTo>
                    <a:pt x="3026" y="289"/>
                  </a:lnTo>
                  <a:lnTo>
                    <a:pt x="3266" y="385"/>
                  </a:lnTo>
                  <a:lnTo>
                    <a:pt x="3458" y="529"/>
                  </a:lnTo>
                  <a:lnTo>
                    <a:pt x="3554" y="673"/>
                  </a:lnTo>
                  <a:lnTo>
                    <a:pt x="3650" y="865"/>
                  </a:lnTo>
                  <a:lnTo>
                    <a:pt x="3650" y="1057"/>
                  </a:lnTo>
                  <a:lnTo>
                    <a:pt x="3506" y="1249"/>
                  </a:lnTo>
                  <a:lnTo>
                    <a:pt x="3362" y="1393"/>
                  </a:lnTo>
                  <a:lnTo>
                    <a:pt x="3170" y="1537"/>
                  </a:lnTo>
                  <a:lnTo>
                    <a:pt x="2930" y="1585"/>
                  </a:lnTo>
                  <a:lnTo>
                    <a:pt x="2690" y="1633"/>
                  </a:lnTo>
                  <a:lnTo>
                    <a:pt x="2450" y="1585"/>
                  </a:lnTo>
                  <a:lnTo>
                    <a:pt x="2210" y="1537"/>
                  </a:lnTo>
                  <a:lnTo>
                    <a:pt x="1969" y="1441"/>
                  </a:lnTo>
                  <a:lnTo>
                    <a:pt x="1777" y="1297"/>
                  </a:lnTo>
                  <a:lnTo>
                    <a:pt x="1633" y="1105"/>
                  </a:lnTo>
                  <a:lnTo>
                    <a:pt x="1585" y="961"/>
                  </a:lnTo>
                  <a:lnTo>
                    <a:pt x="1585" y="769"/>
                  </a:lnTo>
                  <a:lnTo>
                    <a:pt x="1681" y="577"/>
                  </a:lnTo>
                  <a:lnTo>
                    <a:pt x="1873" y="385"/>
                  </a:lnTo>
                  <a:lnTo>
                    <a:pt x="2065" y="289"/>
                  </a:lnTo>
                  <a:lnTo>
                    <a:pt x="2306" y="240"/>
                  </a:lnTo>
                  <a:lnTo>
                    <a:pt x="2546" y="192"/>
                  </a:lnTo>
                  <a:close/>
                  <a:moveTo>
                    <a:pt x="2306" y="0"/>
                  </a:move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fill="none" h="1442" w="2066">
                  <a:moveTo>
                    <a:pt x="1105" y="1441"/>
                  </a:moveTo>
                  <a:lnTo>
                    <a:pt x="1105" y="1441"/>
                  </a:lnTo>
                  <a:lnTo>
                    <a:pt x="865" y="1393"/>
                  </a:lnTo>
                  <a:lnTo>
                    <a:pt x="625" y="1345"/>
                  </a:lnTo>
                  <a:lnTo>
                    <a:pt x="384" y="1249"/>
                  </a:lnTo>
                  <a:lnTo>
                    <a:pt x="192" y="1105"/>
                  </a:lnTo>
                  <a:lnTo>
                    <a:pt x="48" y="913"/>
                  </a:lnTo>
                  <a:lnTo>
                    <a:pt x="0" y="769"/>
                  </a:lnTo>
                  <a:lnTo>
                    <a:pt x="0" y="577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288" y="193"/>
                  </a:lnTo>
                  <a:lnTo>
                    <a:pt x="480" y="97"/>
                  </a:lnTo>
                  <a:lnTo>
                    <a:pt x="721" y="48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1201" y="48"/>
                  </a:lnTo>
                  <a:lnTo>
                    <a:pt x="1441" y="97"/>
                  </a:lnTo>
                  <a:lnTo>
                    <a:pt x="1681" y="193"/>
                  </a:lnTo>
                  <a:lnTo>
                    <a:pt x="1873" y="337"/>
                  </a:lnTo>
                  <a:lnTo>
                    <a:pt x="1969" y="481"/>
                  </a:lnTo>
                  <a:lnTo>
                    <a:pt x="2065" y="673"/>
                  </a:lnTo>
                  <a:lnTo>
                    <a:pt x="2065" y="865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1777" y="1201"/>
                  </a:lnTo>
                  <a:lnTo>
                    <a:pt x="1585" y="1345"/>
                  </a:lnTo>
                  <a:lnTo>
                    <a:pt x="1345" y="1393"/>
                  </a:lnTo>
                  <a:lnTo>
                    <a:pt x="1105" y="144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1495175" y="2421650"/>
              <a:ext cx="122475" cy="91275"/>
            </a:xfrm>
            <a:custGeom>
              <a:rect b="b" l="l" r="r" t="t"/>
              <a:pathLst>
                <a:path extrusionOk="0" fill="none" h="3651" w="4899">
                  <a:moveTo>
                    <a:pt x="2642" y="0"/>
                  </a:moveTo>
                  <a:lnTo>
                    <a:pt x="2642" y="0"/>
                  </a:lnTo>
                  <a:lnTo>
                    <a:pt x="2306" y="0"/>
                  </a:ln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210" y="3650"/>
                  </a:lnTo>
                  <a:lnTo>
                    <a:pt x="2210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lnTo>
                    <a:pt x="2642" y="0"/>
                  </a:lnTo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1582825" y="2607750"/>
              <a:ext cx="10825" cy="2425"/>
            </a:xfrm>
            <a:custGeom>
              <a:rect b="b" l="l" r="r" t="t"/>
              <a:pathLst>
                <a:path extrusionOk="0" h="97" w="433"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FA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1582825" y="2610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1584025" y="2610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1584025" y="2608950"/>
              <a:ext cx="4825" cy="1225"/>
            </a:xfrm>
            <a:custGeom>
              <a:rect b="b" l="l" r="r" t="t"/>
              <a:pathLst>
                <a:path extrusionOk="0" fill="none" h="49" w="193">
                  <a:moveTo>
                    <a:pt x="192" y="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1588825" y="260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1590025" y="2607750"/>
              <a:ext cx="25" cy="1225"/>
            </a:xfrm>
            <a:custGeom>
              <a:rect b="b" l="l" r="r" t="t"/>
              <a:pathLst>
                <a:path extrusionOk="0" fill="none" h="49" w="1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15900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15900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1590025" y="2607750"/>
              <a:ext cx="1225" cy="25"/>
            </a:xfrm>
            <a:custGeom>
              <a:rect b="b" l="l" r="r" t="t"/>
              <a:pathLst>
                <a:path extrusionOk="0" fill="none" h="1" w="49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15912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1591225" y="2607750"/>
              <a:ext cx="1225" cy="25"/>
            </a:xfrm>
            <a:custGeom>
              <a:rect b="b" l="l" r="r" t="t"/>
              <a:pathLst>
                <a:path extrusionOk="0" fill="none" h="1" w="49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15924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15924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15936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1593625" y="2607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1477175" y="2515300"/>
              <a:ext cx="192125" cy="96075"/>
            </a:xfrm>
            <a:custGeom>
              <a:rect b="b" l="l" r="r" t="t"/>
              <a:pathLst>
                <a:path extrusionOk="0" fill="none" h="3843" w="7685">
                  <a:moveTo>
                    <a:pt x="7684" y="0"/>
                  </a:moveTo>
                  <a:lnTo>
                    <a:pt x="7684" y="0"/>
                  </a:ln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3314" y="2738"/>
                  </a:lnTo>
                  <a:lnTo>
                    <a:pt x="3314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h="1442" w="2066">
                  <a:moveTo>
                    <a:pt x="961" y="0"/>
                  </a:move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>
                <a:alpha val="2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1534800" y="2426450"/>
              <a:ext cx="51650" cy="36050"/>
            </a:xfrm>
            <a:custGeom>
              <a:rect b="b" l="l" r="r" t="t"/>
              <a:pathLst>
                <a:path extrusionOk="0" fill="none" h="1442" w="2066">
                  <a:moveTo>
                    <a:pt x="961" y="0"/>
                  </a:moveTo>
                  <a:lnTo>
                    <a:pt x="961" y="0"/>
                  </a:ln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1477175" y="2515300"/>
              <a:ext cx="192125" cy="96075"/>
            </a:xfrm>
            <a:custGeom>
              <a:rect b="b" l="l" r="r" t="t"/>
              <a:pathLst>
                <a:path extrusionOk="0" h="3843" w="7685">
                  <a:moveTo>
                    <a:pt x="7684" y="0"/>
                  </a:move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rgbClr val="210A06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2" name="Google Shape;432;p41"/>
          <p:cNvSpPr/>
          <p:nvPr/>
        </p:nvSpPr>
        <p:spPr>
          <a:xfrm>
            <a:off x="8188388" y="866375"/>
            <a:ext cx="471223" cy="363809"/>
          </a:xfrm>
          <a:custGeom>
            <a:rect b="b" l="l" r="r" t="t"/>
            <a:pathLst>
              <a:path extrusionOk="0" h="4228" w="5476">
                <a:moveTo>
                  <a:pt x="3506" y="1"/>
                </a:moveTo>
                <a:lnTo>
                  <a:pt x="3122" y="97"/>
                </a:lnTo>
                <a:lnTo>
                  <a:pt x="2162" y="481"/>
                </a:lnTo>
                <a:lnTo>
                  <a:pt x="673" y="1105"/>
                </a:lnTo>
                <a:lnTo>
                  <a:pt x="673" y="1153"/>
                </a:lnTo>
                <a:lnTo>
                  <a:pt x="673" y="1346"/>
                </a:lnTo>
                <a:lnTo>
                  <a:pt x="865" y="1778"/>
                </a:lnTo>
                <a:lnTo>
                  <a:pt x="1057" y="2162"/>
                </a:lnTo>
                <a:lnTo>
                  <a:pt x="1105" y="2354"/>
                </a:lnTo>
                <a:lnTo>
                  <a:pt x="625" y="2354"/>
                </a:lnTo>
                <a:lnTo>
                  <a:pt x="289" y="2402"/>
                </a:lnTo>
                <a:lnTo>
                  <a:pt x="145" y="2498"/>
                </a:lnTo>
                <a:lnTo>
                  <a:pt x="97" y="2546"/>
                </a:lnTo>
                <a:lnTo>
                  <a:pt x="0" y="2738"/>
                </a:lnTo>
                <a:lnTo>
                  <a:pt x="0" y="2978"/>
                </a:lnTo>
                <a:lnTo>
                  <a:pt x="49" y="3171"/>
                </a:lnTo>
                <a:lnTo>
                  <a:pt x="193" y="3363"/>
                </a:lnTo>
                <a:lnTo>
                  <a:pt x="337" y="3555"/>
                </a:lnTo>
                <a:lnTo>
                  <a:pt x="481" y="3651"/>
                </a:lnTo>
                <a:lnTo>
                  <a:pt x="625" y="3699"/>
                </a:lnTo>
                <a:lnTo>
                  <a:pt x="769" y="3699"/>
                </a:lnTo>
                <a:lnTo>
                  <a:pt x="913" y="3603"/>
                </a:lnTo>
                <a:lnTo>
                  <a:pt x="1105" y="3459"/>
                </a:lnTo>
                <a:lnTo>
                  <a:pt x="1297" y="3363"/>
                </a:lnTo>
                <a:lnTo>
                  <a:pt x="1345" y="3363"/>
                </a:lnTo>
                <a:lnTo>
                  <a:pt x="1441" y="3459"/>
                </a:lnTo>
                <a:lnTo>
                  <a:pt x="1537" y="3699"/>
                </a:lnTo>
                <a:lnTo>
                  <a:pt x="1585" y="3987"/>
                </a:lnTo>
                <a:lnTo>
                  <a:pt x="1681" y="4227"/>
                </a:lnTo>
                <a:lnTo>
                  <a:pt x="1921" y="4227"/>
                </a:lnTo>
                <a:lnTo>
                  <a:pt x="2306" y="4083"/>
                </a:lnTo>
                <a:lnTo>
                  <a:pt x="2930" y="3747"/>
                </a:lnTo>
                <a:lnTo>
                  <a:pt x="3026" y="3699"/>
                </a:lnTo>
                <a:lnTo>
                  <a:pt x="2978" y="3699"/>
                </a:lnTo>
                <a:lnTo>
                  <a:pt x="2834" y="3603"/>
                </a:lnTo>
                <a:lnTo>
                  <a:pt x="2642" y="3459"/>
                </a:lnTo>
                <a:lnTo>
                  <a:pt x="2594" y="3315"/>
                </a:lnTo>
                <a:lnTo>
                  <a:pt x="2546" y="3171"/>
                </a:lnTo>
                <a:lnTo>
                  <a:pt x="2594" y="3026"/>
                </a:lnTo>
                <a:lnTo>
                  <a:pt x="2642" y="2882"/>
                </a:lnTo>
                <a:lnTo>
                  <a:pt x="2786" y="2786"/>
                </a:lnTo>
                <a:lnTo>
                  <a:pt x="2930" y="2642"/>
                </a:lnTo>
                <a:lnTo>
                  <a:pt x="3074" y="2594"/>
                </a:lnTo>
                <a:lnTo>
                  <a:pt x="3314" y="2546"/>
                </a:lnTo>
                <a:lnTo>
                  <a:pt x="3458" y="2594"/>
                </a:lnTo>
                <a:lnTo>
                  <a:pt x="3554" y="2690"/>
                </a:lnTo>
                <a:lnTo>
                  <a:pt x="3554" y="2834"/>
                </a:lnTo>
                <a:lnTo>
                  <a:pt x="3554" y="3026"/>
                </a:lnTo>
                <a:lnTo>
                  <a:pt x="3506" y="3363"/>
                </a:lnTo>
                <a:lnTo>
                  <a:pt x="3458" y="3507"/>
                </a:lnTo>
                <a:lnTo>
                  <a:pt x="3506" y="3603"/>
                </a:lnTo>
                <a:lnTo>
                  <a:pt x="3698" y="3603"/>
                </a:lnTo>
                <a:lnTo>
                  <a:pt x="4035" y="3507"/>
                </a:lnTo>
                <a:lnTo>
                  <a:pt x="4803" y="3219"/>
                </a:lnTo>
                <a:lnTo>
                  <a:pt x="4899" y="3171"/>
                </a:lnTo>
                <a:lnTo>
                  <a:pt x="4947" y="3026"/>
                </a:lnTo>
                <a:lnTo>
                  <a:pt x="4899" y="2930"/>
                </a:lnTo>
                <a:lnTo>
                  <a:pt x="4803" y="2786"/>
                </a:lnTo>
                <a:lnTo>
                  <a:pt x="4611" y="2546"/>
                </a:lnTo>
                <a:lnTo>
                  <a:pt x="4467" y="2306"/>
                </a:lnTo>
                <a:lnTo>
                  <a:pt x="4371" y="2162"/>
                </a:lnTo>
                <a:lnTo>
                  <a:pt x="4371" y="2114"/>
                </a:lnTo>
                <a:lnTo>
                  <a:pt x="4371" y="2066"/>
                </a:lnTo>
                <a:lnTo>
                  <a:pt x="4563" y="2018"/>
                </a:lnTo>
                <a:lnTo>
                  <a:pt x="4899" y="2018"/>
                </a:lnTo>
                <a:lnTo>
                  <a:pt x="5139" y="1970"/>
                </a:lnTo>
                <a:lnTo>
                  <a:pt x="5331" y="1874"/>
                </a:lnTo>
                <a:lnTo>
                  <a:pt x="5427" y="1730"/>
                </a:lnTo>
                <a:lnTo>
                  <a:pt x="5475" y="1538"/>
                </a:lnTo>
                <a:lnTo>
                  <a:pt x="5475" y="1346"/>
                </a:lnTo>
                <a:lnTo>
                  <a:pt x="5427" y="1202"/>
                </a:lnTo>
                <a:lnTo>
                  <a:pt x="5283" y="1009"/>
                </a:lnTo>
                <a:lnTo>
                  <a:pt x="5091" y="817"/>
                </a:lnTo>
                <a:lnTo>
                  <a:pt x="4899" y="721"/>
                </a:lnTo>
                <a:lnTo>
                  <a:pt x="4755" y="721"/>
                </a:lnTo>
                <a:lnTo>
                  <a:pt x="4659" y="769"/>
                </a:lnTo>
                <a:lnTo>
                  <a:pt x="4563" y="817"/>
                </a:lnTo>
                <a:lnTo>
                  <a:pt x="4419" y="1057"/>
                </a:lnTo>
                <a:lnTo>
                  <a:pt x="4323" y="1153"/>
                </a:lnTo>
                <a:lnTo>
                  <a:pt x="4227" y="1250"/>
                </a:lnTo>
                <a:lnTo>
                  <a:pt x="4131" y="1250"/>
                </a:lnTo>
                <a:lnTo>
                  <a:pt x="4035" y="1153"/>
                </a:lnTo>
                <a:lnTo>
                  <a:pt x="3891" y="721"/>
                </a:lnTo>
                <a:lnTo>
                  <a:pt x="3746" y="289"/>
                </a:lnTo>
                <a:lnTo>
                  <a:pt x="3698" y="97"/>
                </a:lnTo>
                <a:lnTo>
                  <a:pt x="36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2"/>
          <p:cNvSpPr txBox="1"/>
          <p:nvPr>
            <p:ph type="title"/>
          </p:nvPr>
        </p:nvSpPr>
        <p:spPr>
          <a:xfrm>
            <a:off x="729275" y="3037700"/>
            <a:ext cx="41934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"/>
              <a:buNone/>
              <a:defRPr b="0" i="0" sz="2400" u="none" cap="none" strike="noStrik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"/>
              <a:buNone/>
              <a:defRPr b="0" i="0" sz="2400" u="none" cap="none" strike="noStrik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"/>
              <a:buNone/>
              <a:defRPr b="0" i="0" sz="2400" u="none" cap="none" strike="noStrik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"/>
              <a:buNone/>
              <a:defRPr b="0" i="0" sz="2400" u="none" cap="none" strike="noStrik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"/>
              <a:buNone/>
              <a:defRPr b="0" i="0" sz="2400" u="none" cap="none" strike="noStrik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"/>
              <a:buNone/>
              <a:defRPr b="0" i="0" sz="2400" u="none" cap="none" strike="noStrik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"/>
              <a:buNone/>
              <a:defRPr b="0" i="0" sz="2400" u="none" cap="none" strike="noStrik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"/>
              <a:buNone/>
              <a:defRPr b="0" i="0" sz="2400" u="none" cap="none" strike="noStrik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"/>
              <a:buNone/>
              <a:defRPr b="0" i="0" sz="2400" u="none" cap="none" strike="noStrik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●"/>
              <a:defRPr b="0" i="0" sz="14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○"/>
              <a:defRPr b="0" i="0" sz="14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■"/>
              <a:defRPr b="0" i="0" sz="14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●"/>
              <a:defRPr b="0" i="0" sz="14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○"/>
              <a:defRPr b="0" i="0" sz="14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■"/>
              <a:defRPr b="0" i="0" sz="14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●"/>
              <a:defRPr b="0" i="0" sz="14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○"/>
              <a:defRPr b="0" i="0" sz="14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xo 2"/>
              <a:buChar char="■"/>
              <a:defRPr b="0" i="0" sz="14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66">
          <p15:clr>
            <a:srgbClr val="EA4335"/>
          </p15:clr>
        </p15:guide>
        <p15:guide id="2" orient="horz" pos="280">
          <p15:clr>
            <a:srgbClr val="EA4335"/>
          </p15:clr>
        </p15:guide>
        <p15:guide id="3" pos="5294">
          <p15:clr>
            <a:srgbClr val="EA4335"/>
          </p15:clr>
        </p15:guide>
        <p15:guide id="4" orient="horz" pos="29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rive.google.com/file/d/1OrO_AUTPI7ruj2XVIkLltxVBXQctk-pF/view?usp=sharing" TargetMode="External"/><Relationship Id="rId4" Type="http://schemas.openxmlformats.org/officeDocument/2006/relationships/hyperlink" Target="https://github.com/EFTY1309/SPL-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"/>
          <p:cNvSpPr/>
          <p:nvPr/>
        </p:nvSpPr>
        <p:spPr>
          <a:xfrm rot="-5062406">
            <a:off x="-1571272" y="-173056"/>
            <a:ext cx="2818035" cy="2808784"/>
          </a:xfrm>
          <a:custGeom>
            <a:rect b="b" l="l" r="r" t="t"/>
            <a:pathLst>
              <a:path extrusionOk="0" h="61333" w="61535">
                <a:moveTo>
                  <a:pt x="25312" y="0"/>
                </a:moveTo>
                <a:lnTo>
                  <a:pt x="24384" y="40"/>
                </a:lnTo>
                <a:lnTo>
                  <a:pt x="23618" y="101"/>
                </a:lnTo>
                <a:lnTo>
                  <a:pt x="22851" y="182"/>
                </a:lnTo>
                <a:lnTo>
                  <a:pt x="22065" y="303"/>
                </a:lnTo>
                <a:lnTo>
                  <a:pt x="21298" y="464"/>
                </a:lnTo>
                <a:lnTo>
                  <a:pt x="20532" y="625"/>
                </a:lnTo>
                <a:lnTo>
                  <a:pt x="19766" y="847"/>
                </a:lnTo>
                <a:lnTo>
                  <a:pt x="18979" y="1069"/>
                </a:lnTo>
                <a:lnTo>
                  <a:pt x="18213" y="1331"/>
                </a:lnTo>
                <a:lnTo>
                  <a:pt x="17446" y="1593"/>
                </a:lnTo>
                <a:lnTo>
                  <a:pt x="16700" y="1896"/>
                </a:lnTo>
                <a:lnTo>
                  <a:pt x="15934" y="2219"/>
                </a:lnTo>
                <a:lnTo>
                  <a:pt x="15187" y="2561"/>
                </a:lnTo>
                <a:lnTo>
                  <a:pt x="14441" y="2945"/>
                </a:lnTo>
                <a:lnTo>
                  <a:pt x="13695" y="3328"/>
                </a:lnTo>
                <a:lnTo>
                  <a:pt x="12969" y="3711"/>
                </a:lnTo>
                <a:lnTo>
                  <a:pt x="12243" y="4135"/>
                </a:lnTo>
                <a:lnTo>
                  <a:pt x="11517" y="4578"/>
                </a:lnTo>
                <a:lnTo>
                  <a:pt x="10811" y="5022"/>
                </a:lnTo>
                <a:lnTo>
                  <a:pt x="10125" y="5486"/>
                </a:lnTo>
                <a:lnTo>
                  <a:pt x="9439" y="5970"/>
                </a:lnTo>
                <a:lnTo>
                  <a:pt x="8753" y="6454"/>
                </a:lnTo>
                <a:lnTo>
                  <a:pt x="8088" y="6958"/>
                </a:lnTo>
                <a:lnTo>
                  <a:pt x="7443" y="7483"/>
                </a:lnTo>
                <a:lnTo>
                  <a:pt x="6817" y="8007"/>
                </a:lnTo>
                <a:lnTo>
                  <a:pt x="6192" y="8531"/>
                </a:lnTo>
                <a:lnTo>
                  <a:pt x="5587" y="9076"/>
                </a:lnTo>
                <a:lnTo>
                  <a:pt x="4982" y="9620"/>
                </a:lnTo>
                <a:lnTo>
                  <a:pt x="4417" y="10185"/>
                </a:lnTo>
                <a:lnTo>
                  <a:pt x="3852" y="10730"/>
                </a:lnTo>
                <a:lnTo>
                  <a:pt x="3308" y="11294"/>
                </a:lnTo>
                <a:lnTo>
                  <a:pt x="2784" y="11859"/>
                </a:lnTo>
                <a:lnTo>
                  <a:pt x="2279" y="12424"/>
                </a:lnTo>
                <a:lnTo>
                  <a:pt x="2057" y="12686"/>
                </a:lnTo>
                <a:lnTo>
                  <a:pt x="1856" y="12968"/>
                </a:lnTo>
                <a:lnTo>
                  <a:pt x="1654" y="13231"/>
                </a:lnTo>
                <a:lnTo>
                  <a:pt x="1473" y="13513"/>
                </a:lnTo>
                <a:lnTo>
                  <a:pt x="1311" y="13795"/>
                </a:lnTo>
                <a:lnTo>
                  <a:pt x="1150" y="14078"/>
                </a:lnTo>
                <a:lnTo>
                  <a:pt x="868" y="14663"/>
                </a:lnTo>
                <a:lnTo>
                  <a:pt x="625" y="15268"/>
                </a:lnTo>
                <a:lnTo>
                  <a:pt x="424" y="15873"/>
                </a:lnTo>
                <a:lnTo>
                  <a:pt x="262" y="16518"/>
                </a:lnTo>
                <a:lnTo>
                  <a:pt x="141" y="17143"/>
                </a:lnTo>
                <a:lnTo>
                  <a:pt x="61" y="17809"/>
                </a:lnTo>
                <a:lnTo>
                  <a:pt x="20" y="18454"/>
                </a:lnTo>
                <a:lnTo>
                  <a:pt x="0" y="19140"/>
                </a:lnTo>
                <a:lnTo>
                  <a:pt x="20" y="19806"/>
                </a:lnTo>
                <a:lnTo>
                  <a:pt x="81" y="20491"/>
                </a:lnTo>
                <a:lnTo>
                  <a:pt x="162" y="21157"/>
                </a:lnTo>
                <a:lnTo>
                  <a:pt x="283" y="21843"/>
                </a:lnTo>
                <a:lnTo>
                  <a:pt x="424" y="22528"/>
                </a:lnTo>
                <a:lnTo>
                  <a:pt x="605" y="23214"/>
                </a:lnTo>
                <a:lnTo>
                  <a:pt x="807" y="23880"/>
                </a:lnTo>
                <a:lnTo>
                  <a:pt x="1029" y="24545"/>
                </a:lnTo>
                <a:lnTo>
                  <a:pt x="1271" y="25211"/>
                </a:lnTo>
                <a:lnTo>
                  <a:pt x="1533" y="25876"/>
                </a:lnTo>
                <a:lnTo>
                  <a:pt x="1815" y="26522"/>
                </a:lnTo>
                <a:lnTo>
                  <a:pt x="2118" y="27167"/>
                </a:lnTo>
                <a:lnTo>
                  <a:pt x="2441" y="27792"/>
                </a:lnTo>
                <a:lnTo>
                  <a:pt x="2784" y="28397"/>
                </a:lnTo>
                <a:lnTo>
                  <a:pt x="3147" y="29003"/>
                </a:lnTo>
                <a:lnTo>
                  <a:pt x="3510" y="29567"/>
                </a:lnTo>
                <a:lnTo>
                  <a:pt x="3893" y="30132"/>
                </a:lnTo>
                <a:lnTo>
                  <a:pt x="4276" y="30677"/>
                </a:lnTo>
                <a:lnTo>
                  <a:pt x="4679" y="31201"/>
                </a:lnTo>
                <a:lnTo>
                  <a:pt x="5083" y="31685"/>
                </a:lnTo>
                <a:lnTo>
                  <a:pt x="5486" y="32169"/>
                </a:lnTo>
                <a:lnTo>
                  <a:pt x="5890" y="32613"/>
                </a:lnTo>
                <a:lnTo>
                  <a:pt x="6313" y="33036"/>
                </a:lnTo>
                <a:lnTo>
                  <a:pt x="6737" y="33440"/>
                </a:lnTo>
                <a:lnTo>
                  <a:pt x="7180" y="33843"/>
                </a:lnTo>
                <a:lnTo>
                  <a:pt x="7624" y="34226"/>
                </a:lnTo>
                <a:lnTo>
                  <a:pt x="8088" y="34589"/>
                </a:lnTo>
                <a:lnTo>
                  <a:pt x="8572" y="34952"/>
                </a:lnTo>
                <a:lnTo>
                  <a:pt x="9056" y="35315"/>
                </a:lnTo>
                <a:lnTo>
                  <a:pt x="9540" y="35638"/>
                </a:lnTo>
                <a:lnTo>
                  <a:pt x="10044" y="35961"/>
                </a:lnTo>
                <a:lnTo>
                  <a:pt x="10548" y="36263"/>
                </a:lnTo>
                <a:lnTo>
                  <a:pt x="11073" y="36566"/>
                </a:lnTo>
                <a:lnTo>
                  <a:pt x="11597" y="36828"/>
                </a:lnTo>
                <a:lnTo>
                  <a:pt x="12122" y="37090"/>
                </a:lnTo>
                <a:lnTo>
                  <a:pt x="12666" y="37352"/>
                </a:lnTo>
                <a:lnTo>
                  <a:pt x="13211" y="37574"/>
                </a:lnTo>
                <a:lnTo>
                  <a:pt x="13775" y="37796"/>
                </a:lnTo>
                <a:lnTo>
                  <a:pt x="14340" y="37998"/>
                </a:lnTo>
                <a:lnTo>
                  <a:pt x="14905" y="38179"/>
                </a:lnTo>
                <a:lnTo>
                  <a:pt x="15470" y="38361"/>
                </a:lnTo>
                <a:lnTo>
                  <a:pt x="16034" y="38522"/>
                </a:lnTo>
                <a:lnTo>
                  <a:pt x="16619" y="38663"/>
                </a:lnTo>
                <a:lnTo>
                  <a:pt x="17204" y="38784"/>
                </a:lnTo>
                <a:lnTo>
                  <a:pt x="17789" y="38885"/>
                </a:lnTo>
                <a:lnTo>
                  <a:pt x="18374" y="38986"/>
                </a:lnTo>
                <a:lnTo>
                  <a:pt x="18959" y="39067"/>
                </a:lnTo>
                <a:lnTo>
                  <a:pt x="19564" y="39107"/>
                </a:lnTo>
                <a:lnTo>
                  <a:pt x="20149" y="39168"/>
                </a:lnTo>
                <a:lnTo>
                  <a:pt x="20754" y="39188"/>
                </a:lnTo>
                <a:lnTo>
                  <a:pt x="21924" y="39188"/>
                </a:lnTo>
                <a:lnTo>
                  <a:pt x="22529" y="39147"/>
                </a:lnTo>
                <a:lnTo>
                  <a:pt x="23255" y="39107"/>
                </a:lnTo>
                <a:lnTo>
                  <a:pt x="23961" y="39026"/>
                </a:lnTo>
                <a:lnTo>
                  <a:pt x="25413" y="38865"/>
                </a:lnTo>
                <a:lnTo>
                  <a:pt x="26865" y="38683"/>
                </a:lnTo>
                <a:lnTo>
                  <a:pt x="27591" y="38603"/>
                </a:lnTo>
                <a:lnTo>
                  <a:pt x="28317" y="38562"/>
                </a:lnTo>
                <a:lnTo>
                  <a:pt x="29043" y="38522"/>
                </a:lnTo>
                <a:lnTo>
                  <a:pt x="29749" y="38522"/>
                </a:lnTo>
                <a:lnTo>
                  <a:pt x="30455" y="38542"/>
                </a:lnTo>
                <a:lnTo>
                  <a:pt x="31141" y="38623"/>
                </a:lnTo>
                <a:lnTo>
                  <a:pt x="31484" y="38663"/>
                </a:lnTo>
                <a:lnTo>
                  <a:pt x="31826" y="38724"/>
                </a:lnTo>
                <a:lnTo>
                  <a:pt x="32169" y="38805"/>
                </a:lnTo>
                <a:lnTo>
                  <a:pt x="32512" y="38905"/>
                </a:lnTo>
                <a:lnTo>
                  <a:pt x="32835" y="39006"/>
                </a:lnTo>
                <a:lnTo>
                  <a:pt x="33178" y="39127"/>
                </a:lnTo>
                <a:lnTo>
                  <a:pt x="33500" y="39248"/>
                </a:lnTo>
                <a:lnTo>
                  <a:pt x="33823" y="39410"/>
                </a:lnTo>
                <a:lnTo>
                  <a:pt x="34186" y="39591"/>
                </a:lnTo>
                <a:lnTo>
                  <a:pt x="34529" y="39813"/>
                </a:lnTo>
                <a:lnTo>
                  <a:pt x="34872" y="40035"/>
                </a:lnTo>
                <a:lnTo>
                  <a:pt x="35174" y="40277"/>
                </a:lnTo>
                <a:lnTo>
                  <a:pt x="35497" y="40539"/>
                </a:lnTo>
                <a:lnTo>
                  <a:pt x="35780" y="40801"/>
                </a:lnTo>
                <a:lnTo>
                  <a:pt x="36062" y="41084"/>
                </a:lnTo>
                <a:lnTo>
                  <a:pt x="36324" y="41386"/>
                </a:lnTo>
                <a:lnTo>
                  <a:pt x="36586" y="41689"/>
                </a:lnTo>
                <a:lnTo>
                  <a:pt x="36808" y="42011"/>
                </a:lnTo>
                <a:lnTo>
                  <a:pt x="37050" y="42334"/>
                </a:lnTo>
                <a:lnTo>
                  <a:pt x="37272" y="42677"/>
                </a:lnTo>
                <a:lnTo>
                  <a:pt x="37474" y="43020"/>
                </a:lnTo>
                <a:lnTo>
                  <a:pt x="37675" y="43383"/>
                </a:lnTo>
                <a:lnTo>
                  <a:pt x="38038" y="44129"/>
                </a:lnTo>
                <a:lnTo>
                  <a:pt x="38381" y="44895"/>
                </a:lnTo>
                <a:lnTo>
                  <a:pt x="38684" y="45682"/>
                </a:lnTo>
                <a:lnTo>
                  <a:pt x="38966" y="46489"/>
                </a:lnTo>
                <a:lnTo>
                  <a:pt x="39228" y="47296"/>
                </a:lnTo>
                <a:lnTo>
                  <a:pt x="39450" y="48122"/>
                </a:lnTo>
                <a:lnTo>
                  <a:pt x="39672" y="48949"/>
                </a:lnTo>
                <a:lnTo>
                  <a:pt x="40075" y="50583"/>
                </a:lnTo>
                <a:lnTo>
                  <a:pt x="40277" y="51390"/>
                </a:lnTo>
                <a:lnTo>
                  <a:pt x="40499" y="52217"/>
                </a:lnTo>
                <a:lnTo>
                  <a:pt x="40761" y="53044"/>
                </a:lnTo>
                <a:lnTo>
                  <a:pt x="41023" y="53850"/>
                </a:lnTo>
                <a:lnTo>
                  <a:pt x="41326" y="54657"/>
                </a:lnTo>
                <a:lnTo>
                  <a:pt x="41649" y="55464"/>
                </a:lnTo>
                <a:lnTo>
                  <a:pt x="42012" y="56230"/>
                </a:lnTo>
                <a:lnTo>
                  <a:pt x="42415" y="56956"/>
                </a:lnTo>
                <a:lnTo>
                  <a:pt x="42637" y="57319"/>
                </a:lnTo>
                <a:lnTo>
                  <a:pt x="42859" y="57662"/>
                </a:lnTo>
                <a:lnTo>
                  <a:pt x="43081" y="58005"/>
                </a:lnTo>
                <a:lnTo>
                  <a:pt x="43343" y="58328"/>
                </a:lnTo>
                <a:lnTo>
                  <a:pt x="43585" y="58630"/>
                </a:lnTo>
                <a:lnTo>
                  <a:pt x="43847" y="58933"/>
                </a:lnTo>
                <a:lnTo>
                  <a:pt x="44129" y="59215"/>
                </a:lnTo>
                <a:lnTo>
                  <a:pt x="44412" y="59498"/>
                </a:lnTo>
                <a:lnTo>
                  <a:pt x="44714" y="59740"/>
                </a:lnTo>
                <a:lnTo>
                  <a:pt x="45017" y="59982"/>
                </a:lnTo>
                <a:lnTo>
                  <a:pt x="45360" y="60203"/>
                </a:lnTo>
                <a:lnTo>
                  <a:pt x="45682" y="60425"/>
                </a:lnTo>
                <a:lnTo>
                  <a:pt x="46045" y="60607"/>
                </a:lnTo>
                <a:lnTo>
                  <a:pt x="46408" y="60768"/>
                </a:lnTo>
                <a:lnTo>
                  <a:pt x="46771" y="60930"/>
                </a:lnTo>
                <a:lnTo>
                  <a:pt x="47175" y="61051"/>
                </a:lnTo>
                <a:lnTo>
                  <a:pt x="47598" y="61172"/>
                </a:lnTo>
                <a:lnTo>
                  <a:pt x="48042" y="61252"/>
                </a:lnTo>
                <a:lnTo>
                  <a:pt x="48486" y="61313"/>
                </a:lnTo>
                <a:lnTo>
                  <a:pt x="48929" y="61333"/>
                </a:lnTo>
                <a:lnTo>
                  <a:pt x="49393" y="61333"/>
                </a:lnTo>
                <a:lnTo>
                  <a:pt x="49837" y="61293"/>
                </a:lnTo>
                <a:lnTo>
                  <a:pt x="50281" y="61252"/>
                </a:lnTo>
                <a:lnTo>
                  <a:pt x="50725" y="61172"/>
                </a:lnTo>
                <a:lnTo>
                  <a:pt x="51168" y="61071"/>
                </a:lnTo>
                <a:lnTo>
                  <a:pt x="51612" y="60950"/>
                </a:lnTo>
                <a:lnTo>
                  <a:pt x="52056" y="60809"/>
                </a:lnTo>
                <a:lnTo>
                  <a:pt x="52479" y="60647"/>
                </a:lnTo>
                <a:lnTo>
                  <a:pt x="52903" y="60466"/>
                </a:lnTo>
                <a:lnTo>
                  <a:pt x="53306" y="60264"/>
                </a:lnTo>
                <a:lnTo>
                  <a:pt x="53709" y="60042"/>
                </a:lnTo>
                <a:lnTo>
                  <a:pt x="54093" y="59800"/>
                </a:lnTo>
                <a:lnTo>
                  <a:pt x="54718" y="59397"/>
                </a:lnTo>
                <a:lnTo>
                  <a:pt x="55303" y="58933"/>
                </a:lnTo>
                <a:lnTo>
                  <a:pt x="55847" y="58449"/>
                </a:lnTo>
                <a:lnTo>
                  <a:pt x="56372" y="57945"/>
                </a:lnTo>
                <a:lnTo>
                  <a:pt x="56876" y="57400"/>
                </a:lnTo>
                <a:lnTo>
                  <a:pt x="57360" y="56835"/>
                </a:lnTo>
                <a:lnTo>
                  <a:pt x="57804" y="56230"/>
                </a:lnTo>
                <a:lnTo>
                  <a:pt x="58207" y="55625"/>
                </a:lnTo>
                <a:lnTo>
                  <a:pt x="58590" y="54980"/>
                </a:lnTo>
                <a:lnTo>
                  <a:pt x="58953" y="54334"/>
                </a:lnTo>
                <a:lnTo>
                  <a:pt x="59296" y="53649"/>
                </a:lnTo>
                <a:lnTo>
                  <a:pt x="59599" y="52983"/>
                </a:lnTo>
                <a:lnTo>
                  <a:pt x="59881" y="52277"/>
                </a:lnTo>
                <a:lnTo>
                  <a:pt x="60143" y="51571"/>
                </a:lnTo>
                <a:lnTo>
                  <a:pt x="60365" y="50865"/>
                </a:lnTo>
                <a:lnTo>
                  <a:pt x="60567" y="50139"/>
                </a:lnTo>
                <a:lnTo>
                  <a:pt x="60728" y="49413"/>
                </a:lnTo>
                <a:lnTo>
                  <a:pt x="60890" y="48687"/>
                </a:lnTo>
                <a:lnTo>
                  <a:pt x="61031" y="47961"/>
                </a:lnTo>
                <a:lnTo>
                  <a:pt x="61132" y="47235"/>
                </a:lnTo>
                <a:lnTo>
                  <a:pt x="61232" y="46489"/>
                </a:lnTo>
                <a:lnTo>
                  <a:pt x="61313" y="45763"/>
                </a:lnTo>
                <a:lnTo>
                  <a:pt x="61374" y="45016"/>
                </a:lnTo>
                <a:lnTo>
                  <a:pt x="61434" y="44270"/>
                </a:lnTo>
                <a:lnTo>
                  <a:pt x="61495" y="42778"/>
                </a:lnTo>
                <a:lnTo>
                  <a:pt x="61535" y="41285"/>
                </a:lnTo>
                <a:lnTo>
                  <a:pt x="61535" y="39793"/>
                </a:lnTo>
                <a:lnTo>
                  <a:pt x="61515" y="38300"/>
                </a:lnTo>
                <a:lnTo>
                  <a:pt x="61495" y="36485"/>
                </a:lnTo>
                <a:lnTo>
                  <a:pt x="61434" y="34670"/>
                </a:lnTo>
                <a:lnTo>
                  <a:pt x="61353" y="32835"/>
                </a:lnTo>
                <a:lnTo>
                  <a:pt x="61232" y="30979"/>
                </a:lnTo>
                <a:lnTo>
                  <a:pt x="61172" y="30071"/>
                </a:lnTo>
                <a:lnTo>
                  <a:pt x="61071" y="29144"/>
                </a:lnTo>
                <a:lnTo>
                  <a:pt x="60970" y="28236"/>
                </a:lnTo>
                <a:lnTo>
                  <a:pt x="60849" y="27329"/>
                </a:lnTo>
                <a:lnTo>
                  <a:pt x="60728" y="26421"/>
                </a:lnTo>
                <a:lnTo>
                  <a:pt x="60567" y="25534"/>
                </a:lnTo>
                <a:lnTo>
                  <a:pt x="60405" y="24626"/>
                </a:lnTo>
                <a:lnTo>
                  <a:pt x="60224" y="23739"/>
                </a:lnTo>
                <a:lnTo>
                  <a:pt x="60022" y="22871"/>
                </a:lnTo>
                <a:lnTo>
                  <a:pt x="59800" y="22004"/>
                </a:lnTo>
                <a:lnTo>
                  <a:pt x="59558" y="21137"/>
                </a:lnTo>
                <a:lnTo>
                  <a:pt x="59296" y="20290"/>
                </a:lnTo>
                <a:lnTo>
                  <a:pt x="58994" y="19443"/>
                </a:lnTo>
                <a:lnTo>
                  <a:pt x="58691" y="18616"/>
                </a:lnTo>
                <a:lnTo>
                  <a:pt x="58348" y="17809"/>
                </a:lnTo>
                <a:lnTo>
                  <a:pt x="57985" y="17002"/>
                </a:lnTo>
                <a:lnTo>
                  <a:pt x="57582" y="16216"/>
                </a:lnTo>
                <a:lnTo>
                  <a:pt x="57158" y="15449"/>
                </a:lnTo>
                <a:lnTo>
                  <a:pt x="56715" y="14703"/>
                </a:lnTo>
                <a:lnTo>
                  <a:pt x="56231" y="13957"/>
                </a:lnTo>
                <a:lnTo>
                  <a:pt x="55726" y="13251"/>
                </a:lnTo>
                <a:lnTo>
                  <a:pt x="55182" y="12545"/>
                </a:lnTo>
                <a:lnTo>
                  <a:pt x="54617" y="11859"/>
                </a:lnTo>
                <a:lnTo>
                  <a:pt x="53992" y="11214"/>
                </a:lnTo>
                <a:lnTo>
                  <a:pt x="53609" y="10831"/>
                </a:lnTo>
                <a:lnTo>
                  <a:pt x="53225" y="10447"/>
                </a:lnTo>
                <a:lnTo>
                  <a:pt x="52822" y="10084"/>
                </a:lnTo>
                <a:lnTo>
                  <a:pt x="52419" y="9741"/>
                </a:lnTo>
                <a:lnTo>
                  <a:pt x="51995" y="9399"/>
                </a:lnTo>
                <a:lnTo>
                  <a:pt x="51572" y="9056"/>
                </a:lnTo>
                <a:lnTo>
                  <a:pt x="50704" y="8431"/>
                </a:lnTo>
                <a:lnTo>
                  <a:pt x="49817" y="7825"/>
                </a:lnTo>
                <a:lnTo>
                  <a:pt x="48889" y="7261"/>
                </a:lnTo>
                <a:lnTo>
                  <a:pt x="47941" y="6736"/>
                </a:lnTo>
                <a:lnTo>
                  <a:pt x="46973" y="6232"/>
                </a:lnTo>
                <a:lnTo>
                  <a:pt x="46005" y="5768"/>
                </a:lnTo>
                <a:lnTo>
                  <a:pt x="44997" y="5304"/>
                </a:lnTo>
                <a:lnTo>
                  <a:pt x="44008" y="4881"/>
                </a:lnTo>
                <a:lnTo>
                  <a:pt x="42980" y="4457"/>
                </a:lnTo>
                <a:lnTo>
                  <a:pt x="41971" y="4074"/>
                </a:lnTo>
                <a:lnTo>
                  <a:pt x="40943" y="3691"/>
                </a:lnTo>
                <a:lnTo>
                  <a:pt x="38885" y="2945"/>
                </a:lnTo>
                <a:lnTo>
                  <a:pt x="37111" y="2340"/>
                </a:lnTo>
                <a:lnTo>
                  <a:pt x="35336" y="1755"/>
                </a:lnTo>
                <a:lnTo>
                  <a:pt x="34448" y="1492"/>
                </a:lnTo>
                <a:lnTo>
                  <a:pt x="33541" y="1230"/>
                </a:lnTo>
                <a:lnTo>
                  <a:pt x="32633" y="988"/>
                </a:lnTo>
                <a:lnTo>
                  <a:pt x="31726" y="766"/>
                </a:lnTo>
                <a:lnTo>
                  <a:pt x="30818" y="565"/>
                </a:lnTo>
                <a:lnTo>
                  <a:pt x="29910" y="383"/>
                </a:lnTo>
                <a:lnTo>
                  <a:pt x="29003" y="242"/>
                </a:lnTo>
                <a:lnTo>
                  <a:pt x="28075" y="141"/>
                </a:lnTo>
                <a:lnTo>
                  <a:pt x="27167" y="61"/>
                </a:lnTo>
                <a:lnTo>
                  <a:pt x="26240" y="0"/>
                </a:lnTo>
                <a:close/>
              </a:path>
            </a:pathLst>
          </a:cu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"/>
          <p:cNvSpPr/>
          <p:nvPr/>
        </p:nvSpPr>
        <p:spPr>
          <a:xfrm flipH="1">
            <a:off x="4895924" y="795652"/>
            <a:ext cx="4393677" cy="4457727"/>
          </a:xfrm>
          <a:custGeom>
            <a:rect b="b" l="l" r="r" t="t"/>
            <a:pathLst>
              <a:path extrusionOk="0" h="57037" w="42254">
                <a:moveTo>
                  <a:pt x="6515" y="0"/>
                </a:moveTo>
                <a:lnTo>
                  <a:pt x="5507" y="20"/>
                </a:lnTo>
                <a:lnTo>
                  <a:pt x="4498" y="61"/>
                </a:lnTo>
                <a:lnTo>
                  <a:pt x="3470" y="141"/>
                </a:lnTo>
                <a:lnTo>
                  <a:pt x="2441" y="262"/>
                </a:lnTo>
                <a:lnTo>
                  <a:pt x="1432" y="383"/>
                </a:lnTo>
                <a:lnTo>
                  <a:pt x="1291" y="5869"/>
                </a:lnTo>
                <a:lnTo>
                  <a:pt x="1110" y="11375"/>
                </a:lnTo>
                <a:lnTo>
                  <a:pt x="747" y="22347"/>
                </a:lnTo>
                <a:lnTo>
                  <a:pt x="626" y="25957"/>
                </a:lnTo>
                <a:lnTo>
                  <a:pt x="525" y="29547"/>
                </a:lnTo>
                <a:lnTo>
                  <a:pt x="444" y="33137"/>
                </a:lnTo>
                <a:lnTo>
                  <a:pt x="404" y="36747"/>
                </a:lnTo>
                <a:lnTo>
                  <a:pt x="364" y="40257"/>
                </a:lnTo>
                <a:lnTo>
                  <a:pt x="343" y="43746"/>
                </a:lnTo>
                <a:lnTo>
                  <a:pt x="303" y="47255"/>
                </a:lnTo>
                <a:lnTo>
                  <a:pt x="222" y="50765"/>
                </a:lnTo>
                <a:lnTo>
                  <a:pt x="182" y="51672"/>
                </a:lnTo>
                <a:lnTo>
                  <a:pt x="122" y="52600"/>
                </a:lnTo>
                <a:lnTo>
                  <a:pt x="41" y="53507"/>
                </a:lnTo>
                <a:lnTo>
                  <a:pt x="0" y="54415"/>
                </a:lnTo>
                <a:lnTo>
                  <a:pt x="0" y="54859"/>
                </a:lnTo>
                <a:lnTo>
                  <a:pt x="0" y="55303"/>
                </a:lnTo>
                <a:lnTo>
                  <a:pt x="21" y="55524"/>
                </a:lnTo>
                <a:lnTo>
                  <a:pt x="41" y="55746"/>
                </a:lnTo>
                <a:lnTo>
                  <a:pt x="101" y="55968"/>
                </a:lnTo>
                <a:lnTo>
                  <a:pt x="142" y="56170"/>
                </a:lnTo>
                <a:lnTo>
                  <a:pt x="182" y="56271"/>
                </a:lnTo>
                <a:lnTo>
                  <a:pt x="243" y="56351"/>
                </a:lnTo>
                <a:lnTo>
                  <a:pt x="303" y="56432"/>
                </a:lnTo>
                <a:lnTo>
                  <a:pt x="384" y="56492"/>
                </a:lnTo>
                <a:lnTo>
                  <a:pt x="565" y="56593"/>
                </a:lnTo>
                <a:lnTo>
                  <a:pt x="807" y="56674"/>
                </a:lnTo>
                <a:lnTo>
                  <a:pt x="1231" y="56815"/>
                </a:lnTo>
                <a:lnTo>
                  <a:pt x="1674" y="56896"/>
                </a:lnTo>
                <a:lnTo>
                  <a:pt x="2118" y="56977"/>
                </a:lnTo>
                <a:lnTo>
                  <a:pt x="2582" y="57017"/>
                </a:lnTo>
                <a:lnTo>
                  <a:pt x="3046" y="57017"/>
                </a:lnTo>
                <a:lnTo>
                  <a:pt x="3490" y="57037"/>
                </a:lnTo>
                <a:lnTo>
                  <a:pt x="4397" y="57017"/>
                </a:lnTo>
                <a:lnTo>
                  <a:pt x="5446" y="56977"/>
                </a:lnTo>
                <a:lnTo>
                  <a:pt x="6495" y="56916"/>
                </a:lnTo>
                <a:lnTo>
                  <a:pt x="7544" y="56835"/>
                </a:lnTo>
                <a:lnTo>
                  <a:pt x="8613" y="56755"/>
                </a:lnTo>
                <a:lnTo>
                  <a:pt x="10125" y="56593"/>
                </a:lnTo>
                <a:lnTo>
                  <a:pt x="10892" y="56533"/>
                </a:lnTo>
                <a:lnTo>
                  <a:pt x="11638" y="56513"/>
                </a:lnTo>
                <a:lnTo>
                  <a:pt x="42254" y="56513"/>
                </a:lnTo>
                <a:lnTo>
                  <a:pt x="42214" y="55988"/>
                </a:lnTo>
                <a:lnTo>
                  <a:pt x="42133" y="55484"/>
                </a:lnTo>
                <a:lnTo>
                  <a:pt x="42052" y="54960"/>
                </a:lnTo>
                <a:lnTo>
                  <a:pt x="41911" y="54455"/>
                </a:lnTo>
                <a:lnTo>
                  <a:pt x="41750" y="53971"/>
                </a:lnTo>
                <a:lnTo>
                  <a:pt x="41568" y="53467"/>
                </a:lnTo>
                <a:lnTo>
                  <a:pt x="41346" y="52983"/>
                </a:lnTo>
                <a:lnTo>
                  <a:pt x="41104" y="52499"/>
                </a:lnTo>
                <a:lnTo>
                  <a:pt x="40741" y="51914"/>
                </a:lnTo>
                <a:lnTo>
                  <a:pt x="40338" y="51329"/>
                </a:lnTo>
                <a:lnTo>
                  <a:pt x="39914" y="50765"/>
                </a:lnTo>
                <a:lnTo>
                  <a:pt x="39471" y="50220"/>
                </a:lnTo>
                <a:lnTo>
                  <a:pt x="38523" y="49131"/>
                </a:lnTo>
                <a:lnTo>
                  <a:pt x="37595" y="48062"/>
                </a:lnTo>
                <a:lnTo>
                  <a:pt x="37151" y="47517"/>
                </a:lnTo>
                <a:lnTo>
                  <a:pt x="36728" y="46953"/>
                </a:lnTo>
                <a:lnTo>
                  <a:pt x="36344" y="46388"/>
                </a:lnTo>
                <a:lnTo>
                  <a:pt x="36163" y="46106"/>
                </a:lnTo>
                <a:lnTo>
                  <a:pt x="36002" y="45803"/>
                </a:lnTo>
                <a:lnTo>
                  <a:pt x="35860" y="45501"/>
                </a:lnTo>
                <a:lnTo>
                  <a:pt x="35719" y="45198"/>
                </a:lnTo>
                <a:lnTo>
                  <a:pt x="35598" y="44895"/>
                </a:lnTo>
                <a:lnTo>
                  <a:pt x="35477" y="44593"/>
                </a:lnTo>
                <a:lnTo>
                  <a:pt x="35376" y="44270"/>
                </a:lnTo>
                <a:lnTo>
                  <a:pt x="35316" y="43927"/>
                </a:lnTo>
                <a:lnTo>
                  <a:pt x="35255" y="43605"/>
                </a:lnTo>
                <a:lnTo>
                  <a:pt x="35215" y="43262"/>
                </a:lnTo>
                <a:lnTo>
                  <a:pt x="35195" y="42979"/>
                </a:lnTo>
                <a:lnTo>
                  <a:pt x="35195" y="42717"/>
                </a:lnTo>
                <a:lnTo>
                  <a:pt x="35215" y="42173"/>
                </a:lnTo>
                <a:lnTo>
                  <a:pt x="35296" y="41628"/>
                </a:lnTo>
                <a:lnTo>
                  <a:pt x="35397" y="41084"/>
                </a:lnTo>
                <a:lnTo>
                  <a:pt x="35538" y="40539"/>
                </a:lnTo>
                <a:lnTo>
                  <a:pt x="35679" y="40015"/>
                </a:lnTo>
                <a:lnTo>
                  <a:pt x="36022" y="38946"/>
                </a:lnTo>
                <a:lnTo>
                  <a:pt x="36344" y="37857"/>
                </a:lnTo>
                <a:lnTo>
                  <a:pt x="36486" y="37332"/>
                </a:lnTo>
                <a:lnTo>
                  <a:pt x="36607" y="36788"/>
                </a:lnTo>
                <a:lnTo>
                  <a:pt x="36687" y="36263"/>
                </a:lnTo>
                <a:lnTo>
                  <a:pt x="36728" y="35719"/>
                </a:lnTo>
                <a:lnTo>
                  <a:pt x="36748" y="35436"/>
                </a:lnTo>
                <a:lnTo>
                  <a:pt x="36748" y="35174"/>
                </a:lnTo>
                <a:lnTo>
                  <a:pt x="36728" y="34892"/>
                </a:lnTo>
                <a:lnTo>
                  <a:pt x="36687" y="34630"/>
                </a:lnTo>
                <a:lnTo>
                  <a:pt x="36647" y="34367"/>
                </a:lnTo>
                <a:lnTo>
                  <a:pt x="36586" y="34085"/>
                </a:lnTo>
                <a:lnTo>
                  <a:pt x="36526" y="33843"/>
                </a:lnTo>
                <a:lnTo>
                  <a:pt x="36445" y="33581"/>
                </a:lnTo>
                <a:lnTo>
                  <a:pt x="36344" y="33339"/>
                </a:lnTo>
                <a:lnTo>
                  <a:pt x="36244" y="33097"/>
                </a:lnTo>
                <a:lnTo>
                  <a:pt x="36002" y="32633"/>
                </a:lnTo>
                <a:lnTo>
                  <a:pt x="35719" y="32169"/>
                </a:lnTo>
                <a:lnTo>
                  <a:pt x="35397" y="31746"/>
                </a:lnTo>
                <a:lnTo>
                  <a:pt x="35034" y="31342"/>
                </a:lnTo>
                <a:lnTo>
                  <a:pt x="34650" y="30959"/>
                </a:lnTo>
                <a:lnTo>
                  <a:pt x="34227" y="30596"/>
                </a:lnTo>
                <a:lnTo>
                  <a:pt x="33803" y="30253"/>
                </a:lnTo>
                <a:lnTo>
                  <a:pt x="33339" y="29930"/>
                </a:lnTo>
                <a:lnTo>
                  <a:pt x="32875" y="29608"/>
                </a:lnTo>
                <a:lnTo>
                  <a:pt x="32371" y="29325"/>
                </a:lnTo>
                <a:lnTo>
                  <a:pt x="31887" y="29063"/>
                </a:lnTo>
                <a:lnTo>
                  <a:pt x="31383" y="28821"/>
                </a:lnTo>
                <a:lnTo>
                  <a:pt x="30879" y="28599"/>
                </a:lnTo>
                <a:lnTo>
                  <a:pt x="29870" y="28176"/>
                </a:lnTo>
                <a:lnTo>
                  <a:pt x="28842" y="27772"/>
                </a:lnTo>
                <a:lnTo>
                  <a:pt x="27793" y="27369"/>
                </a:lnTo>
                <a:lnTo>
                  <a:pt x="26785" y="26925"/>
                </a:lnTo>
                <a:lnTo>
                  <a:pt x="26280" y="26703"/>
                </a:lnTo>
                <a:lnTo>
                  <a:pt x="25796" y="26461"/>
                </a:lnTo>
                <a:lnTo>
                  <a:pt x="25312" y="26199"/>
                </a:lnTo>
                <a:lnTo>
                  <a:pt x="24848" y="25937"/>
                </a:lnTo>
                <a:lnTo>
                  <a:pt x="24384" y="25634"/>
                </a:lnTo>
                <a:lnTo>
                  <a:pt x="23941" y="25332"/>
                </a:lnTo>
                <a:lnTo>
                  <a:pt x="23517" y="24989"/>
                </a:lnTo>
                <a:lnTo>
                  <a:pt x="23114" y="24626"/>
                </a:lnTo>
                <a:lnTo>
                  <a:pt x="22872" y="24364"/>
                </a:lnTo>
                <a:lnTo>
                  <a:pt x="22650" y="24122"/>
                </a:lnTo>
                <a:lnTo>
                  <a:pt x="22408" y="23860"/>
                </a:lnTo>
                <a:lnTo>
                  <a:pt x="22206" y="23577"/>
                </a:lnTo>
                <a:lnTo>
                  <a:pt x="22005" y="23315"/>
                </a:lnTo>
                <a:lnTo>
                  <a:pt x="21823" y="23033"/>
                </a:lnTo>
                <a:lnTo>
                  <a:pt x="21480" y="22448"/>
                </a:lnTo>
                <a:lnTo>
                  <a:pt x="21157" y="21843"/>
                </a:lnTo>
                <a:lnTo>
                  <a:pt x="20895" y="21217"/>
                </a:lnTo>
                <a:lnTo>
                  <a:pt x="20653" y="20592"/>
                </a:lnTo>
                <a:lnTo>
                  <a:pt x="20431" y="19927"/>
                </a:lnTo>
                <a:lnTo>
                  <a:pt x="20250" y="19261"/>
                </a:lnTo>
                <a:lnTo>
                  <a:pt x="20089" y="18575"/>
                </a:lnTo>
                <a:lnTo>
                  <a:pt x="19947" y="17869"/>
                </a:lnTo>
                <a:lnTo>
                  <a:pt x="19826" y="17164"/>
                </a:lnTo>
                <a:lnTo>
                  <a:pt x="19725" y="16458"/>
                </a:lnTo>
                <a:lnTo>
                  <a:pt x="19625" y="15732"/>
                </a:lnTo>
                <a:lnTo>
                  <a:pt x="19443" y="14279"/>
                </a:lnTo>
                <a:lnTo>
                  <a:pt x="19282" y="12807"/>
                </a:lnTo>
                <a:lnTo>
                  <a:pt x="19080" y="11375"/>
                </a:lnTo>
                <a:lnTo>
                  <a:pt x="18979" y="10649"/>
                </a:lnTo>
                <a:lnTo>
                  <a:pt x="18838" y="9943"/>
                </a:lnTo>
                <a:lnTo>
                  <a:pt x="18697" y="9237"/>
                </a:lnTo>
                <a:lnTo>
                  <a:pt x="18536" y="8552"/>
                </a:lnTo>
                <a:lnTo>
                  <a:pt x="18354" y="7866"/>
                </a:lnTo>
                <a:lnTo>
                  <a:pt x="18132" y="7200"/>
                </a:lnTo>
                <a:lnTo>
                  <a:pt x="17890" y="6555"/>
                </a:lnTo>
                <a:lnTo>
                  <a:pt x="17608" y="5930"/>
                </a:lnTo>
                <a:lnTo>
                  <a:pt x="17305" y="5304"/>
                </a:lnTo>
                <a:lnTo>
                  <a:pt x="16942" y="4720"/>
                </a:lnTo>
                <a:lnTo>
                  <a:pt x="16761" y="4437"/>
                </a:lnTo>
                <a:lnTo>
                  <a:pt x="16559" y="4155"/>
                </a:lnTo>
                <a:lnTo>
                  <a:pt x="16337" y="3872"/>
                </a:lnTo>
                <a:lnTo>
                  <a:pt x="16115" y="3610"/>
                </a:lnTo>
                <a:lnTo>
                  <a:pt x="15772" y="3247"/>
                </a:lnTo>
                <a:lnTo>
                  <a:pt x="15430" y="2904"/>
                </a:lnTo>
                <a:lnTo>
                  <a:pt x="15067" y="2602"/>
                </a:lnTo>
                <a:lnTo>
                  <a:pt x="14703" y="2299"/>
                </a:lnTo>
                <a:lnTo>
                  <a:pt x="14320" y="2037"/>
                </a:lnTo>
                <a:lnTo>
                  <a:pt x="13937" y="1775"/>
                </a:lnTo>
                <a:lnTo>
                  <a:pt x="13534" y="1553"/>
                </a:lnTo>
                <a:lnTo>
                  <a:pt x="13110" y="1331"/>
                </a:lnTo>
                <a:lnTo>
                  <a:pt x="12687" y="1129"/>
                </a:lnTo>
                <a:lnTo>
                  <a:pt x="12263" y="948"/>
                </a:lnTo>
                <a:lnTo>
                  <a:pt x="11819" y="807"/>
                </a:lnTo>
                <a:lnTo>
                  <a:pt x="11355" y="645"/>
                </a:lnTo>
                <a:lnTo>
                  <a:pt x="10912" y="524"/>
                </a:lnTo>
                <a:lnTo>
                  <a:pt x="10448" y="403"/>
                </a:lnTo>
                <a:lnTo>
                  <a:pt x="9964" y="323"/>
                </a:lnTo>
                <a:lnTo>
                  <a:pt x="9500" y="222"/>
                </a:lnTo>
                <a:lnTo>
                  <a:pt x="9016" y="161"/>
                </a:lnTo>
                <a:lnTo>
                  <a:pt x="8512" y="101"/>
                </a:lnTo>
                <a:lnTo>
                  <a:pt x="8028" y="61"/>
                </a:lnTo>
                <a:lnTo>
                  <a:pt x="7523" y="40"/>
                </a:lnTo>
                <a:lnTo>
                  <a:pt x="651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3" name="Google Shape;593;p1"/>
          <p:cNvGrpSpPr/>
          <p:nvPr/>
        </p:nvGrpSpPr>
        <p:grpSpPr>
          <a:xfrm>
            <a:off x="6281533" y="-10068"/>
            <a:ext cx="2862466" cy="1695774"/>
            <a:chOff x="238125" y="3383650"/>
            <a:chExt cx="1287775" cy="762900"/>
          </a:xfrm>
        </p:grpSpPr>
        <p:sp>
          <p:nvSpPr>
            <p:cNvPr id="594" name="Google Shape;594;p1"/>
            <p:cNvSpPr/>
            <p:nvPr/>
          </p:nvSpPr>
          <p:spPr>
            <a:xfrm>
              <a:off x="598125" y="3383650"/>
              <a:ext cx="927775" cy="557175"/>
            </a:xfrm>
            <a:custGeom>
              <a:rect b="b" l="l" r="r" t="t"/>
              <a:pathLst>
                <a:path extrusionOk="0" h="22287" w="37111">
                  <a:moveTo>
                    <a:pt x="37050" y="0"/>
                  </a:moveTo>
                  <a:lnTo>
                    <a:pt x="0" y="101"/>
                  </a:lnTo>
                  <a:lnTo>
                    <a:pt x="1090" y="161"/>
                  </a:lnTo>
                  <a:lnTo>
                    <a:pt x="2118" y="242"/>
                  </a:lnTo>
                  <a:lnTo>
                    <a:pt x="3127" y="343"/>
                  </a:lnTo>
                  <a:lnTo>
                    <a:pt x="4095" y="464"/>
                  </a:lnTo>
                  <a:lnTo>
                    <a:pt x="5002" y="585"/>
                  </a:lnTo>
                  <a:lnTo>
                    <a:pt x="5890" y="726"/>
                  </a:lnTo>
                  <a:lnTo>
                    <a:pt x="6737" y="867"/>
                  </a:lnTo>
                  <a:lnTo>
                    <a:pt x="7523" y="1029"/>
                  </a:lnTo>
                  <a:lnTo>
                    <a:pt x="8310" y="1210"/>
                  </a:lnTo>
                  <a:lnTo>
                    <a:pt x="9036" y="1412"/>
                  </a:lnTo>
                  <a:lnTo>
                    <a:pt x="9742" y="1613"/>
                  </a:lnTo>
                  <a:lnTo>
                    <a:pt x="10407" y="1835"/>
                  </a:lnTo>
                  <a:lnTo>
                    <a:pt x="11033" y="2077"/>
                  </a:lnTo>
                  <a:lnTo>
                    <a:pt x="11658" y="2340"/>
                  </a:lnTo>
                  <a:lnTo>
                    <a:pt x="12223" y="2602"/>
                  </a:lnTo>
                  <a:lnTo>
                    <a:pt x="12767" y="2884"/>
                  </a:lnTo>
                  <a:lnTo>
                    <a:pt x="13292" y="3187"/>
                  </a:lnTo>
                  <a:lnTo>
                    <a:pt x="13796" y="3509"/>
                  </a:lnTo>
                  <a:lnTo>
                    <a:pt x="14260" y="3852"/>
                  </a:lnTo>
                  <a:lnTo>
                    <a:pt x="14724" y="4195"/>
                  </a:lnTo>
                  <a:lnTo>
                    <a:pt x="15147" y="4558"/>
                  </a:lnTo>
                  <a:lnTo>
                    <a:pt x="15551" y="4941"/>
                  </a:lnTo>
                  <a:lnTo>
                    <a:pt x="15934" y="5345"/>
                  </a:lnTo>
                  <a:lnTo>
                    <a:pt x="16297" y="5768"/>
                  </a:lnTo>
                  <a:lnTo>
                    <a:pt x="16660" y="6192"/>
                  </a:lnTo>
                  <a:lnTo>
                    <a:pt x="16982" y="6656"/>
                  </a:lnTo>
                  <a:lnTo>
                    <a:pt x="17305" y="7120"/>
                  </a:lnTo>
                  <a:lnTo>
                    <a:pt x="17608" y="7624"/>
                  </a:lnTo>
                  <a:lnTo>
                    <a:pt x="17910" y="8128"/>
                  </a:lnTo>
                  <a:lnTo>
                    <a:pt x="18172" y="8652"/>
                  </a:lnTo>
                  <a:lnTo>
                    <a:pt x="18455" y="9197"/>
                  </a:lnTo>
                  <a:lnTo>
                    <a:pt x="18717" y="9762"/>
                  </a:lnTo>
                  <a:lnTo>
                    <a:pt x="19241" y="11032"/>
                  </a:lnTo>
                  <a:lnTo>
                    <a:pt x="19786" y="12343"/>
                  </a:lnTo>
                  <a:lnTo>
                    <a:pt x="20351" y="13695"/>
                  </a:lnTo>
                  <a:lnTo>
                    <a:pt x="20653" y="14360"/>
                  </a:lnTo>
                  <a:lnTo>
                    <a:pt x="20956" y="15026"/>
                  </a:lnTo>
                  <a:lnTo>
                    <a:pt x="21258" y="15671"/>
                  </a:lnTo>
                  <a:lnTo>
                    <a:pt x="21601" y="16316"/>
                  </a:lnTo>
                  <a:lnTo>
                    <a:pt x="21944" y="16962"/>
                  </a:lnTo>
                  <a:lnTo>
                    <a:pt x="22327" y="17567"/>
                  </a:lnTo>
                  <a:lnTo>
                    <a:pt x="22710" y="18152"/>
                  </a:lnTo>
                  <a:lnTo>
                    <a:pt x="23134" y="18717"/>
                  </a:lnTo>
                  <a:lnTo>
                    <a:pt x="23578" y="19261"/>
                  </a:lnTo>
                  <a:lnTo>
                    <a:pt x="24042" y="19765"/>
                  </a:lnTo>
                  <a:lnTo>
                    <a:pt x="24284" y="20007"/>
                  </a:lnTo>
                  <a:lnTo>
                    <a:pt x="24546" y="20229"/>
                  </a:lnTo>
                  <a:lnTo>
                    <a:pt x="24808" y="20451"/>
                  </a:lnTo>
                  <a:lnTo>
                    <a:pt x="25070" y="20653"/>
                  </a:lnTo>
                  <a:lnTo>
                    <a:pt x="25352" y="20854"/>
                  </a:lnTo>
                  <a:lnTo>
                    <a:pt x="25635" y="21036"/>
                  </a:lnTo>
                  <a:lnTo>
                    <a:pt x="25937" y="21217"/>
                  </a:lnTo>
                  <a:lnTo>
                    <a:pt x="26240" y="21379"/>
                  </a:lnTo>
                  <a:lnTo>
                    <a:pt x="26563" y="21540"/>
                  </a:lnTo>
                  <a:lnTo>
                    <a:pt x="26885" y="21681"/>
                  </a:lnTo>
                  <a:lnTo>
                    <a:pt x="27228" y="21802"/>
                  </a:lnTo>
                  <a:lnTo>
                    <a:pt x="27571" y="21923"/>
                  </a:lnTo>
                  <a:lnTo>
                    <a:pt x="27934" y="22024"/>
                  </a:lnTo>
                  <a:lnTo>
                    <a:pt x="28297" y="22105"/>
                  </a:lnTo>
                  <a:lnTo>
                    <a:pt x="28680" y="22165"/>
                  </a:lnTo>
                  <a:lnTo>
                    <a:pt x="29064" y="22226"/>
                  </a:lnTo>
                  <a:lnTo>
                    <a:pt x="29467" y="22266"/>
                  </a:lnTo>
                  <a:lnTo>
                    <a:pt x="29890" y="22286"/>
                  </a:lnTo>
                  <a:lnTo>
                    <a:pt x="30758" y="22286"/>
                  </a:lnTo>
                  <a:lnTo>
                    <a:pt x="31201" y="22266"/>
                  </a:lnTo>
                  <a:lnTo>
                    <a:pt x="31665" y="22206"/>
                  </a:lnTo>
                  <a:lnTo>
                    <a:pt x="32149" y="22145"/>
                  </a:lnTo>
                  <a:lnTo>
                    <a:pt x="32654" y="22065"/>
                  </a:lnTo>
                  <a:lnTo>
                    <a:pt x="33158" y="21964"/>
                  </a:lnTo>
                  <a:lnTo>
                    <a:pt x="33682" y="21843"/>
                  </a:lnTo>
                  <a:lnTo>
                    <a:pt x="34207" y="21701"/>
                  </a:lnTo>
                  <a:lnTo>
                    <a:pt x="34751" y="21540"/>
                  </a:lnTo>
                  <a:lnTo>
                    <a:pt x="35316" y="21359"/>
                  </a:lnTo>
                  <a:lnTo>
                    <a:pt x="35901" y="21157"/>
                  </a:lnTo>
                  <a:lnTo>
                    <a:pt x="36506" y="20935"/>
                  </a:lnTo>
                  <a:lnTo>
                    <a:pt x="37111" y="20673"/>
                  </a:lnTo>
                  <a:lnTo>
                    <a:pt x="37050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"/>
            <p:cNvSpPr/>
            <p:nvPr/>
          </p:nvSpPr>
          <p:spPr>
            <a:xfrm>
              <a:off x="238125" y="3425500"/>
              <a:ext cx="780025" cy="218350"/>
            </a:xfrm>
            <a:custGeom>
              <a:rect b="b" l="l" r="r" t="t"/>
              <a:pathLst>
                <a:path extrusionOk="0" h="8734" w="31201">
                  <a:moveTo>
                    <a:pt x="13453" y="0"/>
                  </a:moveTo>
                  <a:lnTo>
                    <a:pt x="12787" y="20"/>
                  </a:lnTo>
                  <a:lnTo>
                    <a:pt x="12121" y="40"/>
                  </a:lnTo>
                  <a:lnTo>
                    <a:pt x="11456" y="81"/>
                  </a:lnTo>
                  <a:lnTo>
                    <a:pt x="10790" y="141"/>
                  </a:lnTo>
                  <a:lnTo>
                    <a:pt x="10125" y="202"/>
                  </a:lnTo>
                  <a:lnTo>
                    <a:pt x="9459" y="303"/>
                  </a:lnTo>
                  <a:lnTo>
                    <a:pt x="8794" y="383"/>
                  </a:lnTo>
                  <a:lnTo>
                    <a:pt x="8128" y="504"/>
                  </a:lnTo>
                  <a:lnTo>
                    <a:pt x="7462" y="625"/>
                  </a:lnTo>
                  <a:lnTo>
                    <a:pt x="6111" y="908"/>
                  </a:lnTo>
                  <a:lnTo>
                    <a:pt x="4760" y="1230"/>
                  </a:lnTo>
                  <a:lnTo>
                    <a:pt x="3388" y="1613"/>
                  </a:lnTo>
                  <a:lnTo>
                    <a:pt x="2924" y="1755"/>
                  </a:lnTo>
                  <a:lnTo>
                    <a:pt x="2481" y="1936"/>
                  </a:lnTo>
                  <a:lnTo>
                    <a:pt x="2077" y="2138"/>
                  </a:lnTo>
                  <a:lnTo>
                    <a:pt x="1714" y="2340"/>
                  </a:lnTo>
                  <a:lnTo>
                    <a:pt x="1392" y="2561"/>
                  </a:lnTo>
                  <a:lnTo>
                    <a:pt x="1109" y="2803"/>
                  </a:lnTo>
                  <a:lnTo>
                    <a:pt x="847" y="3045"/>
                  </a:lnTo>
                  <a:lnTo>
                    <a:pt x="625" y="3308"/>
                  </a:lnTo>
                  <a:lnTo>
                    <a:pt x="444" y="3570"/>
                  </a:lnTo>
                  <a:lnTo>
                    <a:pt x="282" y="3832"/>
                  </a:lnTo>
                  <a:lnTo>
                    <a:pt x="161" y="4114"/>
                  </a:lnTo>
                  <a:lnTo>
                    <a:pt x="81" y="4377"/>
                  </a:lnTo>
                  <a:lnTo>
                    <a:pt x="20" y="4659"/>
                  </a:lnTo>
                  <a:lnTo>
                    <a:pt x="0" y="4921"/>
                  </a:lnTo>
                  <a:lnTo>
                    <a:pt x="20" y="5183"/>
                  </a:lnTo>
                  <a:lnTo>
                    <a:pt x="40" y="5425"/>
                  </a:lnTo>
                  <a:lnTo>
                    <a:pt x="121" y="5667"/>
                  </a:lnTo>
                  <a:lnTo>
                    <a:pt x="222" y="5909"/>
                  </a:lnTo>
                  <a:lnTo>
                    <a:pt x="343" y="6111"/>
                  </a:lnTo>
                  <a:lnTo>
                    <a:pt x="484" y="6313"/>
                  </a:lnTo>
                  <a:lnTo>
                    <a:pt x="666" y="6494"/>
                  </a:lnTo>
                  <a:lnTo>
                    <a:pt x="887" y="6656"/>
                  </a:lnTo>
                  <a:lnTo>
                    <a:pt x="1109" y="6797"/>
                  </a:lnTo>
                  <a:lnTo>
                    <a:pt x="1371" y="6918"/>
                  </a:lnTo>
                  <a:lnTo>
                    <a:pt x="1654" y="6999"/>
                  </a:lnTo>
                  <a:lnTo>
                    <a:pt x="1977" y="7059"/>
                  </a:lnTo>
                  <a:lnTo>
                    <a:pt x="2299" y="7099"/>
                  </a:lnTo>
                  <a:lnTo>
                    <a:pt x="2662" y="7079"/>
                  </a:lnTo>
                  <a:lnTo>
                    <a:pt x="3045" y="7059"/>
                  </a:lnTo>
                  <a:lnTo>
                    <a:pt x="3449" y="6978"/>
                  </a:lnTo>
                  <a:lnTo>
                    <a:pt x="3872" y="6857"/>
                  </a:lnTo>
                  <a:lnTo>
                    <a:pt x="4316" y="6716"/>
                  </a:lnTo>
                  <a:lnTo>
                    <a:pt x="5224" y="6373"/>
                  </a:lnTo>
                  <a:lnTo>
                    <a:pt x="6131" y="6051"/>
                  </a:lnTo>
                  <a:lnTo>
                    <a:pt x="7019" y="5748"/>
                  </a:lnTo>
                  <a:lnTo>
                    <a:pt x="7886" y="5466"/>
                  </a:lnTo>
                  <a:lnTo>
                    <a:pt x="8773" y="5224"/>
                  </a:lnTo>
                  <a:lnTo>
                    <a:pt x="9641" y="5002"/>
                  </a:lnTo>
                  <a:lnTo>
                    <a:pt x="10508" y="4800"/>
                  </a:lnTo>
                  <a:lnTo>
                    <a:pt x="11395" y="4619"/>
                  </a:lnTo>
                  <a:lnTo>
                    <a:pt x="12283" y="4477"/>
                  </a:lnTo>
                  <a:lnTo>
                    <a:pt x="13170" y="4356"/>
                  </a:lnTo>
                  <a:lnTo>
                    <a:pt x="14078" y="4256"/>
                  </a:lnTo>
                  <a:lnTo>
                    <a:pt x="15006" y="4195"/>
                  </a:lnTo>
                  <a:lnTo>
                    <a:pt x="15933" y="4175"/>
                  </a:lnTo>
                  <a:lnTo>
                    <a:pt x="16901" y="4175"/>
                  </a:lnTo>
                  <a:lnTo>
                    <a:pt x="17890" y="4215"/>
                  </a:lnTo>
                  <a:lnTo>
                    <a:pt x="18898" y="4296"/>
                  </a:lnTo>
                  <a:lnTo>
                    <a:pt x="19422" y="4356"/>
                  </a:lnTo>
                  <a:lnTo>
                    <a:pt x="19906" y="4437"/>
                  </a:lnTo>
                  <a:lnTo>
                    <a:pt x="20391" y="4538"/>
                  </a:lnTo>
                  <a:lnTo>
                    <a:pt x="20875" y="4659"/>
                  </a:lnTo>
                  <a:lnTo>
                    <a:pt x="21338" y="4800"/>
                  </a:lnTo>
                  <a:lnTo>
                    <a:pt x="21802" y="4961"/>
                  </a:lnTo>
                  <a:lnTo>
                    <a:pt x="22246" y="5123"/>
                  </a:lnTo>
                  <a:lnTo>
                    <a:pt x="22670" y="5304"/>
                  </a:lnTo>
                  <a:lnTo>
                    <a:pt x="23093" y="5506"/>
                  </a:lnTo>
                  <a:lnTo>
                    <a:pt x="23517" y="5708"/>
                  </a:lnTo>
                  <a:lnTo>
                    <a:pt x="24323" y="6131"/>
                  </a:lnTo>
                  <a:lnTo>
                    <a:pt x="25090" y="6555"/>
                  </a:lnTo>
                  <a:lnTo>
                    <a:pt x="25816" y="6999"/>
                  </a:lnTo>
                  <a:lnTo>
                    <a:pt x="26502" y="7422"/>
                  </a:lnTo>
                  <a:lnTo>
                    <a:pt x="27147" y="7805"/>
                  </a:lnTo>
                  <a:lnTo>
                    <a:pt x="27772" y="8128"/>
                  </a:lnTo>
                  <a:lnTo>
                    <a:pt x="28075" y="8289"/>
                  </a:lnTo>
                  <a:lnTo>
                    <a:pt x="28357" y="8410"/>
                  </a:lnTo>
                  <a:lnTo>
                    <a:pt x="28640" y="8511"/>
                  </a:lnTo>
                  <a:lnTo>
                    <a:pt x="28902" y="8612"/>
                  </a:lnTo>
                  <a:lnTo>
                    <a:pt x="29164" y="8673"/>
                  </a:lnTo>
                  <a:lnTo>
                    <a:pt x="29426" y="8713"/>
                  </a:lnTo>
                  <a:lnTo>
                    <a:pt x="29668" y="8733"/>
                  </a:lnTo>
                  <a:lnTo>
                    <a:pt x="29910" y="8713"/>
                  </a:lnTo>
                  <a:lnTo>
                    <a:pt x="30152" y="8673"/>
                  </a:lnTo>
                  <a:lnTo>
                    <a:pt x="30374" y="8592"/>
                  </a:lnTo>
                  <a:lnTo>
                    <a:pt x="30576" y="8511"/>
                  </a:lnTo>
                  <a:lnTo>
                    <a:pt x="30757" y="8390"/>
                  </a:lnTo>
                  <a:lnTo>
                    <a:pt x="30898" y="8269"/>
                  </a:lnTo>
                  <a:lnTo>
                    <a:pt x="31019" y="8128"/>
                  </a:lnTo>
                  <a:lnTo>
                    <a:pt x="31100" y="7987"/>
                  </a:lnTo>
                  <a:lnTo>
                    <a:pt x="31161" y="7825"/>
                  </a:lnTo>
                  <a:lnTo>
                    <a:pt x="31201" y="7664"/>
                  </a:lnTo>
                  <a:lnTo>
                    <a:pt x="31201" y="7483"/>
                  </a:lnTo>
                  <a:lnTo>
                    <a:pt x="31201" y="7301"/>
                  </a:lnTo>
                  <a:lnTo>
                    <a:pt x="31140" y="7120"/>
                  </a:lnTo>
                  <a:lnTo>
                    <a:pt x="31080" y="6918"/>
                  </a:lnTo>
                  <a:lnTo>
                    <a:pt x="30999" y="6716"/>
                  </a:lnTo>
                  <a:lnTo>
                    <a:pt x="30878" y="6514"/>
                  </a:lnTo>
                  <a:lnTo>
                    <a:pt x="30737" y="6293"/>
                  </a:lnTo>
                  <a:lnTo>
                    <a:pt x="30576" y="6071"/>
                  </a:lnTo>
                  <a:lnTo>
                    <a:pt x="30394" y="5849"/>
                  </a:lnTo>
                  <a:lnTo>
                    <a:pt x="30213" y="5627"/>
                  </a:lnTo>
                  <a:lnTo>
                    <a:pt x="29991" y="5405"/>
                  </a:lnTo>
                  <a:lnTo>
                    <a:pt x="29487" y="4961"/>
                  </a:lnTo>
                  <a:lnTo>
                    <a:pt x="28922" y="4498"/>
                  </a:lnTo>
                  <a:lnTo>
                    <a:pt x="28297" y="4054"/>
                  </a:lnTo>
                  <a:lnTo>
                    <a:pt x="27611" y="3610"/>
                  </a:lnTo>
                  <a:lnTo>
                    <a:pt x="26865" y="3207"/>
                  </a:lnTo>
                  <a:lnTo>
                    <a:pt x="26078" y="2803"/>
                  </a:lnTo>
                  <a:lnTo>
                    <a:pt x="25251" y="2420"/>
                  </a:lnTo>
                  <a:lnTo>
                    <a:pt x="24505" y="2138"/>
                  </a:lnTo>
                  <a:lnTo>
                    <a:pt x="23779" y="1856"/>
                  </a:lnTo>
                  <a:lnTo>
                    <a:pt x="23053" y="1593"/>
                  </a:lnTo>
                  <a:lnTo>
                    <a:pt x="22347" y="1371"/>
                  </a:lnTo>
                  <a:lnTo>
                    <a:pt x="21641" y="1150"/>
                  </a:lnTo>
                  <a:lnTo>
                    <a:pt x="20935" y="948"/>
                  </a:lnTo>
                  <a:lnTo>
                    <a:pt x="20229" y="787"/>
                  </a:lnTo>
                  <a:lnTo>
                    <a:pt x="19543" y="625"/>
                  </a:lnTo>
                  <a:lnTo>
                    <a:pt x="18858" y="484"/>
                  </a:lnTo>
                  <a:lnTo>
                    <a:pt x="18172" y="363"/>
                  </a:lnTo>
                  <a:lnTo>
                    <a:pt x="17486" y="262"/>
                  </a:lnTo>
                  <a:lnTo>
                    <a:pt x="16801" y="182"/>
                  </a:lnTo>
                  <a:lnTo>
                    <a:pt x="16135" y="101"/>
                  </a:lnTo>
                  <a:lnTo>
                    <a:pt x="15469" y="61"/>
                  </a:lnTo>
                  <a:lnTo>
                    <a:pt x="14784" y="20"/>
                  </a:lnTo>
                  <a:lnTo>
                    <a:pt x="1411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"/>
            <p:cNvSpPr/>
            <p:nvPr/>
          </p:nvSpPr>
          <p:spPr>
            <a:xfrm>
              <a:off x="1086700" y="3869200"/>
              <a:ext cx="392825" cy="277350"/>
            </a:xfrm>
            <a:custGeom>
              <a:rect b="b" l="l" r="r" t="t"/>
              <a:pathLst>
                <a:path extrusionOk="0" h="11094" w="15713">
                  <a:moveTo>
                    <a:pt x="929" y="0"/>
                  </a:moveTo>
                  <a:lnTo>
                    <a:pt x="727" y="21"/>
                  </a:lnTo>
                  <a:lnTo>
                    <a:pt x="545" y="61"/>
                  </a:lnTo>
                  <a:lnTo>
                    <a:pt x="384" y="142"/>
                  </a:lnTo>
                  <a:lnTo>
                    <a:pt x="263" y="242"/>
                  </a:lnTo>
                  <a:lnTo>
                    <a:pt x="162" y="384"/>
                  </a:lnTo>
                  <a:lnTo>
                    <a:pt x="82" y="525"/>
                  </a:lnTo>
                  <a:lnTo>
                    <a:pt x="41" y="706"/>
                  </a:lnTo>
                  <a:lnTo>
                    <a:pt x="1" y="908"/>
                  </a:lnTo>
                  <a:lnTo>
                    <a:pt x="1" y="1130"/>
                  </a:lnTo>
                  <a:lnTo>
                    <a:pt x="21" y="1352"/>
                  </a:lnTo>
                  <a:lnTo>
                    <a:pt x="61" y="1614"/>
                  </a:lnTo>
                  <a:lnTo>
                    <a:pt x="122" y="1876"/>
                  </a:lnTo>
                  <a:lnTo>
                    <a:pt x="203" y="2158"/>
                  </a:lnTo>
                  <a:lnTo>
                    <a:pt x="303" y="2461"/>
                  </a:lnTo>
                  <a:lnTo>
                    <a:pt x="445" y="2764"/>
                  </a:lnTo>
                  <a:lnTo>
                    <a:pt x="586" y="3086"/>
                  </a:lnTo>
                  <a:lnTo>
                    <a:pt x="747" y="3429"/>
                  </a:lnTo>
                  <a:lnTo>
                    <a:pt x="929" y="3752"/>
                  </a:lnTo>
                  <a:lnTo>
                    <a:pt x="1130" y="4115"/>
                  </a:lnTo>
                  <a:lnTo>
                    <a:pt x="1352" y="4458"/>
                  </a:lnTo>
                  <a:lnTo>
                    <a:pt x="1574" y="4821"/>
                  </a:lnTo>
                  <a:lnTo>
                    <a:pt x="2098" y="5527"/>
                  </a:lnTo>
                  <a:lnTo>
                    <a:pt x="2381" y="5890"/>
                  </a:lnTo>
                  <a:lnTo>
                    <a:pt x="2683" y="6253"/>
                  </a:lnTo>
                  <a:lnTo>
                    <a:pt x="3006" y="6616"/>
                  </a:lnTo>
                  <a:lnTo>
                    <a:pt x="3329" y="6979"/>
                  </a:lnTo>
                  <a:lnTo>
                    <a:pt x="3672" y="7322"/>
                  </a:lnTo>
                  <a:lnTo>
                    <a:pt x="4014" y="7665"/>
                  </a:lnTo>
                  <a:lnTo>
                    <a:pt x="4398" y="8007"/>
                  </a:lnTo>
                  <a:lnTo>
                    <a:pt x="4761" y="8350"/>
                  </a:lnTo>
                  <a:lnTo>
                    <a:pt x="5144" y="8653"/>
                  </a:lnTo>
                  <a:lnTo>
                    <a:pt x="5527" y="8955"/>
                  </a:lnTo>
                  <a:lnTo>
                    <a:pt x="5890" y="9217"/>
                  </a:lnTo>
                  <a:lnTo>
                    <a:pt x="6233" y="9460"/>
                  </a:lnTo>
                  <a:lnTo>
                    <a:pt x="6596" y="9681"/>
                  </a:lnTo>
                  <a:lnTo>
                    <a:pt x="6919" y="9883"/>
                  </a:lnTo>
                  <a:lnTo>
                    <a:pt x="7262" y="10065"/>
                  </a:lnTo>
                  <a:lnTo>
                    <a:pt x="7584" y="10246"/>
                  </a:lnTo>
                  <a:lnTo>
                    <a:pt x="7907" y="10387"/>
                  </a:lnTo>
                  <a:lnTo>
                    <a:pt x="8210" y="10528"/>
                  </a:lnTo>
                  <a:lnTo>
                    <a:pt x="8512" y="10629"/>
                  </a:lnTo>
                  <a:lnTo>
                    <a:pt x="8815" y="10730"/>
                  </a:lnTo>
                  <a:lnTo>
                    <a:pt x="9400" y="10891"/>
                  </a:lnTo>
                  <a:lnTo>
                    <a:pt x="9964" y="10992"/>
                  </a:lnTo>
                  <a:lnTo>
                    <a:pt x="10509" y="11053"/>
                  </a:lnTo>
                  <a:lnTo>
                    <a:pt x="11033" y="11093"/>
                  </a:lnTo>
                  <a:lnTo>
                    <a:pt x="11558" y="11073"/>
                  </a:lnTo>
                  <a:lnTo>
                    <a:pt x="12062" y="11053"/>
                  </a:lnTo>
                  <a:lnTo>
                    <a:pt x="12586" y="10992"/>
                  </a:lnTo>
                  <a:lnTo>
                    <a:pt x="13090" y="10932"/>
                  </a:lnTo>
                  <a:lnTo>
                    <a:pt x="14099" y="10811"/>
                  </a:lnTo>
                  <a:lnTo>
                    <a:pt x="14341" y="10770"/>
                  </a:lnTo>
                  <a:lnTo>
                    <a:pt x="14563" y="10730"/>
                  </a:lnTo>
                  <a:lnTo>
                    <a:pt x="14764" y="10649"/>
                  </a:lnTo>
                  <a:lnTo>
                    <a:pt x="14946" y="10589"/>
                  </a:lnTo>
                  <a:lnTo>
                    <a:pt x="15107" y="10508"/>
                  </a:lnTo>
                  <a:lnTo>
                    <a:pt x="15248" y="10407"/>
                  </a:lnTo>
                  <a:lnTo>
                    <a:pt x="15369" y="10307"/>
                  </a:lnTo>
                  <a:lnTo>
                    <a:pt x="15470" y="10206"/>
                  </a:lnTo>
                  <a:lnTo>
                    <a:pt x="15551" y="10085"/>
                  </a:lnTo>
                  <a:lnTo>
                    <a:pt x="15611" y="9964"/>
                  </a:lnTo>
                  <a:lnTo>
                    <a:pt x="15672" y="9843"/>
                  </a:lnTo>
                  <a:lnTo>
                    <a:pt x="15692" y="9722"/>
                  </a:lnTo>
                  <a:lnTo>
                    <a:pt x="15712" y="9601"/>
                  </a:lnTo>
                  <a:lnTo>
                    <a:pt x="15692" y="9480"/>
                  </a:lnTo>
                  <a:lnTo>
                    <a:pt x="15672" y="9339"/>
                  </a:lnTo>
                  <a:lnTo>
                    <a:pt x="15632" y="9217"/>
                  </a:lnTo>
                  <a:lnTo>
                    <a:pt x="15571" y="9096"/>
                  </a:lnTo>
                  <a:lnTo>
                    <a:pt x="15490" y="8975"/>
                  </a:lnTo>
                  <a:lnTo>
                    <a:pt x="15390" y="8854"/>
                  </a:lnTo>
                  <a:lnTo>
                    <a:pt x="15289" y="8754"/>
                  </a:lnTo>
                  <a:lnTo>
                    <a:pt x="15168" y="8633"/>
                  </a:lnTo>
                  <a:lnTo>
                    <a:pt x="15027" y="8552"/>
                  </a:lnTo>
                  <a:lnTo>
                    <a:pt x="14865" y="8451"/>
                  </a:lnTo>
                  <a:lnTo>
                    <a:pt x="14684" y="8370"/>
                  </a:lnTo>
                  <a:lnTo>
                    <a:pt x="14502" y="8310"/>
                  </a:lnTo>
                  <a:lnTo>
                    <a:pt x="14301" y="8249"/>
                  </a:lnTo>
                  <a:lnTo>
                    <a:pt x="14079" y="8209"/>
                  </a:lnTo>
                  <a:lnTo>
                    <a:pt x="13857" y="8169"/>
                  </a:lnTo>
                  <a:lnTo>
                    <a:pt x="13615" y="8149"/>
                  </a:lnTo>
                  <a:lnTo>
                    <a:pt x="13353" y="8149"/>
                  </a:lnTo>
                  <a:lnTo>
                    <a:pt x="13070" y="8169"/>
                  </a:lnTo>
                  <a:lnTo>
                    <a:pt x="12788" y="8189"/>
                  </a:lnTo>
                  <a:lnTo>
                    <a:pt x="12163" y="8270"/>
                  </a:lnTo>
                  <a:lnTo>
                    <a:pt x="11477" y="8310"/>
                  </a:lnTo>
                  <a:lnTo>
                    <a:pt x="10731" y="8330"/>
                  </a:lnTo>
                  <a:lnTo>
                    <a:pt x="10347" y="8310"/>
                  </a:lnTo>
                  <a:lnTo>
                    <a:pt x="9964" y="8290"/>
                  </a:lnTo>
                  <a:lnTo>
                    <a:pt x="9561" y="8249"/>
                  </a:lnTo>
                  <a:lnTo>
                    <a:pt x="9157" y="8189"/>
                  </a:lnTo>
                  <a:lnTo>
                    <a:pt x="8734" y="8128"/>
                  </a:lnTo>
                  <a:lnTo>
                    <a:pt x="8310" y="8028"/>
                  </a:lnTo>
                  <a:lnTo>
                    <a:pt x="7887" y="7907"/>
                  </a:lnTo>
                  <a:lnTo>
                    <a:pt x="7463" y="7786"/>
                  </a:lnTo>
                  <a:lnTo>
                    <a:pt x="7040" y="7624"/>
                  </a:lnTo>
                  <a:lnTo>
                    <a:pt x="6636" y="7443"/>
                  </a:lnTo>
                  <a:lnTo>
                    <a:pt x="6213" y="7221"/>
                  </a:lnTo>
                  <a:lnTo>
                    <a:pt x="5789" y="6999"/>
                  </a:lnTo>
                  <a:lnTo>
                    <a:pt x="5386" y="6717"/>
                  </a:lnTo>
                  <a:lnTo>
                    <a:pt x="4983" y="6434"/>
                  </a:lnTo>
                  <a:lnTo>
                    <a:pt x="4579" y="6112"/>
                  </a:lnTo>
                  <a:lnTo>
                    <a:pt x="4196" y="5748"/>
                  </a:lnTo>
                  <a:lnTo>
                    <a:pt x="3833" y="5345"/>
                  </a:lnTo>
                  <a:lnTo>
                    <a:pt x="3470" y="4922"/>
                  </a:lnTo>
                  <a:lnTo>
                    <a:pt x="3107" y="4438"/>
                  </a:lnTo>
                  <a:lnTo>
                    <a:pt x="2784" y="3933"/>
                  </a:lnTo>
                  <a:lnTo>
                    <a:pt x="2461" y="3389"/>
                  </a:lnTo>
                  <a:lnTo>
                    <a:pt x="2159" y="2804"/>
                  </a:lnTo>
                  <a:lnTo>
                    <a:pt x="1877" y="2179"/>
                  </a:lnTo>
                  <a:lnTo>
                    <a:pt x="1614" y="1493"/>
                  </a:lnTo>
                  <a:lnTo>
                    <a:pt x="1372" y="767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7" name="Google Shape;597;p1"/>
          <p:cNvGrpSpPr/>
          <p:nvPr/>
        </p:nvGrpSpPr>
        <p:grpSpPr>
          <a:xfrm rot="-5400000">
            <a:off x="474221" y="3700871"/>
            <a:ext cx="970042" cy="1918341"/>
            <a:chOff x="961675" y="1958725"/>
            <a:chExt cx="563225" cy="1113825"/>
          </a:xfrm>
        </p:grpSpPr>
        <p:sp>
          <p:nvSpPr>
            <p:cNvPr id="598" name="Google Shape;598;p1"/>
            <p:cNvSpPr/>
            <p:nvPr/>
          </p:nvSpPr>
          <p:spPr>
            <a:xfrm>
              <a:off x="961675" y="1958725"/>
              <a:ext cx="284400" cy="1113825"/>
            </a:xfrm>
            <a:custGeom>
              <a:rect b="b" l="l" r="r" t="t"/>
              <a:pathLst>
                <a:path extrusionOk="0" h="44553" w="11376">
                  <a:moveTo>
                    <a:pt x="0" y="0"/>
                  </a:moveTo>
                  <a:lnTo>
                    <a:pt x="0" y="44553"/>
                  </a:lnTo>
                  <a:lnTo>
                    <a:pt x="645" y="44392"/>
                  </a:lnTo>
                  <a:lnTo>
                    <a:pt x="1251" y="44210"/>
                  </a:lnTo>
                  <a:lnTo>
                    <a:pt x="1835" y="43988"/>
                  </a:lnTo>
                  <a:lnTo>
                    <a:pt x="2400" y="43766"/>
                  </a:lnTo>
                  <a:lnTo>
                    <a:pt x="2925" y="43504"/>
                  </a:lnTo>
                  <a:lnTo>
                    <a:pt x="3429" y="43202"/>
                  </a:lnTo>
                  <a:lnTo>
                    <a:pt x="3913" y="42899"/>
                  </a:lnTo>
                  <a:lnTo>
                    <a:pt x="4357" y="42556"/>
                  </a:lnTo>
                  <a:lnTo>
                    <a:pt x="4800" y="42213"/>
                  </a:lnTo>
                  <a:lnTo>
                    <a:pt x="5204" y="41830"/>
                  </a:lnTo>
                  <a:lnTo>
                    <a:pt x="5567" y="41427"/>
                  </a:lnTo>
                  <a:lnTo>
                    <a:pt x="5930" y="41023"/>
                  </a:lnTo>
                  <a:lnTo>
                    <a:pt x="6252" y="40580"/>
                  </a:lnTo>
                  <a:lnTo>
                    <a:pt x="6555" y="40136"/>
                  </a:lnTo>
                  <a:lnTo>
                    <a:pt x="6837" y="39692"/>
                  </a:lnTo>
                  <a:lnTo>
                    <a:pt x="7099" y="39208"/>
                  </a:lnTo>
                  <a:lnTo>
                    <a:pt x="7341" y="38724"/>
                  </a:lnTo>
                  <a:lnTo>
                    <a:pt x="7563" y="38220"/>
                  </a:lnTo>
                  <a:lnTo>
                    <a:pt x="7745" y="37716"/>
                  </a:lnTo>
                  <a:lnTo>
                    <a:pt x="7926" y="37212"/>
                  </a:lnTo>
                  <a:lnTo>
                    <a:pt x="8068" y="36687"/>
                  </a:lnTo>
                  <a:lnTo>
                    <a:pt x="8189" y="36163"/>
                  </a:lnTo>
                  <a:lnTo>
                    <a:pt x="8310" y="35618"/>
                  </a:lnTo>
                  <a:lnTo>
                    <a:pt x="8390" y="35094"/>
                  </a:lnTo>
                  <a:lnTo>
                    <a:pt x="8451" y="34549"/>
                  </a:lnTo>
                  <a:lnTo>
                    <a:pt x="8491" y="34005"/>
                  </a:lnTo>
                  <a:lnTo>
                    <a:pt x="8531" y="33460"/>
                  </a:lnTo>
                  <a:lnTo>
                    <a:pt x="8531" y="32916"/>
                  </a:lnTo>
                  <a:lnTo>
                    <a:pt x="8511" y="32391"/>
                  </a:lnTo>
                  <a:lnTo>
                    <a:pt x="8491" y="31847"/>
                  </a:lnTo>
                  <a:lnTo>
                    <a:pt x="8451" y="31322"/>
                  </a:lnTo>
                  <a:lnTo>
                    <a:pt x="8370" y="30798"/>
                  </a:lnTo>
                  <a:lnTo>
                    <a:pt x="8269" y="30193"/>
                  </a:lnTo>
                  <a:lnTo>
                    <a:pt x="8128" y="29628"/>
                  </a:lnTo>
                  <a:lnTo>
                    <a:pt x="7967" y="29063"/>
                  </a:lnTo>
                  <a:lnTo>
                    <a:pt x="7785" y="28519"/>
                  </a:lnTo>
                  <a:lnTo>
                    <a:pt x="7583" y="27994"/>
                  </a:lnTo>
                  <a:lnTo>
                    <a:pt x="7341" y="27470"/>
                  </a:lnTo>
                  <a:lnTo>
                    <a:pt x="7099" y="26946"/>
                  </a:lnTo>
                  <a:lnTo>
                    <a:pt x="6857" y="26421"/>
                  </a:lnTo>
                  <a:lnTo>
                    <a:pt x="6313" y="25393"/>
                  </a:lnTo>
                  <a:lnTo>
                    <a:pt x="5768" y="24324"/>
                  </a:lnTo>
                  <a:lnTo>
                    <a:pt x="5224" y="23235"/>
                  </a:lnTo>
                  <a:lnTo>
                    <a:pt x="4962" y="22650"/>
                  </a:lnTo>
                  <a:lnTo>
                    <a:pt x="4720" y="22065"/>
                  </a:lnTo>
                  <a:lnTo>
                    <a:pt x="4478" y="21460"/>
                  </a:lnTo>
                  <a:lnTo>
                    <a:pt x="4276" y="20835"/>
                  </a:lnTo>
                  <a:lnTo>
                    <a:pt x="4074" y="20169"/>
                  </a:lnTo>
                  <a:lnTo>
                    <a:pt x="3913" y="19483"/>
                  </a:lnTo>
                  <a:lnTo>
                    <a:pt x="3772" y="18777"/>
                  </a:lnTo>
                  <a:lnTo>
                    <a:pt x="3651" y="18031"/>
                  </a:lnTo>
                  <a:lnTo>
                    <a:pt x="3570" y="17245"/>
                  </a:lnTo>
                  <a:lnTo>
                    <a:pt x="3530" y="16418"/>
                  </a:lnTo>
                  <a:lnTo>
                    <a:pt x="3530" y="15550"/>
                  </a:lnTo>
                  <a:lnTo>
                    <a:pt x="3570" y="14643"/>
                  </a:lnTo>
                  <a:lnTo>
                    <a:pt x="3651" y="13695"/>
                  </a:lnTo>
                  <a:lnTo>
                    <a:pt x="3772" y="12686"/>
                  </a:lnTo>
                  <a:lnTo>
                    <a:pt x="3953" y="11638"/>
                  </a:lnTo>
                  <a:lnTo>
                    <a:pt x="4195" y="10528"/>
                  </a:lnTo>
                  <a:lnTo>
                    <a:pt x="4478" y="9379"/>
                  </a:lnTo>
                  <a:lnTo>
                    <a:pt x="4841" y="8149"/>
                  </a:lnTo>
                  <a:lnTo>
                    <a:pt x="5083" y="7463"/>
                  </a:lnTo>
                  <a:lnTo>
                    <a:pt x="5345" y="6777"/>
                  </a:lnTo>
                  <a:lnTo>
                    <a:pt x="5627" y="6132"/>
                  </a:lnTo>
                  <a:lnTo>
                    <a:pt x="5950" y="5506"/>
                  </a:lnTo>
                  <a:lnTo>
                    <a:pt x="6293" y="4922"/>
                  </a:lnTo>
                  <a:lnTo>
                    <a:pt x="6656" y="4357"/>
                  </a:lnTo>
                  <a:lnTo>
                    <a:pt x="7039" y="3812"/>
                  </a:lnTo>
                  <a:lnTo>
                    <a:pt x="7462" y="3308"/>
                  </a:lnTo>
                  <a:lnTo>
                    <a:pt x="7886" y="2804"/>
                  </a:lnTo>
                  <a:lnTo>
                    <a:pt x="8330" y="2340"/>
                  </a:lnTo>
                  <a:lnTo>
                    <a:pt x="8814" y="1896"/>
                  </a:lnTo>
                  <a:lnTo>
                    <a:pt x="9298" y="1473"/>
                  </a:lnTo>
                  <a:lnTo>
                    <a:pt x="9782" y="1069"/>
                  </a:lnTo>
                  <a:lnTo>
                    <a:pt x="10306" y="706"/>
                  </a:lnTo>
                  <a:lnTo>
                    <a:pt x="10831" y="343"/>
                  </a:lnTo>
                  <a:lnTo>
                    <a:pt x="11375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"/>
            <p:cNvSpPr/>
            <p:nvPr/>
          </p:nvSpPr>
          <p:spPr>
            <a:xfrm>
              <a:off x="1145700" y="1958725"/>
              <a:ext cx="379200" cy="552150"/>
            </a:xfrm>
            <a:custGeom>
              <a:rect b="b" l="l" r="r" t="t"/>
              <a:pathLst>
                <a:path extrusionOk="0" h="22086" w="15168">
                  <a:moveTo>
                    <a:pt x="7181" y="0"/>
                  </a:moveTo>
                  <a:lnTo>
                    <a:pt x="6475" y="908"/>
                  </a:lnTo>
                  <a:lnTo>
                    <a:pt x="5749" y="1876"/>
                  </a:lnTo>
                  <a:lnTo>
                    <a:pt x="5043" y="2884"/>
                  </a:lnTo>
                  <a:lnTo>
                    <a:pt x="4337" y="3933"/>
                  </a:lnTo>
                  <a:lnTo>
                    <a:pt x="3671" y="5022"/>
                  </a:lnTo>
                  <a:lnTo>
                    <a:pt x="3349" y="5587"/>
                  </a:lnTo>
                  <a:lnTo>
                    <a:pt x="3046" y="6172"/>
                  </a:lnTo>
                  <a:lnTo>
                    <a:pt x="2723" y="6757"/>
                  </a:lnTo>
                  <a:lnTo>
                    <a:pt x="2441" y="7342"/>
                  </a:lnTo>
                  <a:lnTo>
                    <a:pt x="2159" y="7947"/>
                  </a:lnTo>
                  <a:lnTo>
                    <a:pt x="1897" y="8572"/>
                  </a:lnTo>
                  <a:lnTo>
                    <a:pt x="1634" y="9197"/>
                  </a:lnTo>
                  <a:lnTo>
                    <a:pt x="1392" y="9823"/>
                  </a:lnTo>
                  <a:lnTo>
                    <a:pt x="1170" y="10448"/>
                  </a:lnTo>
                  <a:lnTo>
                    <a:pt x="969" y="11093"/>
                  </a:lnTo>
                  <a:lnTo>
                    <a:pt x="767" y="11759"/>
                  </a:lnTo>
                  <a:lnTo>
                    <a:pt x="606" y="12404"/>
                  </a:lnTo>
                  <a:lnTo>
                    <a:pt x="444" y="13070"/>
                  </a:lnTo>
                  <a:lnTo>
                    <a:pt x="323" y="13755"/>
                  </a:lnTo>
                  <a:lnTo>
                    <a:pt x="202" y="14421"/>
                  </a:lnTo>
                  <a:lnTo>
                    <a:pt x="122" y="15107"/>
                  </a:lnTo>
                  <a:lnTo>
                    <a:pt x="61" y="15813"/>
                  </a:lnTo>
                  <a:lnTo>
                    <a:pt x="21" y="16498"/>
                  </a:lnTo>
                  <a:lnTo>
                    <a:pt x="1" y="17204"/>
                  </a:lnTo>
                  <a:lnTo>
                    <a:pt x="21" y="17910"/>
                  </a:lnTo>
                  <a:lnTo>
                    <a:pt x="61" y="18616"/>
                  </a:lnTo>
                  <a:lnTo>
                    <a:pt x="122" y="19322"/>
                  </a:lnTo>
                  <a:lnTo>
                    <a:pt x="202" y="19745"/>
                  </a:lnTo>
                  <a:lnTo>
                    <a:pt x="303" y="20109"/>
                  </a:lnTo>
                  <a:lnTo>
                    <a:pt x="404" y="20451"/>
                  </a:lnTo>
                  <a:lnTo>
                    <a:pt x="505" y="20774"/>
                  </a:lnTo>
                  <a:lnTo>
                    <a:pt x="606" y="21036"/>
                  </a:lnTo>
                  <a:lnTo>
                    <a:pt x="727" y="21278"/>
                  </a:lnTo>
                  <a:lnTo>
                    <a:pt x="828" y="21480"/>
                  </a:lnTo>
                  <a:lnTo>
                    <a:pt x="949" y="21662"/>
                  </a:lnTo>
                  <a:lnTo>
                    <a:pt x="1070" y="21803"/>
                  </a:lnTo>
                  <a:lnTo>
                    <a:pt x="1211" y="21924"/>
                  </a:lnTo>
                  <a:lnTo>
                    <a:pt x="1332" y="22004"/>
                  </a:lnTo>
                  <a:lnTo>
                    <a:pt x="1453" y="22065"/>
                  </a:lnTo>
                  <a:lnTo>
                    <a:pt x="1574" y="22085"/>
                  </a:lnTo>
                  <a:lnTo>
                    <a:pt x="1715" y="22085"/>
                  </a:lnTo>
                  <a:lnTo>
                    <a:pt x="1836" y="22065"/>
                  </a:lnTo>
                  <a:lnTo>
                    <a:pt x="1957" y="22004"/>
                  </a:lnTo>
                  <a:lnTo>
                    <a:pt x="2078" y="21944"/>
                  </a:lnTo>
                  <a:lnTo>
                    <a:pt x="2199" y="21843"/>
                  </a:lnTo>
                  <a:lnTo>
                    <a:pt x="2320" y="21702"/>
                  </a:lnTo>
                  <a:lnTo>
                    <a:pt x="2421" y="21561"/>
                  </a:lnTo>
                  <a:lnTo>
                    <a:pt x="2542" y="21399"/>
                  </a:lnTo>
                  <a:lnTo>
                    <a:pt x="2623" y="21198"/>
                  </a:lnTo>
                  <a:lnTo>
                    <a:pt x="2723" y="20996"/>
                  </a:lnTo>
                  <a:lnTo>
                    <a:pt x="2804" y="20774"/>
                  </a:lnTo>
                  <a:lnTo>
                    <a:pt x="2885" y="20512"/>
                  </a:lnTo>
                  <a:lnTo>
                    <a:pt x="2965" y="20250"/>
                  </a:lnTo>
                  <a:lnTo>
                    <a:pt x="3026" y="19967"/>
                  </a:lnTo>
                  <a:lnTo>
                    <a:pt x="3066" y="19665"/>
                  </a:lnTo>
                  <a:lnTo>
                    <a:pt x="3107" y="19342"/>
                  </a:lnTo>
                  <a:lnTo>
                    <a:pt x="3147" y="19019"/>
                  </a:lnTo>
                  <a:lnTo>
                    <a:pt x="3167" y="18677"/>
                  </a:lnTo>
                  <a:lnTo>
                    <a:pt x="3167" y="18314"/>
                  </a:lnTo>
                  <a:lnTo>
                    <a:pt x="3167" y="17991"/>
                  </a:lnTo>
                  <a:lnTo>
                    <a:pt x="3207" y="17648"/>
                  </a:lnTo>
                  <a:lnTo>
                    <a:pt x="3248" y="17285"/>
                  </a:lnTo>
                  <a:lnTo>
                    <a:pt x="3308" y="16882"/>
                  </a:lnTo>
                  <a:lnTo>
                    <a:pt x="3409" y="16458"/>
                  </a:lnTo>
                  <a:lnTo>
                    <a:pt x="3510" y="15994"/>
                  </a:lnTo>
                  <a:lnTo>
                    <a:pt x="3651" y="15510"/>
                  </a:lnTo>
                  <a:lnTo>
                    <a:pt x="3792" y="15006"/>
                  </a:lnTo>
                  <a:lnTo>
                    <a:pt x="3974" y="14502"/>
                  </a:lnTo>
                  <a:lnTo>
                    <a:pt x="4176" y="13957"/>
                  </a:lnTo>
                  <a:lnTo>
                    <a:pt x="4397" y="13392"/>
                  </a:lnTo>
                  <a:lnTo>
                    <a:pt x="4639" y="12807"/>
                  </a:lnTo>
                  <a:lnTo>
                    <a:pt x="4902" y="12223"/>
                  </a:lnTo>
                  <a:lnTo>
                    <a:pt x="5204" y="11618"/>
                  </a:lnTo>
                  <a:lnTo>
                    <a:pt x="5507" y="10992"/>
                  </a:lnTo>
                  <a:lnTo>
                    <a:pt x="5850" y="10367"/>
                  </a:lnTo>
                  <a:lnTo>
                    <a:pt x="6233" y="9722"/>
                  </a:lnTo>
                  <a:lnTo>
                    <a:pt x="6616" y="9076"/>
                  </a:lnTo>
                  <a:lnTo>
                    <a:pt x="7040" y="8431"/>
                  </a:lnTo>
                  <a:lnTo>
                    <a:pt x="7503" y="7765"/>
                  </a:lnTo>
                  <a:lnTo>
                    <a:pt x="7967" y="7120"/>
                  </a:lnTo>
                  <a:lnTo>
                    <a:pt x="8471" y="6454"/>
                  </a:lnTo>
                  <a:lnTo>
                    <a:pt x="9016" y="5789"/>
                  </a:lnTo>
                  <a:lnTo>
                    <a:pt x="9581" y="5123"/>
                  </a:lnTo>
                  <a:lnTo>
                    <a:pt x="10166" y="4458"/>
                  </a:lnTo>
                  <a:lnTo>
                    <a:pt x="10791" y="3792"/>
                  </a:lnTo>
                  <a:lnTo>
                    <a:pt x="11436" y="3147"/>
                  </a:lnTo>
                  <a:lnTo>
                    <a:pt x="12122" y="2501"/>
                  </a:lnTo>
                  <a:lnTo>
                    <a:pt x="12848" y="1856"/>
                  </a:lnTo>
                  <a:lnTo>
                    <a:pt x="13574" y="1231"/>
                  </a:lnTo>
                  <a:lnTo>
                    <a:pt x="14361" y="605"/>
                  </a:lnTo>
                  <a:lnTo>
                    <a:pt x="15167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0" name="Google Shape;600;p1"/>
          <p:cNvGrpSpPr/>
          <p:nvPr/>
        </p:nvGrpSpPr>
        <p:grpSpPr>
          <a:xfrm rot="10800000">
            <a:off x="26546" y="585334"/>
            <a:ext cx="6259524" cy="3856085"/>
            <a:chOff x="6012925" y="2964625"/>
            <a:chExt cx="1368950" cy="1009975"/>
          </a:xfrm>
        </p:grpSpPr>
        <p:sp>
          <p:nvSpPr>
            <p:cNvPr id="601" name="Google Shape;601;p1"/>
            <p:cNvSpPr/>
            <p:nvPr/>
          </p:nvSpPr>
          <p:spPr>
            <a:xfrm>
              <a:off x="6057275" y="3010525"/>
              <a:ext cx="1324600" cy="885925"/>
            </a:xfrm>
            <a:custGeom>
              <a:rect b="b" l="l" r="r" t="t"/>
              <a:pathLst>
                <a:path extrusionOk="0" h="35437" w="52984">
                  <a:moveTo>
                    <a:pt x="38866" y="0"/>
                  </a:moveTo>
                  <a:lnTo>
                    <a:pt x="38261" y="20"/>
                  </a:lnTo>
                  <a:lnTo>
                    <a:pt x="37656" y="81"/>
                  </a:lnTo>
                  <a:lnTo>
                    <a:pt x="37071" y="182"/>
                  </a:lnTo>
                  <a:lnTo>
                    <a:pt x="36466" y="323"/>
                  </a:lnTo>
                  <a:lnTo>
                    <a:pt x="35861" y="525"/>
                  </a:lnTo>
                  <a:lnTo>
                    <a:pt x="35276" y="767"/>
                  </a:lnTo>
                  <a:lnTo>
                    <a:pt x="34691" y="1089"/>
                  </a:lnTo>
                  <a:lnTo>
                    <a:pt x="34146" y="1412"/>
                  </a:lnTo>
                  <a:lnTo>
                    <a:pt x="33602" y="1694"/>
                  </a:lnTo>
                  <a:lnTo>
                    <a:pt x="33057" y="1936"/>
                  </a:lnTo>
                  <a:lnTo>
                    <a:pt x="32553" y="2158"/>
                  </a:lnTo>
                  <a:lnTo>
                    <a:pt x="32029" y="2360"/>
                  </a:lnTo>
                  <a:lnTo>
                    <a:pt x="31525" y="2541"/>
                  </a:lnTo>
                  <a:lnTo>
                    <a:pt x="31040" y="2683"/>
                  </a:lnTo>
                  <a:lnTo>
                    <a:pt x="30536" y="2804"/>
                  </a:lnTo>
                  <a:lnTo>
                    <a:pt x="30052" y="2904"/>
                  </a:lnTo>
                  <a:lnTo>
                    <a:pt x="29568" y="2985"/>
                  </a:lnTo>
                  <a:lnTo>
                    <a:pt x="29084" y="3046"/>
                  </a:lnTo>
                  <a:lnTo>
                    <a:pt x="28600" y="3086"/>
                  </a:lnTo>
                  <a:lnTo>
                    <a:pt x="28116" y="3126"/>
                  </a:lnTo>
                  <a:lnTo>
                    <a:pt x="27148" y="3126"/>
                  </a:lnTo>
                  <a:lnTo>
                    <a:pt x="26644" y="3106"/>
                  </a:lnTo>
                  <a:lnTo>
                    <a:pt x="26139" y="3066"/>
                  </a:lnTo>
                  <a:lnTo>
                    <a:pt x="25091" y="2945"/>
                  </a:lnTo>
                  <a:lnTo>
                    <a:pt x="24022" y="2804"/>
                  </a:lnTo>
                  <a:lnTo>
                    <a:pt x="22872" y="2622"/>
                  </a:lnTo>
                  <a:lnTo>
                    <a:pt x="20371" y="2199"/>
                  </a:lnTo>
                  <a:lnTo>
                    <a:pt x="19000" y="1957"/>
                  </a:lnTo>
                  <a:lnTo>
                    <a:pt x="17507" y="1735"/>
                  </a:lnTo>
                  <a:lnTo>
                    <a:pt x="16741" y="1654"/>
                  </a:lnTo>
                  <a:lnTo>
                    <a:pt x="15974" y="1594"/>
                  </a:lnTo>
                  <a:lnTo>
                    <a:pt x="15208" y="1594"/>
                  </a:lnTo>
                  <a:lnTo>
                    <a:pt x="14442" y="1634"/>
                  </a:lnTo>
                  <a:lnTo>
                    <a:pt x="13675" y="1694"/>
                  </a:lnTo>
                  <a:lnTo>
                    <a:pt x="12929" y="1815"/>
                  </a:lnTo>
                  <a:lnTo>
                    <a:pt x="12183" y="1957"/>
                  </a:lnTo>
                  <a:lnTo>
                    <a:pt x="11437" y="2158"/>
                  </a:lnTo>
                  <a:lnTo>
                    <a:pt x="10710" y="2380"/>
                  </a:lnTo>
                  <a:lnTo>
                    <a:pt x="10005" y="2642"/>
                  </a:lnTo>
                  <a:lnTo>
                    <a:pt x="9299" y="2945"/>
                  </a:lnTo>
                  <a:lnTo>
                    <a:pt x="8613" y="3288"/>
                  </a:lnTo>
                  <a:lnTo>
                    <a:pt x="7947" y="3651"/>
                  </a:lnTo>
                  <a:lnTo>
                    <a:pt x="7302" y="4054"/>
                  </a:lnTo>
                  <a:lnTo>
                    <a:pt x="6657" y="4498"/>
                  </a:lnTo>
                  <a:lnTo>
                    <a:pt x="6051" y="4962"/>
                  </a:lnTo>
                  <a:lnTo>
                    <a:pt x="5446" y="5466"/>
                  </a:lnTo>
                  <a:lnTo>
                    <a:pt x="4882" y="6010"/>
                  </a:lnTo>
                  <a:lnTo>
                    <a:pt x="4337" y="6575"/>
                  </a:lnTo>
                  <a:lnTo>
                    <a:pt x="3813" y="7180"/>
                  </a:lnTo>
                  <a:lnTo>
                    <a:pt x="3329" y="7805"/>
                  </a:lnTo>
                  <a:lnTo>
                    <a:pt x="2865" y="8471"/>
                  </a:lnTo>
                  <a:lnTo>
                    <a:pt x="2441" y="9157"/>
                  </a:lnTo>
                  <a:lnTo>
                    <a:pt x="2038" y="9883"/>
                  </a:lnTo>
                  <a:lnTo>
                    <a:pt x="1675" y="10629"/>
                  </a:lnTo>
                  <a:lnTo>
                    <a:pt x="1332" y="11416"/>
                  </a:lnTo>
                  <a:lnTo>
                    <a:pt x="1050" y="12202"/>
                  </a:lnTo>
                  <a:lnTo>
                    <a:pt x="787" y="13049"/>
                  </a:lnTo>
                  <a:lnTo>
                    <a:pt x="566" y="13896"/>
                  </a:lnTo>
                  <a:lnTo>
                    <a:pt x="384" y="14784"/>
                  </a:lnTo>
                  <a:lnTo>
                    <a:pt x="243" y="15691"/>
                  </a:lnTo>
                  <a:lnTo>
                    <a:pt x="142" y="16619"/>
                  </a:lnTo>
                  <a:lnTo>
                    <a:pt x="82" y="17547"/>
                  </a:lnTo>
                  <a:lnTo>
                    <a:pt x="41" y="18434"/>
                  </a:lnTo>
                  <a:lnTo>
                    <a:pt x="21" y="19302"/>
                  </a:lnTo>
                  <a:lnTo>
                    <a:pt x="1" y="20129"/>
                  </a:lnTo>
                  <a:lnTo>
                    <a:pt x="21" y="20915"/>
                  </a:lnTo>
                  <a:lnTo>
                    <a:pt x="61" y="21682"/>
                  </a:lnTo>
                  <a:lnTo>
                    <a:pt x="122" y="22408"/>
                  </a:lnTo>
                  <a:lnTo>
                    <a:pt x="203" y="23113"/>
                  </a:lnTo>
                  <a:lnTo>
                    <a:pt x="324" y="23799"/>
                  </a:lnTo>
                  <a:lnTo>
                    <a:pt x="465" y="24465"/>
                  </a:lnTo>
                  <a:lnTo>
                    <a:pt x="646" y="25090"/>
                  </a:lnTo>
                  <a:lnTo>
                    <a:pt x="848" y="25675"/>
                  </a:lnTo>
                  <a:lnTo>
                    <a:pt x="1070" y="26260"/>
                  </a:lnTo>
                  <a:lnTo>
                    <a:pt x="1332" y="26804"/>
                  </a:lnTo>
                  <a:lnTo>
                    <a:pt x="1635" y="27349"/>
                  </a:lnTo>
                  <a:lnTo>
                    <a:pt x="1977" y="27853"/>
                  </a:lnTo>
                  <a:lnTo>
                    <a:pt x="2340" y="28337"/>
                  </a:lnTo>
                  <a:lnTo>
                    <a:pt x="2744" y="28801"/>
                  </a:lnTo>
                  <a:lnTo>
                    <a:pt x="3208" y="29265"/>
                  </a:lnTo>
                  <a:lnTo>
                    <a:pt x="3692" y="29688"/>
                  </a:lnTo>
                  <a:lnTo>
                    <a:pt x="4216" y="30092"/>
                  </a:lnTo>
                  <a:lnTo>
                    <a:pt x="4781" y="30495"/>
                  </a:lnTo>
                  <a:lnTo>
                    <a:pt x="5406" y="30878"/>
                  </a:lnTo>
                  <a:lnTo>
                    <a:pt x="6072" y="31241"/>
                  </a:lnTo>
                  <a:lnTo>
                    <a:pt x="6757" y="31584"/>
                  </a:lnTo>
                  <a:lnTo>
                    <a:pt x="7524" y="31927"/>
                  </a:lnTo>
                  <a:lnTo>
                    <a:pt x="8331" y="32250"/>
                  </a:lnTo>
                  <a:lnTo>
                    <a:pt x="9178" y="32552"/>
                  </a:lnTo>
                  <a:lnTo>
                    <a:pt x="10085" y="32855"/>
                  </a:lnTo>
                  <a:lnTo>
                    <a:pt x="11033" y="33157"/>
                  </a:lnTo>
                  <a:lnTo>
                    <a:pt x="12042" y="33440"/>
                  </a:lnTo>
                  <a:lnTo>
                    <a:pt x="13111" y="33702"/>
                  </a:lnTo>
                  <a:lnTo>
                    <a:pt x="14200" y="33964"/>
                  </a:lnTo>
                  <a:lnTo>
                    <a:pt x="15309" y="34206"/>
                  </a:lnTo>
                  <a:lnTo>
                    <a:pt x="16438" y="34408"/>
                  </a:lnTo>
                  <a:lnTo>
                    <a:pt x="17568" y="34610"/>
                  </a:lnTo>
                  <a:lnTo>
                    <a:pt x="18697" y="34771"/>
                  </a:lnTo>
                  <a:lnTo>
                    <a:pt x="19847" y="34932"/>
                  </a:lnTo>
                  <a:lnTo>
                    <a:pt x="21017" y="35053"/>
                  </a:lnTo>
                  <a:lnTo>
                    <a:pt x="22166" y="35174"/>
                  </a:lnTo>
                  <a:lnTo>
                    <a:pt x="23316" y="35255"/>
                  </a:lnTo>
                  <a:lnTo>
                    <a:pt x="24486" y="35336"/>
                  </a:lnTo>
                  <a:lnTo>
                    <a:pt x="25635" y="35396"/>
                  </a:lnTo>
                  <a:lnTo>
                    <a:pt x="26785" y="35416"/>
                  </a:lnTo>
                  <a:lnTo>
                    <a:pt x="27935" y="35437"/>
                  </a:lnTo>
                  <a:lnTo>
                    <a:pt x="29064" y="35437"/>
                  </a:lnTo>
                  <a:lnTo>
                    <a:pt x="30193" y="35416"/>
                  </a:lnTo>
                  <a:lnTo>
                    <a:pt x="31323" y="35376"/>
                  </a:lnTo>
                  <a:lnTo>
                    <a:pt x="32432" y="35316"/>
                  </a:lnTo>
                  <a:lnTo>
                    <a:pt x="33521" y="35255"/>
                  </a:lnTo>
                  <a:lnTo>
                    <a:pt x="34610" y="35154"/>
                  </a:lnTo>
                  <a:lnTo>
                    <a:pt x="35659" y="35053"/>
                  </a:lnTo>
                  <a:lnTo>
                    <a:pt x="36708" y="34932"/>
                  </a:lnTo>
                  <a:lnTo>
                    <a:pt x="37716" y="34811"/>
                  </a:lnTo>
                  <a:lnTo>
                    <a:pt x="38725" y="34650"/>
                  </a:lnTo>
                  <a:lnTo>
                    <a:pt x="39693" y="34489"/>
                  </a:lnTo>
                  <a:lnTo>
                    <a:pt x="40641" y="34307"/>
                  </a:lnTo>
                  <a:lnTo>
                    <a:pt x="41569" y="34105"/>
                  </a:lnTo>
                  <a:lnTo>
                    <a:pt x="42456" y="33904"/>
                  </a:lnTo>
                  <a:lnTo>
                    <a:pt x="43303" y="33682"/>
                  </a:lnTo>
                  <a:lnTo>
                    <a:pt x="44130" y="33460"/>
                  </a:lnTo>
                  <a:lnTo>
                    <a:pt x="44917" y="33198"/>
                  </a:lnTo>
                  <a:lnTo>
                    <a:pt x="45683" y="32936"/>
                  </a:lnTo>
                  <a:lnTo>
                    <a:pt x="46389" y="32673"/>
                  </a:lnTo>
                  <a:lnTo>
                    <a:pt x="46732" y="32532"/>
                  </a:lnTo>
                  <a:lnTo>
                    <a:pt x="47075" y="32371"/>
                  </a:lnTo>
                  <a:lnTo>
                    <a:pt x="47397" y="32210"/>
                  </a:lnTo>
                  <a:lnTo>
                    <a:pt x="47700" y="32048"/>
                  </a:lnTo>
                  <a:lnTo>
                    <a:pt x="48002" y="31867"/>
                  </a:lnTo>
                  <a:lnTo>
                    <a:pt x="48305" y="31685"/>
                  </a:lnTo>
                  <a:lnTo>
                    <a:pt x="48849" y="31282"/>
                  </a:lnTo>
                  <a:lnTo>
                    <a:pt x="49374" y="30858"/>
                  </a:lnTo>
                  <a:lnTo>
                    <a:pt x="49858" y="30415"/>
                  </a:lnTo>
                  <a:lnTo>
                    <a:pt x="50281" y="29930"/>
                  </a:lnTo>
                  <a:lnTo>
                    <a:pt x="50705" y="29406"/>
                  </a:lnTo>
                  <a:lnTo>
                    <a:pt x="51068" y="28882"/>
                  </a:lnTo>
                  <a:lnTo>
                    <a:pt x="51391" y="28317"/>
                  </a:lnTo>
                  <a:lnTo>
                    <a:pt x="51693" y="27732"/>
                  </a:lnTo>
                  <a:lnTo>
                    <a:pt x="51976" y="27107"/>
                  </a:lnTo>
                  <a:lnTo>
                    <a:pt x="52197" y="26482"/>
                  </a:lnTo>
                  <a:lnTo>
                    <a:pt x="52399" y="25836"/>
                  </a:lnTo>
                  <a:lnTo>
                    <a:pt x="52581" y="25171"/>
                  </a:lnTo>
                  <a:lnTo>
                    <a:pt x="52722" y="24485"/>
                  </a:lnTo>
                  <a:lnTo>
                    <a:pt x="52823" y="23779"/>
                  </a:lnTo>
                  <a:lnTo>
                    <a:pt x="52903" y="23053"/>
                  </a:lnTo>
                  <a:lnTo>
                    <a:pt x="52964" y="22327"/>
                  </a:lnTo>
                  <a:lnTo>
                    <a:pt x="52984" y="21581"/>
                  </a:lnTo>
                  <a:lnTo>
                    <a:pt x="52984" y="20814"/>
                  </a:lnTo>
                  <a:lnTo>
                    <a:pt x="52964" y="20048"/>
                  </a:lnTo>
                  <a:lnTo>
                    <a:pt x="52903" y="19261"/>
                  </a:lnTo>
                  <a:lnTo>
                    <a:pt x="52823" y="18475"/>
                  </a:lnTo>
                  <a:lnTo>
                    <a:pt x="52722" y="17688"/>
                  </a:lnTo>
                  <a:lnTo>
                    <a:pt x="52601" y="16881"/>
                  </a:lnTo>
                  <a:lnTo>
                    <a:pt x="52460" y="16075"/>
                  </a:lnTo>
                  <a:lnTo>
                    <a:pt x="52278" y="15268"/>
                  </a:lnTo>
                  <a:lnTo>
                    <a:pt x="52097" y="14461"/>
                  </a:lnTo>
                  <a:lnTo>
                    <a:pt x="51895" y="13634"/>
                  </a:lnTo>
                  <a:lnTo>
                    <a:pt x="51653" y="12827"/>
                  </a:lnTo>
                  <a:lnTo>
                    <a:pt x="51411" y="12001"/>
                  </a:lnTo>
                  <a:lnTo>
                    <a:pt x="51149" y="11214"/>
                  </a:lnTo>
                  <a:lnTo>
                    <a:pt x="50846" y="10427"/>
                  </a:lnTo>
                  <a:lnTo>
                    <a:pt x="50523" y="9661"/>
                  </a:lnTo>
                  <a:lnTo>
                    <a:pt x="50181" y="8915"/>
                  </a:lnTo>
                  <a:lnTo>
                    <a:pt x="49818" y="8209"/>
                  </a:lnTo>
                  <a:lnTo>
                    <a:pt x="49434" y="7503"/>
                  </a:lnTo>
                  <a:lnTo>
                    <a:pt x="49031" y="6837"/>
                  </a:lnTo>
                  <a:lnTo>
                    <a:pt x="48607" y="6192"/>
                  </a:lnTo>
                  <a:lnTo>
                    <a:pt x="48184" y="5567"/>
                  </a:lnTo>
                  <a:lnTo>
                    <a:pt x="47720" y="4982"/>
                  </a:lnTo>
                  <a:lnTo>
                    <a:pt x="47256" y="4417"/>
                  </a:lnTo>
                  <a:lnTo>
                    <a:pt x="46752" y="3893"/>
                  </a:lnTo>
                  <a:lnTo>
                    <a:pt x="46268" y="3389"/>
                  </a:lnTo>
                  <a:lnTo>
                    <a:pt x="45743" y="2925"/>
                  </a:lnTo>
                  <a:lnTo>
                    <a:pt x="45219" y="2481"/>
                  </a:lnTo>
                  <a:lnTo>
                    <a:pt x="44675" y="2078"/>
                  </a:lnTo>
                  <a:lnTo>
                    <a:pt x="44130" y="1694"/>
                  </a:lnTo>
                  <a:lnTo>
                    <a:pt x="43565" y="1351"/>
                  </a:lnTo>
                  <a:lnTo>
                    <a:pt x="43001" y="1049"/>
                  </a:lnTo>
                  <a:lnTo>
                    <a:pt x="42436" y="787"/>
                  </a:lnTo>
                  <a:lnTo>
                    <a:pt x="41851" y="565"/>
                  </a:lnTo>
                  <a:lnTo>
                    <a:pt x="41266" y="363"/>
                  </a:lnTo>
                  <a:lnTo>
                    <a:pt x="40661" y="222"/>
                  </a:lnTo>
                  <a:lnTo>
                    <a:pt x="40076" y="101"/>
                  </a:lnTo>
                  <a:lnTo>
                    <a:pt x="39471" y="41"/>
                  </a:lnTo>
                  <a:lnTo>
                    <a:pt x="388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"/>
            <p:cNvSpPr/>
            <p:nvPr/>
          </p:nvSpPr>
          <p:spPr>
            <a:xfrm>
              <a:off x="7165050" y="2964625"/>
              <a:ext cx="189600" cy="218350"/>
            </a:xfrm>
            <a:custGeom>
              <a:rect b="b" l="l" r="r" t="t"/>
              <a:pathLst>
                <a:path extrusionOk="0" h="8734" w="7584">
                  <a:moveTo>
                    <a:pt x="545" y="1"/>
                  </a:moveTo>
                  <a:lnTo>
                    <a:pt x="424" y="41"/>
                  </a:lnTo>
                  <a:lnTo>
                    <a:pt x="323" y="102"/>
                  </a:lnTo>
                  <a:lnTo>
                    <a:pt x="243" y="182"/>
                  </a:lnTo>
                  <a:lnTo>
                    <a:pt x="162" y="283"/>
                  </a:lnTo>
                  <a:lnTo>
                    <a:pt x="101" y="384"/>
                  </a:lnTo>
                  <a:lnTo>
                    <a:pt x="41" y="505"/>
                  </a:lnTo>
                  <a:lnTo>
                    <a:pt x="21" y="626"/>
                  </a:lnTo>
                  <a:lnTo>
                    <a:pt x="0" y="787"/>
                  </a:lnTo>
                  <a:lnTo>
                    <a:pt x="41" y="969"/>
                  </a:lnTo>
                  <a:lnTo>
                    <a:pt x="121" y="1150"/>
                  </a:lnTo>
                  <a:lnTo>
                    <a:pt x="222" y="1372"/>
                  </a:lnTo>
                  <a:lnTo>
                    <a:pt x="404" y="1635"/>
                  </a:lnTo>
                  <a:lnTo>
                    <a:pt x="626" y="1917"/>
                  </a:lnTo>
                  <a:lnTo>
                    <a:pt x="908" y="2219"/>
                  </a:lnTo>
                  <a:lnTo>
                    <a:pt x="1251" y="2582"/>
                  </a:lnTo>
                  <a:lnTo>
                    <a:pt x="1695" y="2966"/>
                  </a:lnTo>
                  <a:lnTo>
                    <a:pt x="2199" y="3389"/>
                  </a:lnTo>
                  <a:lnTo>
                    <a:pt x="2784" y="3853"/>
                  </a:lnTo>
                  <a:lnTo>
                    <a:pt x="3207" y="4236"/>
                  </a:lnTo>
                  <a:lnTo>
                    <a:pt x="3631" y="4660"/>
                  </a:lnTo>
                  <a:lnTo>
                    <a:pt x="4034" y="5104"/>
                  </a:lnTo>
                  <a:lnTo>
                    <a:pt x="4438" y="5567"/>
                  </a:lnTo>
                  <a:lnTo>
                    <a:pt x="5184" y="6475"/>
                  </a:lnTo>
                  <a:lnTo>
                    <a:pt x="5849" y="7322"/>
                  </a:lnTo>
                  <a:lnTo>
                    <a:pt x="6434" y="8028"/>
                  </a:lnTo>
                  <a:lnTo>
                    <a:pt x="6676" y="8310"/>
                  </a:lnTo>
                  <a:lnTo>
                    <a:pt x="6918" y="8532"/>
                  </a:lnTo>
                  <a:lnTo>
                    <a:pt x="7120" y="8673"/>
                  </a:lnTo>
                  <a:lnTo>
                    <a:pt x="7201" y="8714"/>
                  </a:lnTo>
                  <a:lnTo>
                    <a:pt x="7281" y="8734"/>
                  </a:lnTo>
                  <a:lnTo>
                    <a:pt x="7362" y="8734"/>
                  </a:lnTo>
                  <a:lnTo>
                    <a:pt x="7423" y="8714"/>
                  </a:lnTo>
                  <a:lnTo>
                    <a:pt x="7483" y="8653"/>
                  </a:lnTo>
                  <a:lnTo>
                    <a:pt x="7523" y="8573"/>
                  </a:lnTo>
                  <a:lnTo>
                    <a:pt x="7564" y="8472"/>
                  </a:lnTo>
                  <a:lnTo>
                    <a:pt x="7584" y="8351"/>
                  </a:lnTo>
                  <a:lnTo>
                    <a:pt x="7584" y="8230"/>
                  </a:lnTo>
                  <a:lnTo>
                    <a:pt x="7564" y="8088"/>
                  </a:lnTo>
                  <a:lnTo>
                    <a:pt x="7483" y="7766"/>
                  </a:lnTo>
                  <a:lnTo>
                    <a:pt x="7342" y="7403"/>
                  </a:lnTo>
                  <a:lnTo>
                    <a:pt x="7160" y="6999"/>
                  </a:lnTo>
                  <a:lnTo>
                    <a:pt x="6939" y="6576"/>
                  </a:lnTo>
                  <a:lnTo>
                    <a:pt x="6676" y="6132"/>
                  </a:lnTo>
                  <a:lnTo>
                    <a:pt x="6374" y="5668"/>
                  </a:lnTo>
                  <a:lnTo>
                    <a:pt x="6071" y="5184"/>
                  </a:lnTo>
                  <a:lnTo>
                    <a:pt x="5749" y="4700"/>
                  </a:lnTo>
                  <a:lnTo>
                    <a:pt x="5063" y="3772"/>
                  </a:lnTo>
                  <a:lnTo>
                    <a:pt x="4397" y="2925"/>
                  </a:lnTo>
                  <a:lnTo>
                    <a:pt x="3812" y="2199"/>
                  </a:lnTo>
                  <a:lnTo>
                    <a:pt x="3550" y="1897"/>
                  </a:lnTo>
                  <a:lnTo>
                    <a:pt x="3288" y="1594"/>
                  </a:lnTo>
                  <a:lnTo>
                    <a:pt x="3006" y="1332"/>
                  </a:lnTo>
                  <a:lnTo>
                    <a:pt x="2743" y="1090"/>
                  </a:lnTo>
                  <a:lnTo>
                    <a:pt x="2481" y="868"/>
                  </a:lnTo>
                  <a:lnTo>
                    <a:pt x="2219" y="687"/>
                  </a:lnTo>
                  <a:lnTo>
                    <a:pt x="1957" y="505"/>
                  </a:lnTo>
                  <a:lnTo>
                    <a:pt x="1715" y="364"/>
                  </a:lnTo>
                  <a:lnTo>
                    <a:pt x="1473" y="243"/>
                  </a:lnTo>
                  <a:lnTo>
                    <a:pt x="1271" y="142"/>
                  </a:lnTo>
                  <a:lnTo>
                    <a:pt x="1049" y="61"/>
                  </a:lnTo>
                  <a:lnTo>
                    <a:pt x="868" y="21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"/>
            <p:cNvSpPr/>
            <p:nvPr/>
          </p:nvSpPr>
          <p:spPr>
            <a:xfrm>
              <a:off x="6116275" y="3023125"/>
              <a:ext cx="172475" cy="132125"/>
            </a:xfrm>
            <a:custGeom>
              <a:rect b="b" l="l" r="r" t="t"/>
              <a:pathLst>
                <a:path extrusionOk="0" h="5285" w="6899">
                  <a:moveTo>
                    <a:pt x="5386" y="0"/>
                  </a:moveTo>
                  <a:lnTo>
                    <a:pt x="5063" y="21"/>
                  </a:lnTo>
                  <a:lnTo>
                    <a:pt x="4720" y="81"/>
                  </a:lnTo>
                  <a:lnTo>
                    <a:pt x="4357" y="162"/>
                  </a:lnTo>
                  <a:lnTo>
                    <a:pt x="3974" y="283"/>
                  </a:lnTo>
                  <a:lnTo>
                    <a:pt x="3591" y="444"/>
                  </a:lnTo>
                  <a:lnTo>
                    <a:pt x="3207" y="626"/>
                  </a:lnTo>
                  <a:lnTo>
                    <a:pt x="2804" y="827"/>
                  </a:lnTo>
                  <a:lnTo>
                    <a:pt x="2401" y="1090"/>
                  </a:lnTo>
                  <a:lnTo>
                    <a:pt x="1997" y="1372"/>
                  </a:lnTo>
                  <a:lnTo>
                    <a:pt x="1796" y="1533"/>
                  </a:lnTo>
                  <a:lnTo>
                    <a:pt x="1614" y="1695"/>
                  </a:lnTo>
                  <a:lnTo>
                    <a:pt x="1271" y="2017"/>
                  </a:lnTo>
                  <a:lnTo>
                    <a:pt x="969" y="2380"/>
                  </a:lnTo>
                  <a:lnTo>
                    <a:pt x="707" y="2743"/>
                  </a:lnTo>
                  <a:lnTo>
                    <a:pt x="485" y="3106"/>
                  </a:lnTo>
                  <a:lnTo>
                    <a:pt x="323" y="3469"/>
                  </a:lnTo>
                  <a:lnTo>
                    <a:pt x="182" y="3812"/>
                  </a:lnTo>
                  <a:lnTo>
                    <a:pt x="81" y="4135"/>
                  </a:lnTo>
                  <a:lnTo>
                    <a:pt x="21" y="4438"/>
                  </a:lnTo>
                  <a:lnTo>
                    <a:pt x="1" y="4700"/>
                  </a:lnTo>
                  <a:lnTo>
                    <a:pt x="1" y="4922"/>
                  </a:lnTo>
                  <a:lnTo>
                    <a:pt x="61" y="5103"/>
                  </a:lnTo>
                  <a:lnTo>
                    <a:pt x="81" y="5164"/>
                  </a:lnTo>
                  <a:lnTo>
                    <a:pt x="122" y="5224"/>
                  </a:lnTo>
                  <a:lnTo>
                    <a:pt x="182" y="5264"/>
                  </a:lnTo>
                  <a:lnTo>
                    <a:pt x="243" y="5285"/>
                  </a:lnTo>
                  <a:lnTo>
                    <a:pt x="384" y="5285"/>
                  </a:lnTo>
                  <a:lnTo>
                    <a:pt x="485" y="5244"/>
                  </a:lnTo>
                  <a:lnTo>
                    <a:pt x="565" y="5184"/>
                  </a:lnTo>
                  <a:lnTo>
                    <a:pt x="767" y="5043"/>
                  </a:lnTo>
                  <a:lnTo>
                    <a:pt x="989" y="4861"/>
                  </a:lnTo>
                  <a:lnTo>
                    <a:pt x="1493" y="4377"/>
                  </a:lnTo>
                  <a:lnTo>
                    <a:pt x="2078" y="3792"/>
                  </a:lnTo>
                  <a:lnTo>
                    <a:pt x="2401" y="3469"/>
                  </a:lnTo>
                  <a:lnTo>
                    <a:pt x="2764" y="3127"/>
                  </a:lnTo>
                  <a:lnTo>
                    <a:pt x="3167" y="2804"/>
                  </a:lnTo>
                  <a:lnTo>
                    <a:pt x="3591" y="2461"/>
                  </a:lnTo>
                  <a:lnTo>
                    <a:pt x="4034" y="2118"/>
                  </a:lnTo>
                  <a:lnTo>
                    <a:pt x="4539" y="1795"/>
                  </a:lnTo>
                  <a:lnTo>
                    <a:pt x="5063" y="1493"/>
                  </a:lnTo>
                  <a:lnTo>
                    <a:pt x="5628" y="1190"/>
                  </a:lnTo>
                  <a:lnTo>
                    <a:pt x="6253" y="928"/>
                  </a:lnTo>
                  <a:lnTo>
                    <a:pt x="6898" y="686"/>
                  </a:lnTo>
                  <a:lnTo>
                    <a:pt x="6838" y="585"/>
                  </a:lnTo>
                  <a:lnTo>
                    <a:pt x="6777" y="505"/>
                  </a:lnTo>
                  <a:lnTo>
                    <a:pt x="6616" y="343"/>
                  </a:lnTo>
                  <a:lnTo>
                    <a:pt x="6434" y="202"/>
                  </a:lnTo>
                  <a:lnTo>
                    <a:pt x="6213" y="101"/>
                  </a:lnTo>
                  <a:lnTo>
                    <a:pt x="5971" y="41"/>
                  </a:lnTo>
                  <a:lnTo>
                    <a:pt x="56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"/>
            <p:cNvSpPr/>
            <p:nvPr/>
          </p:nvSpPr>
          <p:spPr>
            <a:xfrm>
              <a:off x="6524700" y="3909025"/>
              <a:ext cx="511300" cy="65575"/>
            </a:xfrm>
            <a:custGeom>
              <a:rect b="b" l="l" r="r" t="t"/>
              <a:pathLst>
                <a:path extrusionOk="0" h="2623" w="20452">
                  <a:moveTo>
                    <a:pt x="19806" y="1"/>
                  </a:moveTo>
                  <a:lnTo>
                    <a:pt x="19342" y="41"/>
                  </a:lnTo>
                  <a:lnTo>
                    <a:pt x="18757" y="142"/>
                  </a:lnTo>
                  <a:lnTo>
                    <a:pt x="18051" y="283"/>
                  </a:lnTo>
                  <a:lnTo>
                    <a:pt x="17325" y="384"/>
                  </a:lnTo>
                  <a:lnTo>
                    <a:pt x="16539" y="505"/>
                  </a:lnTo>
                  <a:lnTo>
                    <a:pt x="15712" y="586"/>
                  </a:lnTo>
                  <a:lnTo>
                    <a:pt x="14824" y="666"/>
                  </a:lnTo>
                  <a:lnTo>
                    <a:pt x="13896" y="727"/>
                  </a:lnTo>
                  <a:lnTo>
                    <a:pt x="12928" y="787"/>
                  </a:lnTo>
                  <a:lnTo>
                    <a:pt x="11920" y="807"/>
                  </a:lnTo>
                  <a:lnTo>
                    <a:pt x="10851" y="828"/>
                  </a:lnTo>
                  <a:lnTo>
                    <a:pt x="9742" y="828"/>
                  </a:lnTo>
                  <a:lnTo>
                    <a:pt x="8592" y="807"/>
                  </a:lnTo>
                  <a:lnTo>
                    <a:pt x="7382" y="767"/>
                  </a:lnTo>
                  <a:lnTo>
                    <a:pt x="6152" y="707"/>
                  </a:lnTo>
                  <a:lnTo>
                    <a:pt x="4861" y="606"/>
                  </a:lnTo>
                  <a:lnTo>
                    <a:pt x="3530" y="505"/>
                  </a:lnTo>
                  <a:lnTo>
                    <a:pt x="2158" y="384"/>
                  </a:lnTo>
                  <a:lnTo>
                    <a:pt x="1614" y="344"/>
                  </a:lnTo>
                  <a:lnTo>
                    <a:pt x="1150" y="344"/>
                  </a:lnTo>
                  <a:lnTo>
                    <a:pt x="767" y="384"/>
                  </a:lnTo>
                  <a:lnTo>
                    <a:pt x="444" y="444"/>
                  </a:lnTo>
                  <a:lnTo>
                    <a:pt x="323" y="505"/>
                  </a:lnTo>
                  <a:lnTo>
                    <a:pt x="222" y="545"/>
                  </a:lnTo>
                  <a:lnTo>
                    <a:pt x="141" y="606"/>
                  </a:lnTo>
                  <a:lnTo>
                    <a:pt x="61" y="666"/>
                  </a:lnTo>
                  <a:lnTo>
                    <a:pt x="20" y="747"/>
                  </a:lnTo>
                  <a:lnTo>
                    <a:pt x="0" y="807"/>
                  </a:lnTo>
                  <a:lnTo>
                    <a:pt x="0" y="888"/>
                  </a:lnTo>
                  <a:lnTo>
                    <a:pt x="20" y="969"/>
                  </a:lnTo>
                  <a:lnTo>
                    <a:pt x="41" y="1050"/>
                  </a:lnTo>
                  <a:lnTo>
                    <a:pt x="101" y="1130"/>
                  </a:lnTo>
                  <a:lnTo>
                    <a:pt x="182" y="1211"/>
                  </a:lnTo>
                  <a:lnTo>
                    <a:pt x="283" y="1292"/>
                  </a:lnTo>
                  <a:lnTo>
                    <a:pt x="404" y="1372"/>
                  </a:lnTo>
                  <a:lnTo>
                    <a:pt x="545" y="1453"/>
                  </a:lnTo>
                  <a:lnTo>
                    <a:pt x="888" y="1614"/>
                  </a:lnTo>
                  <a:lnTo>
                    <a:pt x="1331" y="1776"/>
                  </a:lnTo>
                  <a:lnTo>
                    <a:pt x="1856" y="1897"/>
                  </a:lnTo>
                  <a:lnTo>
                    <a:pt x="2461" y="2018"/>
                  </a:lnTo>
                  <a:lnTo>
                    <a:pt x="3167" y="2098"/>
                  </a:lnTo>
                  <a:lnTo>
                    <a:pt x="4659" y="2260"/>
                  </a:lnTo>
                  <a:lnTo>
                    <a:pt x="6172" y="2401"/>
                  </a:lnTo>
                  <a:lnTo>
                    <a:pt x="7685" y="2522"/>
                  </a:lnTo>
                  <a:lnTo>
                    <a:pt x="9197" y="2603"/>
                  </a:lnTo>
                  <a:lnTo>
                    <a:pt x="9964" y="2623"/>
                  </a:lnTo>
                  <a:lnTo>
                    <a:pt x="11517" y="2623"/>
                  </a:lnTo>
                  <a:lnTo>
                    <a:pt x="12303" y="2582"/>
                  </a:lnTo>
                  <a:lnTo>
                    <a:pt x="13090" y="2542"/>
                  </a:lnTo>
                  <a:lnTo>
                    <a:pt x="13876" y="2481"/>
                  </a:lnTo>
                  <a:lnTo>
                    <a:pt x="14683" y="2381"/>
                  </a:lnTo>
                  <a:lnTo>
                    <a:pt x="15490" y="2280"/>
                  </a:lnTo>
                  <a:lnTo>
                    <a:pt x="16276" y="2139"/>
                  </a:lnTo>
                  <a:lnTo>
                    <a:pt x="17023" y="1957"/>
                  </a:lnTo>
                  <a:lnTo>
                    <a:pt x="17708" y="1776"/>
                  </a:lnTo>
                  <a:lnTo>
                    <a:pt x="18334" y="1554"/>
                  </a:lnTo>
                  <a:lnTo>
                    <a:pt x="18898" y="1332"/>
                  </a:lnTo>
                  <a:lnTo>
                    <a:pt x="19362" y="1110"/>
                  </a:lnTo>
                  <a:lnTo>
                    <a:pt x="19766" y="888"/>
                  </a:lnTo>
                  <a:lnTo>
                    <a:pt x="20088" y="686"/>
                  </a:lnTo>
                  <a:lnTo>
                    <a:pt x="20310" y="485"/>
                  </a:lnTo>
                  <a:lnTo>
                    <a:pt x="20371" y="404"/>
                  </a:lnTo>
                  <a:lnTo>
                    <a:pt x="20431" y="323"/>
                  </a:lnTo>
                  <a:lnTo>
                    <a:pt x="20451" y="243"/>
                  </a:lnTo>
                  <a:lnTo>
                    <a:pt x="20451" y="182"/>
                  </a:lnTo>
                  <a:lnTo>
                    <a:pt x="20411" y="122"/>
                  </a:lnTo>
                  <a:lnTo>
                    <a:pt x="20350" y="81"/>
                  </a:lnTo>
                  <a:lnTo>
                    <a:pt x="20270" y="41"/>
                  </a:lnTo>
                  <a:lnTo>
                    <a:pt x="20149" y="21"/>
                  </a:lnTo>
                  <a:lnTo>
                    <a:pt x="19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"/>
            <p:cNvSpPr/>
            <p:nvPr/>
          </p:nvSpPr>
          <p:spPr>
            <a:xfrm>
              <a:off x="6012925" y="3613050"/>
              <a:ext cx="210775" cy="250125"/>
            </a:xfrm>
            <a:custGeom>
              <a:rect b="b" l="l" r="r" t="t"/>
              <a:pathLst>
                <a:path extrusionOk="0" h="10005" w="8431">
                  <a:moveTo>
                    <a:pt x="101" y="1"/>
                  </a:moveTo>
                  <a:lnTo>
                    <a:pt x="61" y="485"/>
                  </a:lnTo>
                  <a:lnTo>
                    <a:pt x="20" y="949"/>
                  </a:lnTo>
                  <a:lnTo>
                    <a:pt x="0" y="1413"/>
                  </a:lnTo>
                  <a:lnTo>
                    <a:pt x="20" y="1876"/>
                  </a:lnTo>
                  <a:lnTo>
                    <a:pt x="40" y="2320"/>
                  </a:lnTo>
                  <a:lnTo>
                    <a:pt x="81" y="2744"/>
                  </a:lnTo>
                  <a:lnTo>
                    <a:pt x="141" y="3167"/>
                  </a:lnTo>
                  <a:lnTo>
                    <a:pt x="202" y="3591"/>
                  </a:lnTo>
                  <a:lnTo>
                    <a:pt x="303" y="3994"/>
                  </a:lnTo>
                  <a:lnTo>
                    <a:pt x="424" y="4377"/>
                  </a:lnTo>
                  <a:lnTo>
                    <a:pt x="565" y="4761"/>
                  </a:lnTo>
                  <a:lnTo>
                    <a:pt x="706" y="5144"/>
                  </a:lnTo>
                  <a:lnTo>
                    <a:pt x="887" y="5507"/>
                  </a:lnTo>
                  <a:lnTo>
                    <a:pt x="1089" y="5850"/>
                  </a:lnTo>
                  <a:lnTo>
                    <a:pt x="1311" y="6193"/>
                  </a:lnTo>
                  <a:lnTo>
                    <a:pt x="1553" y="6515"/>
                  </a:lnTo>
                  <a:lnTo>
                    <a:pt x="1795" y="6818"/>
                  </a:lnTo>
                  <a:lnTo>
                    <a:pt x="2077" y="7120"/>
                  </a:lnTo>
                  <a:lnTo>
                    <a:pt x="2380" y="7423"/>
                  </a:lnTo>
                  <a:lnTo>
                    <a:pt x="2723" y="7705"/>
                  </a:lnTo>
                  <a:lnTo>
                    <a:pt x="3066" y="7967"/>
                  </a:lnTo>
                  <a:lnTo>
                    <a:pt x="3429" y="8209"/>
                  </a:lnTo>
                  <a:lnTo>
                    <a:pt x="3832" y="8451"/>
                  </a:lnTo>
                  <a:lnTo>
                    <a:pt x="4235" y="8673"/>
                  </a:lnTo>
                  <a:lnTo>
                    <a:pt x="4679" y="8895"/>
                  </a:lnTo>
                  <a:lnTo>
                    <a:pt x="5143" y="9097"/>
                  </a:lnTo>
                  <a:lnTo>
                    <a:pt x="5627" y="9278"/>
                  </a:lnTo>
                  <a:lnTo>
                    <a:pt x="6131" y="9440"/>
                  </a:lnTo>
                  <a:lnTo>
                    <a:pt x="6676" y="9601"/>
                  </a:lnTo>
                  <a:lnTo>
                    <a:pt x="7241" y="9742"/>
                  </a:lnTo>
                  <a:lnTo>
                    <a:pt x="7825" y="9883"/>
                  </a:lnTo>
                  <a:lnTo>
                    <a:pt x="8431" y="10004"/>
                  </a:lnTo>
                  <a:lnTo>
                    <a:pt x="7785" y="9641"/>
                  </a:lnTo>
                  <a:lnTo>
                    <a:pt x="7180" y="9278"/>
                  </a:lnTo>
                  <a:lnTo>
                    <a:pt x="6595" y="8895"/>
                  </a:lnTo>
                  <a:lnTo>
                    <a:pt x="6051" y="8512"/>
                  </a:lnTo>
                  <a:lnTo>
                    <a:pt x="5526" y="8109"/>
                  </a:lnTo>
                  <a:lnTo>
                    <a:pt x="5042" y="7705"/>
                  </a:lnTo>
                  <a:lnTo>
                    <a:pt x="4598" y="7282"/>
                  </a:lnTo>
                  <a:lnTo>
                    <a:pt x="4155" y="6878"/>
                  </a:lnTo>
                  <a:lnTo>
                    <a:pt x="3751" y="6455"/>
                  </a:lnTo>
                  <a:lnTo>
                    <a:pt x="3388" y="6031"/>
                  </a:lnTo>
                  <a:lnTo>
                    <a:pt x="3025" y="5608"/>
                  </a:lnTo>
                  <a:lnTo>
                    <a:pt x="2703" y="5204"/>
                  </a:lnTo>
                  <a:lnTo>
                    <a:pt x="2400" y="4801"/>
                  </a:lnTo>
                  <a:lnTo>
                    <a:pt x="2118" y="4398"/>
                  </a:lnTo>
                  <a:lnTo>
                    <a:pt x="1856" y="3994"/>
                  </a:lnTo>
                  <a:lnTo>
                    <a:pt x="1634" y="3611"/>
                  </a:lnTo>
                  <a:lnTo>
                    <a:pt x="1210" y="2865"/>
                  </a:lnTo>
                  <a:lnTo>
                    <a:pt x="887" y="2179"/>
                  </a:lnTo>
                  <a:lnTo>
                    <a:pt x="605" y="1574"/>
                  </a:lnTo>
                  <a:lnTo>
                    <a:pt x="403" y="1029"/>
                  </a:lnTo>
                  <a:lnTo>
                    <a:pt x="262" y="606"/>
                  </a:lnTo>
                  <a:lnTo>
                    <a:pt x="161" y="263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6" name="Google Shape;606;p1"/>
          <p:cNvGrpSpPr/>
          <p:nvPr/>
        </p:nvGrpSpPr>
        <p:grpSpPr>
          <a:xfrm>
            <a:off x="3587999" y="4259388"/>
            <a:ext cx="894071" cy="666866"/>
            <a:chOff x="7664899" y="1459525"/>
            <a:chExt cx="894071" cy="666866"/>
          </a:xfrm>
        </p:grpSpPr>
        <p:sp>
          <p:nvSpPr>
            <p:cNvPr id="607" name="Google Shape;607;p1"/>
            <p:cNvSpPr/>
            <p:nvPr/>
          </p:nvSpPr>
          <p:spPr>
            <a:xfrm rot="-1305975">
              <a:off x="8072349" y="1519172"/>
              <a:ext cx="413129" cy="475802"/>
            </a:xfrm>
            <a:custGeom>
              <a:rect b="b" l="l" r="r" t="t"/>
              <a:pathLst>
                <a:path extrusionOk="0" h="8734" w="7584">
                  <a:moveTo>
                    <a:pt x="545" y="1"/>
                  </a:moveTo>
                  <a:lnTo>
                    <a:pt x="424" y="41"/>
                  </a:lnTo>
                  <a:lnTo>
                    <a:pt x="323" y="102"/>
                  </a:lnTo>
                  <a:lnTo>
                    <a:pt x="243" y="182"/>
                  </a:lnTo>
                  <a:lnTo>
                    <a:pt x="162" y="283"/>
                  </a:lnTo>
                  <a:lnTo>
                    <a:pt x="101" y="384"/>
                  </a:lnTo>
                  <a:lnTo>
                    <a:pt x="41" y="505"/>
                  </a:lnTo>
                  <a:lnTo>
                    <a:pt x="21" y="626"/>
                  </a:lnTo>
                  <a:lnTo>
                    <a:pt x="0" y="787"/>
                  </a:lnTo>
                  <a:lnTo>
                    <a:pt x="41" y="969"/>
                  </a:lnTo>
                  <a:lnTo>
                    <a:pt x="121" y="1150"/>
                  </a:lnTo>
                  <a:lnTo>
                    <a:pt x="222" y="1372"/>
                  </a:lnTo>
                  <a:lnTo>
                    <a:pt x="404" y="1635"/>
                  </a:lnTo>
                  <a:lnTo>
                    <a:pt x="626" y="1917"/>
                  </a:lnTo>
                  <a:lnTo>
                    <a:pt x="908" y="2219"/>
                  </a:lnTo>
                  <a:lnTo>
                    <a:pt x="1251" y="2582"/>
                  </a:lnTo>
                  <a:lnTo>
                    <a:pt x="1695" y="2966"/>
                  </a:lnTo>
                  <a:lnTo>
                    <a:pt x="2199" y="3389"/>
                  </a:lnTo>
                  <a:lnTo>
                    <a:pt x="2784" y="3853"/>
                  </a:lnTo>
                  <a:lnTo>
                    <a:pt x="3207" y="4236"/>
                  </a:lnTo>
                  <a:lnTo>
                    <a:pt x="3631" y="4660"/>
                  </a:lnTo>
                  <a:lnTo>
                    <a:pt x="4034" y="5104"/>
                  </a:lnTo>
                  <a:lnTo>
                    <a:pt x="4438" y="5567"/>
                  </a:lnTo>
                  <a:lnTo>
                    <a:pt x="5184" y="6475"/>
                  </a:lnTo>
                  <a:lnTo>
                    <a:pt x="5849" y="7322"/>
                  </a:lnTo>
                  <a:lnTo>
                    <a:pt x="6434" y="8028"/>
                  </a:lnTo>
                  <a:lnTo>
                    <a:pt x="6676" y="8310"/>
                  </a:lnTo>
                  <a:lnTo>
                    <a:pt x="6918" y="8532"/>
                  </a:lnTo>
                  <a:lnTo>
                    <a:pt x="7120" y="8673"/>
                  </a:lnTo>
                  <a:lnTo>
                    <a:pt x="7201" y="8714"/>
                  </a:lnTo>
                  <a:lnTo>
                    <a:pt x="7281" y="8734"/>
                  </a:lnTo>
                  <a:lnTo>
                    <a:pt x="7362" y="8734"/>
                  </a:lnTo>
                  <a:lnTo>
                    <a:pt x="7423" y="8714"/>
                  </a:lnTo>
                  <a:lnTo>
                    <a:pt x="7483" y="8653"/>
                  </a:lnTo>
                  <a:lnTo>
                    <a:pt x="7523" y="8573"/>
                  </a:lnTo>
                  <a:lnTo>
                    <a:pt x="7564" y="8472"/>
                  </a:lnTo>
                  <a:lnTo>
                    <a:pt x="7584" y="8351"/>
                  </a:lnTo>
                  <a:lnTo>
                    <a:pt x="7584" y="8230"/>
                  </a:lnTo>
                  <a:lnTo>
                    <a:pt x="7564" y="8088"/>
                  </a:lnTo>
                  <a:lnTo>
                    <a:pt x="7483" y="7766"/>
                  </a:lnTo>
                  <a:lnTo>
                    <a:pt x="7342" y="7403"/>
                  </a:lnTo>
                  <a:lnTo>
                    <a:pt x="7160" y="6999"/>
                  </a:lnTo>
                  <a:lnTo>
                    <a:pt x="6939" y="6576"/>
                  </a:lnTo>
                  <a:lnTo>
                    <a:pt x="6676" y="6132"/>
                  </a:lnTo>
                  <a:lnTo>
                    <a:pt x="6374" y="5668"/>
                  </a:lnTo>
                  <a:lnTo>
                    <a:pt x="6071" y="5184"/>
                  </a:lnTo>
                  <a:lnTo>
                    <a:pt x="5749" y="4700"/>
                  </a:lnTo>
                  <a:lnTo>
                    <a:pt x="5063" y="3772"/>
                  </a:lnTo>
                  <a:lnTo>
                    <a:pt x="4397" y="2925"/>
                  </a:lnTo>
                  <a:lnTo>
                    <a:pt x="3812" y="2199"/>
                  </a:lnTo>
                  <a:lnTo>
                    <a:pt x="3550" y="1897"/>
                  </a:lnTo>
                  <a:lnTo>
                    <a:pt x="3288" y="1594"/>
                  </a:lnTo>
                  <a:lnTo>
                    <a:pt x="3006" y="1332"/>
                  </a:lnTo>
                  <a:lnTo>
                    <a:pt x="2743" y="1090"/>
                  </a:lnTo>
                  <a:lnTo>
                    <a:pt x="2481" y="868"/>
                  </a:lnTo>
                  <a:lnTo>
                    <a:pt x="2219" y="687"/>
                  </a:lnTo>
                  <a:lnTo>
                    <a:pt x="1957" y="505"/>
                  </a:lnTo>
                  <a:lnTo>
                    <a:pt x="1715" y="364"/>
                  </a:lnTo>
                  <a:lnTo>
                    <a:pt x="1473" y="243"/>
                  </a:lnTo>
                  <a:lnTo>
                    <a:pt x="1271" y="142"/>
                  </a:lnTo>
                  <a:lnTo>
                    <a:pt x="1049" y="61"/>
                  </a:lnTo>
                  <a:lnTo>
                    <a:pt x="868" y="21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"/>
            <p:cNvSpPr/>
            <p:nvPr/>
          </p:nvSpPr>
          <p:spPr>
            <a:xfrm rot="-615088">
              <a:off x="8176597" y="1821503"/>
              <a:ext cx="247588" cy="285132"/>
            </a:xfrm>
            <a:custGeom>
              <a:rect b="b" l="l" r="r" t="t"/>
              <a:pathLst>
                <a:path extrusionOk="0" h="8734" w="7584">
                  <a:moveTo>
                    <a:pt x="545" y="1"/>
                  </a:moveTo>
                  <a:lnTo>
                    <a:pt x="424" y="41"/>
                  </a:lnTo>
                  <a:lnTo>
                    <a:pt x="323" y="102"/>
                  </a:lnTo>
                  <a:lnTo>
                    <a:pt x="243" y="182"/>
                  </a:lnTo>
                  <a:lnTo>
                    <a:pt x="162" y="283"/>
                  </a:lnTo>
                  <a:lnTo>
                    <a:pt x="101" y="384"/>
                  </a:lnTo>
                  <a:lnTo>
                    <a:pt x="41" y="505"/>
                  </a:lnTo>
                  <a:lnTo>
                    <a:pt x="21" y="626"/>
                  </a:lnTo>
                  <a:lnTo>
                    <a:pt x="0" y="787"/>
                  </a:lnTo>
                  <a:lnTo>
                    <a:pt x="41" y="969"/>
                  </a:lnTo>
                  <a:lnTo>
                    <a:pt x="121" y="1150"/>
                  </a:lnTo>
                  <a:lnTo>
                    <a:pt x="222" y="1372"/>
                  </a:lnTo>
                  <a:lnTo>
                    <a:pt x="404" y="1635"/>
                  </a:lnTo>
                  <a:lnTo>
                    <a:pt x="626" y="1917"/>
                  </a:lnTo>
                  <a:lnTo>
                    <a:pt x="908" y="2219"/>
                  </a:lnTo>
                  <a:lnTo>
                    <a:pt x="1251" y="2582"/>
                  </a:lnTo>
                  <a:lnTo>
                    <a:pt x="1695" y="2966"/>
                  </a:lnTo>
                  <a:lnTo>
                    <a:pt x="2199" y="3389"/>
                  </a:lnTo>
                  <a:lnTo>
                    <a:pt x="2784" y="3853"/>
                  </a:lnTo>
                  <a:lnTo>
                    <a:pt x="3207" y="4236"/>
                  </a:lnTo>
                  <a:lnTo>
                    <a:pt x="3631" y="4660"/>
                  </a:lnTo>
                  <a:lnTo>
                    <a:pt x="4034" y="5104"/>
                  </a:lnTo>
                  <a:lnTo>
                    <a:pt x="4438" y="5567"/>
                  </a:lnTo>
                  <a:lnTo>
                    <a:pt x="5184" y="6475"/>
                  </a:lnTo>
                  <a:lnTo>
                    <a:pt x="5849" y="7322"/>
                  </a:lnTo>
                  <a:lnTo>
                    <a:pt x="6434" y="8028"/>
                  </a:lnTo>
                  <a:lnTo>
                    <a:pt x="6676" y="8310"/>
                  </a:lnTo>
                  <a:lnTo>
                    <a:pt x="6918" y="8532"/>
                  </a:lnTo>
                  <a:lnTo>
                    <a:pt x="7120" y="8673"/>
                  </a:lnTo>
                  <a:lnTo>
                    <a:pt x="7201" y="8714"/>
                  </a:lnTo>
                  <a:lnTo>
                    <a:pt x="7281" y="8734"/>
                  </a:lnTo>
                  <a:lnTo>
                    <a:pt x="7362" y="8734"/>
                  </a:lnTo>
                  <a:lnTo>
                    <a:pt x="7423" y="8714"/>
                  </a:lnTo>
                  <a:lnTo>
                    <a:pt x="7483" y="8653"/>
                  </a:lnTo>
                  <a:lnTo>
                    <a:pt x="7523" y="8573"/>
                  </a:lnTo>
                  <a:lnTo>
                    <a:pt x="7564" y="8472"/>
                  </a:lnTo>
                  <a:lnTo>
                    <a:pt x="7584" y="8351"/>
                  </a:lnTo>
                  <a:lnTo>
                    <a:pt x="7584" y="8230"/>
                  </a:lnTo>
                  <a:lnTo>
                    <a:pt x="7564" y="8088"/>
                  </a:lnTo>
                  <a:lnTo>
                    <a:pt x="7483" y="7766"/>
                  </a:lnTo>
                  <a:lnTo>
                    <a:pt x="7342" y="7403"/>
                  </a:lnTo>
                  <a:lnTo>
                    <a:pt x="7160" y="6999"/>
                  </a:lnTo>
                  <a:lnTo>
                    <a:pt x="6939" y="6576"/>
                  </a:lnTo>
                  <a:lnTo>
                    <a:pt x="6676" y="6132"/>
                  </a:lnTo>
                  <a:lnTo>
                    <a:pt x="6374" y="5668"/>
                  </a:lnTo>
                  <a:lnTo>
                    <a:pt x="6071" y="5184"/>
                  </a:lnTo>
                  <a:lnTo>
                    <a:pt x="5749" y="4700"/>
                  </a:lnTo>
                  <a:lnTo>
                    <a:pt x="5063" y="3772"/>
                  </a:lnTo>
                  <a:lnTo>
                    <a:pt x="4397" y="2925"/>
                  </a:lnTo>
                  <a:lnTo>
                    <a:pt x="3812" y="2199"/>
                  </a:lnTo>
                  <a:lnTo>
                    <a:pt x="3550" y="1897"/>
                  </a:lnTo>
                  <a:lnTo>
                    <a:pt x="3288" y="1594"/>
                  </a:lnTo>
                  <a:lnTo>
                    <a:pt x="3006" y="1332"/>
                  </a:lnTo>
                  <a:lnTo>
                    <a:pt x="2743" y="1090"/>
                  </a:lnTo>
                  <a:lnTo>
                    <a:pt x="2481" y="868"/>
                  </a:lnTo>
                  <a:lnTo>
                    <a:pt x="2219" y="687"/>
                  </a:lnTo>
                  <a:lnTo>
                    <a:pt x="1957" y="505"/>
                  </a:lnTo>
                  <a:lnTo>
                    <a:pt x="1715" y="364"/>
                  </a:lnTo>
                  <a:lnTo>
                    <a:pt x="1473" y="243"/>
                  </a:lnTo>
                  <a:lnTo>
                    <a:pt x="1271" y="142"/>
                  </a:lnTo>
                  <a:lnTo>
                    <a:pt x="1049" y="61"/>
                  </a:lnTo>
                  <a:lnTo>
                    <a:pt x="868" y="21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9" name="Google Shape;609;p1"/>
            <p:cNvGrpSpPr/>
            <p:nvPr/>
          </p:nvGrpSpPr>
          <p:grpSpPr>
            <a:xfrm>
              <a:off x="7664899" y="1459525"/>
              <a:ext cx="475779" cy="475800"/>
              <a:chOff x="1460350" y="2402425"/>
              <a:chExt cx="208950" cy="208950"/>
            </a:xfrm>
          </p:grpSpPr>
          <p:sp>
            <p:nvSpPr>
              <p:cNvPr id="610" name="Google Shape;610;p1"/>
              <p:cNvSpPr/>
              <p:nvPr/>
            </p:nvSpPr>
            <p:spPr>
              <a:xfrm>
                <a:off x="1460350" y="2402425"/>
                <a:ext cx="208950" cy="208950"/>
              </a:xfrm>
              <a:custGeom>
                <a:rect b="b" l="l" r="r" t="t"/>
                <a:pathLst>
                  <a:path extrusionOk="0" h="8358" w="8358">
                    <a:moveTo>
                      <a:pt x="4035" y="1"/>
                    </a:moveTo>
                    <a:lnTo>
                      <a:pt x="3651" y="49"/>
                    </a:lnTo>
                    <a:lnTo>
                      <a:pt x="3218" y="97"/>
                    </a:lnTo>
                    <a:lnTo>
                      <a:pt x="2786" y="241"/>
                    </a:lnTo>
                    <a:lnTo>
                      <a:pt x="2402" y="385"/>
                    </a:lnTo>
                    <a:lnTo>
                      <a:pt x="2066" y="577"/>
                    </a:lnTo>
                    <a:lnTo>
                      <a:pt x="1682" y="817"/>
                    </a:lnTo>
                    <a:lnTo>
                      <a:pt x="1393" y="1058"/>
                    </a:lnTo>
                    <a:lnTo>
                      <a:pt x="1105" y="1346"/>
                    </a:lnTo>
                    <a:lnTo>
                      <a:pt x="865" y="1634"/>
                    </a:lnTo>
                    <a:lnTo>
                      <a:pt x="625" y="1970"/>
                    </a:lnTo>
                    <a:lnTo>
                      <a:pt x="433" y="2354"/>
                    </a:lnTo>
                    <a:lnTo>
                      <a:pt x="241" y="2690"/>
                    </a:lnTo>
                    <a:lnTo>
                      <a:pt x="145" y="3075"/>
                    </a:lnTo>
                    <a:lnTo>
                      <a:pt x="49" y="3459"/>
                    </a:lnTo>
                    <a:lnTo>
                      <a:pt x="1" y="3891"/>
                    </a:lnTo>
                    <a:lnTo>
                      <a:pt x="1" y="4323"/>
                    </a:lnTo>
                    <a:lnTo>
                      <a:pt x="49" y="4707"/>
                    </a:lnTo>
                    <a:lnTo>
                      <a:pt x="97" y="5140"/>
                    </a:lnTo>
                    <a:lnTo>
                      <a:pt x="241" y="5572"/>
                    </a:lnTo>
                    <a:lnTo>
                      <a:pt x="385" y="5956"/>
                    </a:lnTo>
                    <a:lnTo>
                      <a:pt x="577" y="6292"/>
                    </a:lnTo>
                    <a:lnTo>
                      <a:pt x="817" y="6628"/>
                    </a:lnTo>
                    <a:lnTo>
                      <a:pt x="1057" y="6965"/>
                    </a:lnTo>
                    <a:lnTo>
                      <a:pt x="1345" y="7253"/>
                    </a:lnTo>
                    <a:lnTo>
                      <a:pt x="1634" y="7493"/>
                    </a:lnTo>
                    <a:lnTo>
                      <a:pt x="1970" y="7733"/>
                    </a:lnTo>
                    <a:lnTo>
                      <a:pt x="2306" y="7925"/>
                    </a:lnTo>
                    <a:lnTo>
                      <a:pt x="2690" y="8069"/>
                    </a:lnTo>
                    <a:lnTo>
                      <a:pt x="3074" y="8213"/>
                    </a:lnTo>
                    <a:lnTo>
                      <a:pt x="3458" y="8309"/>
                    </a:lnTo>
                    <a:lnTo>
                      <a:pt x="3891" y="8357"/>
                    </a:lnTo>
                    <a:lnTo>
                      <a:pt x="4275" y="8357"/>
                    </a:lnTo>
                    <a:lnTo>
                      <a:pt x="4707" y="8309"/>
                    </a:lnTo>
                    <a:lnTo>
                      <a:pt x="5139" y="8261"/>
                    </a:lnTo>
                    <a:lnTo>
                      <a:pt x="5524" y="8117"/>
                    </a:lnTo>
                    <a:lnTo>
                      <a:pt x="5956" y="7973"/>
                    </a:lnTo>
                    <a:lnTo>
                      <a:pt x="6292" y="7781"/>
                    </a:lnTo>
                    <a:lnTo>
                      <a:pt x="6628" y="7541"/>
                    </a:lnTo>
                    <a:lnTo>
                      <a:pt x="6964" y="7301"/>
                    </a:lnTo>
                    <a:lnTo>
                      <a:pt x="7252" y="7013"/>
                    </a:lnTo>
                    <a:lnTo>
                      <a:pt x="7493" y="6724"/>
                    </a:lnTo>
                    <a:lnTo>
                      <a:pt x="7733" y="6388"/>
                    </a:lnTo>
                    <a:lnTo>
                      <a:pt x="7925" y="6004"/>
                    </a:lnTo>
                    <a:lnTo>
                      <a:pt x="8069" y="5668"/>
                    </a:lnTo>
                    <a:lnTo>
                      <a:pt x="8213" y="5284"/>
                    </a:lnTo>
                    <a:lnTo>
                      <a:pt x="8309" y="4900"/>
                    </a:lnTo>
                    <a:lnTo>
                      <a:pt x="8357" y="4467"/>
                    </a:lnTo>
                    <a:lnTo>
                      <a:pt x="8357" y="4035"/>
                    </a:lnTo>
                    <a:lnTo>
                      <a:pt x="8309" y="3651"/>
                    </a:lnTo>
                    <a:lnTo>
                      <a:pt x="8261" y="3219"/>
                    </a:lnTo>
                    <a:lnTo>
                      <a:pt x="8117" y="2786"/>
                    </a:lnTo>
                    <a:lnTo>
                      <a:pt x="7973" y="2402"/>
                    </a:lnTo>
                    <a:lnTo>
                      <a:pt x="7781" y="2066"/>
                    </a:lnTo>
                    <a:lnTo>
                      <a:pt x="7541" y="1730"/>
                    </a:lnTo>
                    <a:lnTo>
                      <a:pt x="7300" y="1394"/>
                    </a:lnTo>
                    <a:lnTo>
                      <a:pt x="7012" y="1106"/>
                    </a:lnTo>
                    <a:lnTo>
                      <a:pt x="6724" y="865"/>
                    </a:lnTo>
                    <a:lnTo>
                      <a:pt x="6388" y="625"/>
                    </a:lnTo>
                    <a:lnTo>
                      <a:pt x="6004" y="433"/>
                    </a:lnTo>
                    <a:lnTo>
                      <a:pt x="5668" y="289"/>
                    </a:lnTo>
                    <a:lnTo>
                      <a:pt x="5283" y="145"/>
                    </a:lnTo>
                    <a:lnTo>
                      <a:pt x="4851" y="49"/>
                    </a:lnTo>
                    <a:lnTo>
                      <a:pt x="44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1"/>
              <p:cNvSpPr/>
              <p:nvPr/>
            </p:nvSpPr>
            <p:spPr>
              <a:xfrm>
                <a:off x="1460350" y="2402425"/>
                <a:ext cx="208950" cy="208950"/>
              </a:xfrm>
              <a:custGeom>
                <a:rect b="b" l="l" r="r" t="t"/>
                <a:pathLst>
                  <a:path extrusionOk="0" fill="none" h="8358" w="8358">
                    <a:moveTo>
                      <a:pt x="8261" y="3219"/>
                    </a:moveTo>
                    <a:lnTo>
                      <a:pt x="8261" y="3219"/>
                    </a:lnTo>
                    <a:lnTo>
                      <a:pt x="8309" y="3651"/>
                    </a:lnTo>
                    <a:lnTo>
                      <a:pt x="8357" y="4035"/>
                    </a:lnTo>
                    <a:lnTo>
                      <a:pt x="8357" y="4467"/>
                    </a:lnTo>
                    <a:lnTo>
                      <a:pt x="8309" y="4900"/>
                    </a:lnTo>
                    <a:lnTo>
                      <a:pt x="8213" y="5284"/>
                    </a:lnTo>
                    <a:lnTo>
                      <a:pt x="8069" y="5668"/>
                    </a:lnTo>
                    <a:lnTo>
                      <a:pt x="7925" y="6004"/>
                    </a:lnTo>
                    <a:lnTo>
                      <a:pt x="7733" y="6388"/>
                    </a:lnTo>
                    <a:lnTo>
                      <a:pt x="7493" y="6724"/>
                    </a:lnTo>
                    <a:lnTo>
                      <a:pt x="7252" y="7013"/>
                    </a:lnTo>
                    <a:lnTo>
                      <a:pt x="6964" y="7301"/>
                    </a:lnTo>
                    <a:lnTo>
                      <a:pt x="6628" y="7541"/>
                    </a:lnTo>
                    <a:lnTo>
                      <a:pt x="6292" y="7781"/>
                    </a:lnTo>
                    <a:lnTo>
                      <a:pt x="5956" y="7973"/>
                    </a:lnTo>
                    <a:lnTo>
                      <a:pt x="5524" y="8117"/>
                    </a:lnTo>
                    <a:lnTo>
                      <a:pt x="5139" y="8261"/>
                    </a:lnTo>
                    <a:lnTo>
                      <a:pt x="5139" y="8261"/>
                    </a:lnTo>
                    <a:lnTo>
                      <a:pt x="4707" y="8309"/>
                    </a:lnTo>
                    <a:lnTo>
                      <a:pt x="4275" y="8357"/>
                    </a:lnTo>
                    <a:lnTo>
                      <a:pt x="3891" y="8357"/>
                    </a:lnTo>
                    <a:lnTo>
                      <a:pt x="3458" y="8309"/>
                    </a:lnTo>
                    <a:lnTo>
                      <a:pt x="3074" y="8213"/>
                    </a:lnTo>
                    <a:lnTo>
                      <a:pt x="2690" y="8069"/>
                    </a:lnTo>
                    <a:lnTo>
                      <a:pt x="2306" y="7925"/>
                    </a:lnTo>
                    <a:lnTo>
                      <a:pt x="1970" y="7733"/>
                    </a:lnTo>
                    <a:lnTo>
                      <a:pt x="1634" y="7493"/>
                    </a:lnTo>
                    <a:lnTo>
                      <a:pt x="1345" y="7253"/>
                    </a:lnTo>
                    <a:lnTo>
                      <a:pt x="1057" y="6965"/>
                    </a:lnTo>
                    <a:lnTo>
                      <a:pt x="817" y="6628"/>
                    </a:lnTo>
                    <a:lnTo>
                      <a:pt x="577" y="6292"/>
                    </a:lnTo>
                    <a:lnTo>
                      <a:pt x="385" y="5956"/>
                    </a:lnTo>
                    <a:lnTo>
                      <a:pt x="241" y="5572"/>
                    </a:lnTo>
                    <a:lnTo>
                      <a:pt x="97" y="5140"/>
                    </a:lnTo>
                    <a:lnTo>
                      <a:pt x="97" y="5140"/>
                    </a:lnTo>
                    <a:lnTo>
                      <a:pt x="49" y="4707"/>
                    </a:lnTo>
                    <a:lnTo>
                      <a:pt x="1" y="4323"/>
                    </a:lnTo>
                    <a:lnTo>
                      <a:pt x="1" y="3891"/>
                    </a:lnTo>
                    <a:lnTo>
                      <a:pt x="49" y="3459"/>
                    </a:lnTo>
                    <a:lnTo>
                      <a:pt x="145" y="3075"/>
                    </a:lnTo>
                    <a:lnTo>
                      <a:pt x="241" y="2690"/>
                    </a:lnTo>
                    <a:lnTo>
                      <a:pt x="433" y="2354"/>
                    </a:lnTo>
                    <a:lnTo>
                      <a:pt x="625" y="1970"/>
                    </a:lnTo>
                    <a:lnTo>
                      <a:pt x="865" y="1634"/>
                    </a:lnTo>
                    <a:lnTo>
                      <a:pt x="1105" y="1346"/>
                    </a:lnTo>
                    <a:lnTo>
                      <a:pt x="1393" y="1058"/>
                    </a:lnTo>
                    <a:lnTo>
                      <a:pt x="1682" y="817"/>
                    </a:lnTo>
                    <a:lnTo>
                      <a:pt x="2066" y="577"/>
                    </a:lnTo>
                    <a:lnTo>
                      <a:pt x="2402" y="385"/>
                    </a:lnTo>
                    <a:lnTo>
                      <a:pt x="2786" y="241"/>
                    </a:lnTo>
                    <a:lnTo>
                      <a:pt x="3218" y="97"/>
                    </a:lnTo>
                    <a:lnTo>
                      <a:pt x="3218" y="97"/>
                    </a:lnTo>
                    <a:lnTo>
                      <a:pt x="3651" y="49"/>
                    </a:lnTo>
                    <a:lnTo>
                      <a:pt x="4035" y="1"/>
                    </a:lnTo>
                    <a:lnTo>
                      <a:pt x="4467" y="1"/>
                    </a:lnTo>
                    <a:lnTo>
                      <a:pt x="4851" y="49"/>
                    </a:lnTo>
                    <a:lnTo>
                      <a:pt x="5283" y="145"/>
                    </a:lnTo>
                    <a:lnTo>
                      <a:pt x="5668" y="289"/>
                    </a:lnTo>
                    <a:lnTo>
                      <a:pt x="6004" y="433"/>
                    </a:lnTo>
                    <a:lnTo>
                      <a:pt x="6388" y="625"/>
                    </a:lnTo>
                    <a:lnTo>
                      <a:pt x="6724" y="865"/>
                    </a:lnTo>
                    <a:lnTo>
                      <a:pt x="7012" y="1106"/>
                    </a:lnTo>
                    <a:lnTo>
                      <a:pt x="7300" y="1394"/>
                    </a:lnTo>
                    <a:lnTo>
                      <a:pt x="7541" y="1730"/>
                    </a:lnTo>
                    <a:lnTo>
                      <a:pt x="7781" y="2066"/>
                    </a:lnTo>
                    <a:lnTo>
                      <a:pt x="7973" y="2402"/>
                    </a:lnTo>
                    <a:lnTo>
                      <a:pt x="8117" y="2786"/>
                    </a:lnTo>
                    <a:lnTo>
                      <a:pt x="8261" y="321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1"/>
              <p:cNvSpPr/>
              <p:nvPr/>
            </p:nvSpPr>
            <p:spPr>
              <a:xfrm>
                <a:off x="1495175" y="2421650"/>
                <a:ext cx="122475" cy="91275"/>
              </a:xfrm>
              <a:custGeom>
                <a:rect b="b" l="l" r="r" t="t"/>
                <a:pathLst>
                  <a:path extrusionOk="0" h="3651" w="4899">
                    <a:moveTo>
                      <a:pt x="2546" y="192"/>
                    </a:moveTo>
                    <a:lnTo>
                      <a:pt x="2786" y="240"/>
                    </a:lnTo>
                    <a:lnTo>
                      <a:pt x="3026" y="289"/>
                    </a:lnTo>
                    <a:lnTo>
                      <a:pt x="3266" y="385"/>
                    </a:lnTo>
                    <a:lnTo>
                      <a:pt x="3458" y="529"/>
                    </a:lnTo>
                    <a:lnTo>
                      <a:pt x="3554" y="673"/>
                    </a:lnTo>
                    <a:lnTo>
                      <a:pt x="3650" y="865"/>
                    </a:lnTo>
                    <a:lnTo>
                      <a:pt x="3650" y="1057"/>
                    </a:lnTo>
                    <a:lnTo>
                      <a:pt x="3506" y="1249"/>
                    </a:lnTo>
                    <a:lnTo>
                      <a:pt x="3362" y="1393"/>
                    </a:lnTo>
                    <a:lnTo>
                      <a:pt x="3170" y="1537"/>
                    </a:lnTo>
                    <a:lnTo>
                      <a:pt x="2930" y="1585"/>
                    </a:lnTo>
                    <a:lnTo>
                      <a:pt x="2690" y="1633"/>
                    </a:lnTo>
                    <a:lnTo>
                      <a:pt x="2450" y="1585"/>
                    </a:lnTo>
                    <a:lnTo>
                      <a:pt x="2210" y="1537"/>
                    </a:lnTo>
                    <a:lnTo>
                      <a:pt x="1969" y="1441"/>
                    </a:lnTo>
                    <a:lnTo>
                      <a:pt x="1777" y="1297"/>
                    </a:lnTo>
                    <a:lnTo>
                      <a:pt x="1633" y="1105"/>
                    </a:lnTo>
                    <a:lnTo>
                      <a:pt x="1585" y="961"/>
                    </a:lnTo>
                    <a:lnTo>
                      <a:pt x="1585" y="769"/>
                    </a:lnTo>
                    <a:lnTo>
                      <a:pt x="1681" y="577"/>
                    </a:lnTo>
                    <a:lnTo>
                      <a:pt x="1873" y="385"/>
                    </a:lnTo>
                    <a:lnTo>
                      <a:pt x="2065" y="289"/>
                    </a:lnTo>
                    <a:lnTo>
                      <a:pt x="2306" y="240"/>
                    </a:lnTo>
                    <a:lnTo>
                      <a:pt x="2546" y="192"/>
                    </a:lnTo>
                    <a:close/>
                    <a:moveTo>
                      <a:pt x="2306" y="0"/>
                    </a:moveTo>
                    <a:lnTo>
                      <a:pt x="1969" y="48"/>
                    </a:lnTo>
                    <a:lnTo>
                      <a:pt x="1585" y="144"/>
                    </a:lnTo>
                    <a:lnTo>
                      <a:pt x="1249" y="289"/>
                    </a:lnTo>
                    <a:lnTo>
                      <a:pt x="865" y="481"/>
                    </a:lnTo>
                    <a:lnTo>
                      <a:pt x="529" y="721"/>
                    </a:lnTo>
                    <a:lnTo>
                      <a:pt x="289" y="961"/>
                    </a:lnTo>
                    <a:lnTo>
                      <a:pt x="144" y="1249"/>
                    </a:lnTo>
                    <a:lnTo>
                      <a:pt x="48" y="1489"/>
                    </a:lnTo>
                    <a:lnTo>
                      <a:pt x="0" y="1777"/>
                    </a:lnTo>
                    <a:lnTo>
                      <a:pt x="0" y="2065"/>
                    </a:lnTo>
                    <a:lnTo>
                      <a:pt x="96" y="2354"/>
                    </a:lnTo>
                    <a:lnTo>
                      <a:pt x="192" y="2594"/>
                    </a:lnTo>
                    <a:lnTo>
                      <a:pt x="385" y="2882"/>
                    </a:lnTo>
                    <a:lnTo>
                      <a:pt x="577" y="3074"/>
                    </a:lnTo>
                    <a:lnTo>
                      <a:pt x="865" y="3266"/>
                    </a:lnTo>
                    <a:lnTo>
                      <a:pt x="1153" y="3458"/>
                    </a:lnTo>
                    <a:lnTo>
                      <a:pt x="1441" y="3554"/>
                    </a:lnTo>
                    <a:lnTo>
                      <a:pt x="1825" y="3650"/>
                    </a:lnTo>
                    <a:lnTo>
                      <a:pt x="2594" y="3650"/>
                    </a:lnTo>
                    <a:lnTo>
                      <a:pt x="2978" y="3554"/>
                    </a:lnTo>
                    <a:lnTo>
                      <a:pt x="3410" y="3410"/>
                    </a:lnTo>
                    <a:lnTo>
                      <a:pt x="3842" y="3170"/>
                    </a:lnTo>
                    <a:lnTo>
                      <a:pt x="4179" y="2978"/>
                    </a:lnTo>
                    <a:lnTo>
                      <a:pt x="4467" y="2690"/>
                    </a:lnTo>
                    <a:lnTo>
                      <a:pt x="4659" y="2450"/>
                    </a:lnTo>
                    <a:lnTo>
                      <a:pt x="4803" y="2210"/>
                    </a:lnTo>
                    <a:lnTo>
                      <a:pt x="4899" y="1921"/>
                    </a:lnTo>
                    <a:lnTo>
                      <a:pt x="4899" y="1633"/>
                    </a:lnTo>
                    <a:lnTo>
                      <a:pt x="4851" y="1393"/>
                    </a:lnTo>
                    <a:lnTo>
                      <a:pt x="4803" y="1153"/>
                    </a:lnTo>
                    <a:lnTo>
                      <a:pt x="4659" y="913"/>
                    </a:lnTo>
                    <a:lnTo>
                      <a:pt x="4467" y="673"/>
                    </a:lnTo>
                    <a:lnTo>
                      <a:pt x="4227" y="481"/>
                    </a:lnTo>
                    <a:lnTo>
                      <a:pt x="3986" y="337"/>
                    </a:lnTo>
                    <a:lnTo>
                      <a:pt x="3698" y="192"/>
                    </a:lnTo>
                    <a:lnTo>
                      <a:pt x="3362" y="48"/>
                    </a:lnTo>
                    <a:lnTo>
                      <a:pt x="3026" y="0"/>
                    </a:lnTo>
                    <a:close/>
                  </a:path>
                </a:pathLst>
              </a:custGeom>
              <a:solidFill>
                <a:srgbClr val="210A06">
                  <a:alpha val="235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1"/>
              <p:cNvSpPr/>
              <p:nvPr/>
            </p:nvSpPr>
            <p:spPr>
              <a:xfrm>
                <a:off x="1534800" y="2426450"/>
                <a:ext cx="51650" cy="36050"/>
              </a:xfrm>
              <a:custGeom>
                <a:rect b="b" l="l" r="r" t="t"/>
                <a:pathLst>
                  <a:path extrusionOk="0" fill="none" h="1442" w="2066">
                    <a:moveTo>
                      <a:pt x="1105" y="1441"/>
                    </a:moveTo>
                    <a:lnTo>
                      <a:pt x="1105" y="1441"/>
                    </a:lnTo>
                    <a:lnTo>
                      <a:pt x="865" y="1393"/>
                    </a:lnTo>
                    <a:lnTo>
                      <a:pt x="625" y="1345"/>
                    </a:lnTo>
                    <a:lnTo>
                      <a:pt x="384" y="1249"/>
                    </a:lnTo>
                    <a:lnTo>
                      <a:pt x="192" y="1105"/>
                    </a:lnTo>
                    <a:lnTo>
                      <a:pt x="48" y="913"/>
                    </a:lnTo>
                    <a:lnTo>
                      <a:pt x="0" y="769"/>
                    </a:lnTo>
                    <a:lnTo>
                      <a:pt x="0" y="577"/>
                    </a:lnTo>
                    <a:lnTo>
                      <a:pt x="96" y="385"/>
                    </a:lnTo>
                    <a:lnTo>
                      <a:pt x="96" y="385"/>
                    </a:lnTo>
                    <a:lnTo>
                      <a:pt x="288" y="193"/>
                    </a:lnTo>
                    <a:lnTo>
                      <a:pt x="480" y="97"/>
                    </a:lnTo>
                    <a:lnTo>
                      <a:pt x="721" y="48"/>
                    </a:lnTo>
                    <a:lnTo>
                      <a:pt x="961" y="0"/>
                    </a:lnTo>
                    <a:lnTo>
                      <a:pt x="961" y="0"/>
                    </a:lnTo>
                    <a:lnTo>
                      <a:pt x="1201" y="48"/>
                    </a:lnTo>
                    <a:lnTo>
                      <a:pt x="1441" y="97"/>
                    </a:lnTo>
                    <a:lnTo>
                      <a:pt x="1681" y="193"/>
                    </a:lnTo>
                    <a:lnTo>
                      <a:pt x="1873" y="337"/>
                    </a:lnTo>
                    <a:lnTo>
                      <a:pt x="1969" y="481"/>
                    </a:lnTo>
                    <a:lnTo>
                      <a:pt x="2065" y="673"/>
                    </a:lnTo>
                    <a:lnTo>
                      <a:pt x="2065" y="865"/>
                    </a:lnTo>
                    <a:lnTo>
                      <a:pt x="1921" y="1057"/>
                    </a:lnTo>
                    <a:lnTo>
                      <a:pt x="1921" y="1057"/>
                    </a:lnTo>
                    <a:lnTo>
                      <a:pt x="1777" y="1201"/>
                    </a:lnTo>
                    <a:lnTo>
                      <a:pt x="1585" y="1345"/>
                    </a:lnTo>
                    <a:lnTo>
                      <a:pt x="1345" y="1393"/>
                    </a:lnTo>
                    <a:lnTo>
                      <a:pt x="1105" y="144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1"/>
              <p:cNvSpPr/>
              <p:nvPr/>
            </p:nvSpPr>
            <p:spPr>
              <a:xfrm>
                <a:off x="1495175" y="2421650"/>
                <a:ext cx="122475" cy="91275"/>
              </a:xfrm>
              <a:custGeom>
                <a:rect b="b" l="l" r="r" t="t"/>
                <a:pathLst>
                  <a:path extrusionOk="0" fill="none" h="3651" w="4899">
                    <a:moveTo>
                      <a:pt x="2642" y="0"/>
                    </a:moveTo>
                    <a:lnTo>
                      <a:pt x="2642" y="0"/>
                    </a:lnTo>
                    <a:lnTo>
                      <a:pt x="2306" y="0"/>
                    </a:lnTo>
                    <a:lnTo>
                      <a:pt x="1969" y="48"/>
                    </a:lnTo>
                    <a:lnTo>
                      <a:pt x="1585" y="144"/>
                    </a:lnTo>
                    <a:lnTo>
                      <a:pt x="1249" y="289"/>
                    </a:lnTo>
                    <a:lnTo>
                      <a:pt x="1249" y="289"/>
                    </a:lnTo>
                    <a:lnTo>
                      <a:pt x="865" y="481"/>
                    </a:lnTo>
                    <a:lnTo>
                      <a:pt x="529" y="721"/>
                    </a:lnTo>
                    <a:lnTo>
                      <a:pt x="289" y="961"/>
                    </a:lnTo>
                    <a:lnTo>
                      <a:pt x="144" y="1249"/>
                    </a:lnTo>
                    <a:lnTo>
                      <a:pt x="48" y="1489"/>
                    </a:lnTo>
                    <a:lnTo>
                      <a:pt x="0" y="1777"/>
                    </a:lnTo>
                    <a:lnTo>
                      <a:pt x="0" y="2065"/>
                    </a:lnTo>
                    <a:lnTo>
                      <a:pt x="96" y="2354"/>
                    </a:lnTo>
                    <a:lnTo>
                      <a:pt x="192" y="2594"/>
                    </a:lnTo>
                    <a:lnTo>
                      <a:pt x="385" y="2882"/>
                    </a:lnTo>
                    <a:lnTo>
                      <a:pt x="577" y="3074"/>
                    </a:lnTo>
                    <a:lnTo>
                      <a:pt x="865" y="3266"/>
                    </a:lnTo>
                    <a:lnTo>
                      <a:pt x="1153" y="3458"/>
                    </a:lnTo>
                    <a:lnTo>
                      <a:pt x="1441" y="3554"/>
                    </a:lnTo>
                    <a:lnTo>
                      <a:pt x="1825" y="3650"/>
                    </a:lnTo>
                    <a:lnTo>
                      <a:pt x="2210" y="3650"/>
                    </a:lnTo>
                    <a:lnTo>
                      <a:pt x="2210" y="3650"/>
                    </a:lnTo>
                    <a:lnTo>
                      <a:pt x="2594" y="3650"/>
                    </a:lnTo>
                    <a:lnTo>
                      <a:pt x="2978" y="3554"/>
                    </a:lnTo>
                    <a:lnTo>
                      <a:pt x="3410" y="3410"/>
                    </a:lnTo>
                    <a:lnTo>
                      <a:pt x="3842" y="3170"/>
                    </a:lnTo>
                    <a:lnTo>
                      <a:pt x="3842" y="3170"/>
                    </a:lnTo>
                    <a:lnTo>
                      <a:pt x="4179" y="2978"/>
                    </a:lnTo>
                    <a:lnTo>
                      <a:pt x="4467" y="2690"/>
                    </a:lnTo>
                    <a:lnTo>
                      <a:pt x="4659" y="2450"/>
                    </a:lnTo>
                    <a:lnTo>
                      <a:pt x="4803" y="2210"/>
                    </a:lnTo>
                    <a:lnTo>
                      <a:pt x="4899" y="1921"/>
                    </a:lnTo>
                    <a:lnTo>
                      <a:pt x="4899" y="1633"/>
                    </a:lnTo>
                    <a:lnTo>
                      <a:pt x="4851" y="1393"/>
                    </a:lnTo>
                    <a:lnTo>
                      <a:pt x="4803" y="1153"/>
                    </a:lnTo>
                    <a:lnTo>
                      <a:pt x="4659" y="913"/>
                    </a:lnTo>
                    <a:lnTo>
                      <a:pt x="4467" y="673"/>
                    </a:lnTo>
                    <a:lnTo>
                      <a:pt x="4227" y="481"/>
                    </a:lnTo>
                    <a:lnTo>
                      <a:pt x="3986" y="337"/>
                    </a:lnTo>
                    <a:lnTo>
                      <a:pt x="3698" y="192"/>
                    </a:lnTo>
                    <a:lnTo>
                      <a:pt x="3362" y="48"/>
                    </a:lnTo>
                    <a:lnTo>
                      <a:pt x="3026" y="0"/>
                    </a:lnTo>
                    <a:lnTo>
                      <a:pt x="2642" y="0"/>
                    </a:lnTo>
                  </a:path>
                </a:pathLst>
              </a:custGeom>
              <a:solidFill>
                <a:srgbClr val="210A06">
                  <a:alpha val="235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1"/>
              <p:cNvSpPr/>
              <p:nvPr/>
            </p:nvSpPr>
            <p:spPr>
              <a:xfrm>
                <a:off x="1582825" y="2607750"/>
                <a:ext cx="10825" cy="2425"/>
              </a:xfrm>
              <a:custGeom>
                <a:rect b="b" l="l" r="r" t="t"/>
                <a:pathLst>
                  <a:path extrusionOk="0" h="97" w="433">
                    <a:moveTo>
                      <a:pt x="0" y="96"/>
                    </a:moveTo>
                    <a:lnTo>
                      <a:pt x="0" y="96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0" y="96"/>
                    </a:lnTo>
                    <a:close/>
                    <a:moveTo>
                      <a:pt x="48" y="96"/>
                    </a:moveTo>
                    <a:lnTo>
                      <a:pt x="48" y="96"/>
                    </a:lnTo>
                    <a:lnTo>
                      <a:pt x="48" y="96"/>
                    </a:lnTo>
                    <a:lnTo>
                      <a:pt x="48" y="96"/>
                    </a:lnTo>
                    <a:lnTo>
                      <a:pt x="48" y="96"/>
                    </a:lnTo>
                    <a:close/>
                    <a:moveTo>
                      <a:pt x="240" y="48"/>
                    </a:moveTo>
                    <a:lnTo>
                      <a:pt x="240" y="48"/>
                    </a:lnTo>
                    <a:lnTo>
                      <a:pt x="48" y="96"/>
                    </a:lnTo>
                    <a:lnTo>
                      <a:pt x="48" y="96"/>
                    </a:lnTo>
                    <a:lnTo>
                      <a:pt x="240" y="48"/>
                    </a:lnTo>
                    <a:close/>
                    <a:moveTo>
                      <a:pt x="240" y="48"/>
                    </a:move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close/>
                    <a:moveTo>
                      <a:pt x="240" y="48"/>
                    </a:move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close/>
                    <a:moveTo>
                      <a:pt x="240" y="48"/>
                    </a:move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close/>
                    <a:moveTo>
                      <a:pt x="288" y="0"/>
                    </a:moveTo>
                    <a:lnTo>
                      <a:pt x="288" y="0"/>
                    </a:lnTo>
                    <a:lnTo>
                      <a:pt x="288" y="48"/>
                    </a:lnTo>
                    <a:lnTo>
                      <a:pt x="288" y="48"/>
                    </a:lnTo>
                    <a:lnTo>
                      <a:pt x="288" y="0"/>
                    </a:lnTo>
                    <a:close/>
                    <a:moveTo>
                      <a:pt x="288" y="0"/>
                    </a:moveTo>
                    <a:lnTo>
                      <a:pt x="288" y="0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288" y="0"/>
                    </a:moveTo>
                    <a:lnTo>
                      <a:pt x="288" y="0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336" y="0"/>
                    </a:moveTo>
                    <a:lnTo>
                      <a:pt x="336" y="0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336" y="0"/>
                    </a:lnTo>
                    <a:close/>
                    <a:moveTo>
                      <a:pt x="336" y="0"/>
                    </a:move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close/>
                    <a:moveTo>
                      <a:pt x="336" y="0"/>
                    </a:move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close/>
                    <a:moveTo>
                      <a:pt x="336" y="0"/>
                    </a:move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close/>
                    <a:moveTo>
                      <a:pt x="384" y="0"/>
                    </a:moveTo>
                    <a:lnTo>
                      <a:pt x="384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84" y="0"/>
                    </a:lnTo>
                    <a:close/>
                    <a:moveTo>
                      <a:pt x="384" y="0"/>
                    </a:move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close/>
                    <a:moveTo>
                      <a:pt x="384" y="0"/>
                    </a:move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close/>
                    <a:moveTo>
                      <a:pt x="432" y="0"/>
                    </a:moveTo>
                    <a:lnTo>
                      <a:pt x="432" y="0"/>
                    </a:lnTo>
                    <a:lnTo>
                      <a:pt x="432" y="0"/>
                    </a:lnTo>
                    <a:lnTo>
                      <a:pt x="432" y="0"/>
                    </a:lnTo>
                    <a:lnTo>
                      <a:pt x="432" y="0"/>
                    </a:lnTo>
                    <a:close/>
                    <a:moveTo>
                      <a:pt x="432" y="0"/>
                    </a:moveTo>
                    <a:lnTo>
                      <a:pt x="432" y="0"/>
                    </a:lnTo>
                    <a:lnTo>
                      <a:pt x="432" y="0"/>
                    </a:lnTo>
                    <a:lnTo>
                      <a:pt x="432" y="0"/>
                    </a:lnTo>
                    <a:lnTo>
                      <a:pt x="432" y="0"/>
                    </a:lnTo>
                    <a:close/>
                  </a:path>
                </a:pathLst>
              </a:custGeom>
              <a:solidFill>
                <a:srgbClr val="FAF9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1"/>
              <p:cNvSpPr/>
              <p:nvPr/>
            </p:nvSpPr>
            <p:spPr>
              <a:xfrm>
                <a:off x="1582825" y="26101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1"/>
              <p:cNvSpPr/>
              <p:nvPr/>
            </p:nvSpPr>
            <p:spPr>
              <a:xfrm>
                <a:off x="1584025" y="26101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1"/>
              <p:cNvSpPr/>
              <p:nvPr/>
            </p:nvSpPr>
            <p:spPr>
              <a:xfrm>
                <a:off x="1584025" y="2608950"/>
                <a:ext cx="4825" cy="1225"/>
              </a:xfrm>
              <a:custGeom>
                <a:rect b="b" l="l" r="r" t="t"/>
                <a:pathLst>
                  <a:path extrusionOk="0" fill="none" h="49" w="193">
                    <a:moveTo>
                      <a:pt x="192" y="0"/>
                    </a:moveTo>
                    <a:lnTo>
                      <a:pt x="192" y="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19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1"/>
              <p:cNvSpPr/>
              <p:nvPr/>
            </p:nvSpPr>
            <p:spPr>
              <a:xfrm>
                <a:off x="1588825" y="26089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1"/>
              <p:cNvSpPr/>
              <p:nvPr/>
            </p:nvSpPr>
            <p:spPr>
              <a:xfrm>
                <a:off x="1588825" y="26089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1"/>
              <p:cNvSpPr/>
              <p:nvPr/>
            </p:nvSpPr>
            <p:spPr>
              <a:xfrm>
                <a:off x="1588825" y="26089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1"/>
              <p:cNvSpPr/>
              <p:nvPr/>
            </p:nvSpPr>
            <p:spPr>
              <a:xfrm>
                <a:off x="1590025" y="2607750"/>
                <a:ext cx="25" cy="1225"/>
              </a:xfrm>
              <a:custGeom>
                <a:rect b="b" l="l" r="r" t="t"/>
                <a:pathLst>
                  <a:path extrusionOk="0" fill="none" h="49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"/>
              <p:cNvSpPr/>
              <p:nvPr/>
            </p:nvSpPr>
            <p:spPr>
              <a:xfrm>
                <a:off x="1590025" y="26077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"/>
              <p:cNvSpPr/>
              <p:nvPr/>
            </p:nvSpPr>
            <p:spPr>
              <a:xfrm>
                <a:off x="1590025" y="26077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"/>
              <p:cNvSpPr/>
              <p:nvPr/>
            </p:nvSpPr>
            <p:spPr>
              <a:xfrm>
                <a:off x="1590025" y="2607750"/>
                <a:ext cx="1225" cy="25"/>
              </a:xfrm>
              <a:custGeom>
                <a:rect b="b" l="l" r="r" t="t"/>
                <a:pathLst>
                  <a:path extrusionOk="0" fill="none" h="1" w="49">
                    <a:moveTo>
                      <a:pt x="48" y="0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"/>
              <p:cNvSpPr/>
              <p:nvPr/>
            </p:nvSpPr>
            <p:spPr>
              <a:xfrm>
                <a:off x="1591225" y="26077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"/>
              <p:cNvSpPr/>
              <p:nvPr/>
            </p:nvSpPr>
            <p:spPr>
              <a:xfrm>
                <a:off x="1591225" y="26077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"/>
              <p:cNvSpPr/>
              <p:nvPr/>
            </p:nvSpPr>
            <p:spPr>
              <a:xfrm>
                <a:off x="1591225" y="26077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1"/>
              <p:cNvSpPr/>
              <p:nvPr/>
            </p:nvSpPr>
            <p:spPr>
              <a:xfrm>
                <a:off x="1591225" y="2607750"/>
                <a:ext cx="1225" cy="25"/>
              </a:xfrm>
              <a:custGeom>
                <a:rect b="b" l="l" r="r" t="t"/>
                <a:pathLst>
                  <a:path extrusionOk="0" fill="none" h="1" w="49">
                    <a:moveTo>
                      <a:pt x="48" y="0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1"/>
              <p:cNvSpPr/>
              <p:nvPr/>
            </p:nvSpPr>
            <p:spPr>
              <a:xfrm>
                <a:off x="1592425" y="26077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"/>
              <p:cNvSpPr/>
              <p:nvPr/>
            </p:nvSpPr>
            <p:spPr>
              <a:xfrm>
                <a:off x="1592425" y="26077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"/>
              <p:cNvSpPr/>
              <p:nvPr/>
            </p:nvSpPr>
            <p:spPr>
              <a:xfrm>
                <a:off x="1593625" y="26077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"/>
              <p:cNvSpPr/>
              <p:nvPr/>
            </p:nvSpPr>
            <p:spPr>
              <a:xfrm>
                <a:off x="1593625" y="26077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"/>
              <p:cNvSpPr/>
              <p:nvPr/>
            </p:nvSpPr>
            <p:spPr>
              <a:xfrm>
                <a:off x="1477175" y="2515300"/>
                <a:ext cx="192125" cy="96075"/>
              </a:xfrm>
              <a:custGeom>
                <a:rect b="b" l="l" r="r" t="t"/>
                <a:pathLst>
                  <a:path extrusionOk="0" fill="none" h="3843" w="7685">
                    <a:moveTo>
                      <a:pt x="7684" y="0"/>
                    </a:moveTo>
                    <a:lnTo>
                      <a:pt x="7684" y="0"/>
                    </a:lnTo>
                    <a:lnTo>
                      <a:pt x="7204" y="721"/>
                    </a:lnTo>
                    <a:lnTo>
                      <a:pt x="6724" y="1297"/>
                    </a:lnTo>
                    <a:lnTo>
                      <a:pt x="6195" y="1777"/>
                    </a:lnTo>
                    <a:lnTo>
                      <a:pt x="5667" y="2161"/>
                    </a:lnTo>
                    <a:lnTo>
                      <a:pt x="5091" y="2450"/>
                    </a:lnTo>
                    <a:lnTo>
                      <a:pt x="4514" y="2594"/>
                    </a:lnTo>
                    <a:lnTo>
                      <a:pt x="3938" y="2738"/>
                    </a:lnTo>
                    <a:lnTo>
                      <a:pt x="3314" y="2738"/>
                    </a:lnTo>
                    <a:lnTo>
                      <a:pt x="3314" y="2738"/>
                    </a:lnTo>
                    <a:lnTo>
                      <a:pt x="2882" y="2738"/>
                    </a:lnTo>
                    <a:lnTo>
                      <a:pt x="2449" y="2690"/>
                    </a:lnTo>
                    <a:lnTo>
                      <a:pt x="1585" y="2498"/>
                    </a:lnTo>
                    <a:lnTo>
                      <a:pt x="768" y="2258"/>
                    </a:lnTo>
                    <a:lnTo>
                      <a:pt x="0" y="1969"/>
                    </a:lnTo>
                    <a:lnTo>
                      <a:pt x="0" y="1969"/>
                    </a:lnTo>
                    <a:lnTo>
                      <a:pt x="336" y="2354"/>
                    </a:lnTo>
                    <a:lnTo>
                      <a:pt x="672" y="2738"/>
                    </a:lnTo>
                    <a:lnTo>
                      <a:pt x="1057" y="3074"/>
                    </a:lnTo>
                    <a:lnTo>
                      <a:pt x="1489" y="3314"/>
                    </a:lnTo>
                    <a:lnTo>
                      <a:pt x="1969" y="3554"/>
                    </a:lnTo>
                    <a:lnTo>
                      <a:pt x="2449" y="3698"/>
                    </a:lnTo>
                    <a:lnTo>
                      <a:pt x="2978" y="3794"/>
                    </a:lnTo>
                    <a:lnTo>
                      <a:pt x="3506" y="3842"/>
                    </a:lnTo>
                    <a:lnTo>
                      <a:pt x="3506" y="3842"/>
                    </a:lnTo>
                    <a:lnTo>
                      <a:pt x="3890" y="3842"/>
                    </a:lnTo>
                    <a:lnTo>
                      <a:pt x="4226" y="3794"/>
                    </a:lnTo>
                    <a:lnTo>
                      <a:pt x="4226" y="3794"/>
                    </a:lnTo>
                    <a:lnTo>
                      <a:pt x="4226" y="3794"/>
                    </a:lnTo>
                    <a:lnTo>
                      <a:pt x="4226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514" y="3746"/>
                    </a:lnTo>
                    <a:lnTo>
                      <a:pt x="4514" y="3746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5283" y="3458"/>
                    </a:lnTo>
                    <a:lnTo>
                      <a:pt x="5811" y="3122"/>
                    </a:lnTo>
                    <a:lnTo>
                      <a:pt x="6339" y="2738"/>
                    </a:lnTo>
                    <a:lnTo>
                      <a:pt x="6724" y="2306"/>
                    </a:lnTo>
                    <a:lnTo>
                      <a:pt x="7108" y="1777"/>
                    </a:lnTo>
                    <a:lnTo>
                      <a:pt x="7396" y="1249"/>
                    </a:lnTo>
                    <a:lnTo>
                      <a:pt x="7588" y="625"/>
                    </a:lnTo>
                    <a:lnTo>
                      <a:pt x="768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"/>
              <p:cNvSpPr/>
              <p:nvPr/>
            </p:nvSpPr>
            <p:spPr>
              <a:xfrm>
                <a:off x="1534800" y="2426450"/>
                <a:ext cx="51650" cy="36050"/>
              </a:xfrm>
              <a:custGeom>
                <a:rect b="b" l="l" r="r" t="t"/>
                <a:pathLst>
                  <a:path extrusionOk="0" h="1442" w="2066">
                    <a:moveTo>
                      <a:pt x="961" y="0"/>
                    </a:moveTo>
                    <a:lnTo>
                      <a:pt x="721" y="48"/>
                    </a:lnTo>
                    <a:lnTo>
                      <a:pt x="480" y="97"/>
                    </a:lnTo>
                    <a:lnTo>
                      <a:pt x="288" y="193"/>
                    </a:lnTo>
                    <a:lnTo>
                      <a:pt x="96" y="385"/>
                    </a:lnTo>
                    <a:lnTo>
                      <a:pt x="0" y="577"/>
                    </a:lnTo>
                    <a:lnTo>
                      <a:pt x="0" y="769"/>
                    </a:lnTo>
                    <a:lnTo>
                      <a:pt x="48" y="913"/>
                    </a:lnTo>
                    <a:lnTo>
                      <a:pt x="192" y="1105"/>
                    </a:lnTo>
                    <a:lnTo>
                      <a:pt x="384" y="1249"/>
                    </a:lnTo>
                    <a:lnTo>
                      <a:pt x="625" y="1345"/>
                    </a:lnTo>
                    <a:lnTo>
                      <a:pt x="865" y="1393"/>
                    </a:lnTo>
                    <a:lnTo>
                      <a:pt x="1105" y="1441"/>
                    </a:lnTo>
                    <a:lnTo>
                      <a:pt x="1345" y="1393"/>
                    </a:lnTo>
                    <a:lnTo>
                      <a:pt x="1585" y="1345"/>
                    </a:lnTo>
                    <a:lnTo>
                      <a:pt x="1777" y="1201"/>
                    </a:lnTo>
                    <a:lnTo>
                      <a:pt x="1921" y="1057"/>
                    </a:lnTo>
                    <a:lnTo>
                      <a:pt x="2065" y="865"/>
                    </a:lnTo>
                    <a:lnTo>
                      <a:pt x="2065" y="673"/>
                    </a:lnTo>
                    <a:lnTo>
                      <a:pt x="1969" y="481"/>
                    </a:lnTo>
                    <a:lnTo>
                      <a:pt x="1873" y="337"/>
                    </a:lnTo>
                    <a:lnTo>
                      <a:pt x="1681" y="193"/>
                    </a:lnTo>
                    <a:lnTo>
                      <a:pt x="1441" y="97"/>
                    </a:lnTo>
                    <a:lnTo>
                      <a:pt x="1201" y="48"/>
                    </a:lnTo>
                    <a:lnTo>
                      <a:pt x="961" y="0"/>
                    </a:lnTo>
                    <a:close/>
                  </a:path>
                </a:pathLst>
              </a:custGeom>
              <a:solidFill>
                <a:srgbClr val="FFFFFF">
                  <a:alpha val="2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"/>
              <p:cNvSpPr/>
              <p:nvPr/>
            </p:nvSpPr>
            <p:spPr>
              <a:xfrm>
                <a:off x="1534800" y="2426450"/>
                <a:ext cx="51650" cy="36050"/>
              </a:xfrm>
              <a:custGeom>
                <a:rect b="b" l="l" r="r" t="t"/>
                <a:pathLst>
                  <a:path extrusionOk="0" fill="none" h="1442" w="2066">
                    <a:moveTo>
                      <a:pt x="961" y="0"/>
                    </a:moveTo>
                    <a:lnTo>
                      <a:pt x="961" y="0"/>
                    </a:lnTo>
                    <a:lnTo>
                      <a:pt x="721" y="48"/>
                    </a:lnTo>
                    <a:lnTo>
                      <a:pt x="480" y="97"/>
                    </a:lnTo>
                    <a:lnTo>
                      <a:pt x="288" y="193"/>
                    </a:lnTo>
                    <a:lnTo>
                      <a:pt x="96" y="385"/>
                    </a:lnTo>
                    <a:lnTo>
                      <a:pt x="96" y="385"/>
                    </a:lnTo>
                    <a:lnTo>
                      <a:pt x="0" y="577"/>
                    </a:lnTo>
                    <a:lnTo>
                      <a:pt x="0" y="769"/>
                    </a:lnTo>
                    <a:lnTo>
                      <a:pt x="48" y="913"/>
                    </a:lnTo>
                    <a:lnTo>
                      <a:pt x="192" y="1105"/>
                    </a:lnTo>
                    <a:lnTo>
                      <a:pt x="384" y="1249"/>
                    </a:lnTo>
                    <a:lnTo>
                      <a:pt x="625" y="1345"/>
                    </a:lnTo>
                    <a:lnTo>
                      <a:pt x="865" y="1393"/>
                    </a:lnTo>
                    <a:lnTo>
                      <a:pt x="1105" y="1441"/>
                    </a:lnTo>
                    <a:lnTo>
                      <a:pt x="1105" y="1441"/>
                    </a:lnTo>
                    <a:lnTo>
                      <a:pt x="1345" y="1393"/>
                    </a:lnTo>
                    <a:lnTo>
                      <a:pt x="1585" y="1345"/>
                    </a:lnTo>
                    <a:lnTo>
                      <a:pt x="1777" y="1201"/>
                    </a:lnTo>
                    <a:lnTo>
                      <a:pt x="1921" y="1057"/>
                    </a:lnTo>
                    <a:lnTo>
                      <a:pt x="1921" y="1057"/>
                    </a:lnTo>
                    <a:lnTo>
                      <a:pt x="2065" y="865"/>
                    </a:lnTo>
                    <a:lnTo>
                      <a:pt x="2065" y="673"/>
                    </a:lnTo>
                    <a:lnTo>
                      <a:pt x="1969" y="481"/>
                    </a:lnTo>
                    <a:lnTo>
                      <a:pt x="1873" y="337"/>
                    </a:lnTo>
                    <a:lnTo>
                      <a:pt x="1681" y="193"/>
                    </a:lnTo>
                    <a:lnTo>
                      <a:pt x="1441" y="97"/>
                    </a:lnTo>
                    <a:lnTo>
                      <a:pt x="1201" y="48"/>
                    </a:lnTo>
                    <a:lnTo>
                      <a:pt x="96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1"/>
              <p:cNvSpPr/>
              <p:nvPr/>
            </p:nvSpPr>
            <p:spPr>
              <a:xfrm>
                <a:off x="1477175" y="2515300"/>
                <a:ext cx="192125" cy="96075"/>
              </a:xfrm>
              <a:custGeom>
                <a:rect b="b" l="l" r="r" t="t"/>
                <a:pathLst>
                  <a:path extrusionOk="0" h="3843" w="7685">
                    <a:moveTo>
                      <a:pt x="7684" y="0"/>
                    </a:moveTo>
                    <a:lnTo>
                      <a:pt x="7204" y="721"/>
                    </a:lnTo>
                    <a:lnTo>
                      <a:pt x="6724" y="1297"/>
                    </a:lnTo>
                    <a:lnTo>
                      <a:pt x="6195" y="1777"/>
                    </a:lnTo>
                    <a:lnTo>
                      <a:pt x="5667" y="2161"/>
                    </a:lnTo>
                    <a:lnTo>
                      <a:pt x="5091" y="2450"/>
                    </a:lnTo>
                    <a:lnTo>
                      <a:pt x="4514" y="2594"/>
                    </a:lnTo>
                    <a:lnTo>
                      <a:pt x="3938" y="2738"/>
                    </a:lnTo>
                    <a:lnTo>
                      <a:pt x="2882" y="2738"/>
                    </a:lnTo>
                    <a:lnTo>
                      <a:pt x="2449" y="2690"/>
                    </a:lnTo>
                    <a:lnTo>
                      <a:pt x="1585" y="2498"/>
                    </a:lnTo>
                    <a:lnTo>
                      <a:pt x="768" y="2258"/>
                    </a:lnTo>
                    <a:lnTo>
                      <a:pt x="0" y="1969"/>
                    </a:lnTo>
                    <a:lnTo>
                      <a:pt x="336" y="2354"/>
                    </a:lnTo>
                    <a:lnTo>
                      <a:pt x="672" y="2738"/>
                    </a:lnTo>
                    <a:lnTo>
                      <a:pt x="1057" y="3074"/>
                    </a:lnTo>
                    <a:lnTo>
                      <a:pt x="1489" y="3314"/>
                    </a:lnTo>
                    <a:lnTo>
                      <a:pt x="1969" y="3554"/>
                    </a:lnTo>
                    <a:lnTo>
                      <a:pt x="2449" y="3698"/>
                    </a:lnTo>
                    <a:lnTo>
                      <a:pt x="2978" y="3794"/>
                    </a:lnTo>
                    <a:lnTo>
                      <a:pt x="3506" y="3842"/>
                    </a:lnTo>
                    <a:lnTo>
                      <a:pt x="3890" y="3842"/>
                    </a:lnTo>
                    <a:lnTo>
                      <a:pt x="4226" y="3794"/>
                    </a:lnTo>
                    <a:lnTo>
                      <a:pt x="4274" y="3794"/>
                    </a:lnTo>
                    <a:lnTo>
                      <a:pt x="4466" y="3746"/>
                    </a:lnTo>
                    <a:lnTo>
                      <a:pt x="4514" y="3746"/>
                    </a:lnTo>
                    <a:lnTo>
                      <a:pt x="4514" y="3698"/>
                    </a:lnTo>
                    <a:lnTo>
                      <a:pt x="4658" y="3698"/>
                    </a:lnTo>
                    <a:lnTo>
                      <a:pt x="5283" y="3458"/>
                    </a:lnTo>
                    <a:lnTo>
                      <a:pt x="5811" y="3122"/>
                    </a:lnTo>
                    <a:lnTo>
                      <a:pt x="6339" y="2738"/>
                    </a:lnTo>
                    <a:lnTo>
                      <a:pt x="6724" y="2306"/>
                    </a:lnTo>
                    <a:lnTo>
                      <a:pt x="7108" y="1777"/>
                    </a:lnTo>
                    <a:lnTo>
                      <a:pt x="7396" y="1249"/>
                    </a:lnTo>
                    <a:lnTo>
                      <a:pt x="7588" y="625"/>
                    </a:lnTo>
                    <a:lnTo>
                      <a:pt x="7684" y="0"/>
                    </a:lnTo>
                    <a:close/>
                  </a:path>
                </a:pathLst>
              </a:custGeom>
              <a:solidFill>
                <a:srgbClr val="210A06">
                  <a:alpha val="235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38" name="Google Shape;638;p1"/>
          <p:cNvSpPr/>
          <p:nvPr/>
        </p:nvSpPr>
        <p:spPr>
          <a:xfrm>
            <a:off x="1843190" y="4079095"/>
            <a:ext cx="475354" cy="442198"/>
          </a:xfrm>
          <a:custGeom>
            <a:rect b="b" l="l" r="r" t="t"/>
            <a:pathLst>
              <a:path extrusionOk="0" h="5139" w="5524">
                <a:moveTo>
                  <a:pt x="3122" y="0"/>
                </a:moveTo>
                <a:lnTo>
                  <a:pt x="2978" y="48"/>
                </a:lnTo>
                <a:lnTo>
                  <a:pt x="2594" y="288"/>
                </a:lnTo>
                <a:lnTo>
                  <a:pt x="2258" y="576"/>
                </a:lnTo>
                <a:lnTo>
                  <a:pt x="2018" y="817"/>
                </a:lnTo>
                <a:lnTo>
                  <a:pt x="2018" y="865"/>
                </a:lnTo>
                <a:lnTo>
                  <a:pt x="2066" y="913"/>
                </a:lnTo>
                <a:lnTo>
                  <a:pt x="2210" y="1057"/>
                </a:lnTo>
                <a:lnTo>
                  <a:pt x="2594" y="1345"/>
                </a:lnTo>
                <a:lnTo>
                  <a:pt x="2738" y="1489"/>
                </a:lnTo>
                <a:lnTo>
                  <a:pt x="2786" y="1585"/>
                </a:lnTo>
                <a:lnTo>
                  <a:pt x="2786" y="1681"/>
                </a:lnTo>
                <a:lnTo>
                  <a:pt x="2786" y="1777"/>
                </a:lnTo>
                <a:lnTo>
                  <a:pt x="2738" y="1873"/>
                </a:lnTo>
                <a:lnTo>
                  <a:pt x="2642" y="1969"/>
                </a:lnTo>
                <a:lnTo>
                  <a:pt x="2498" y="2065"/>
                </a:lnTo>
                <a:lnTo>
                  <a:pt x="2162" y="2209"/>
                </a:lnTo>
                <a:lnTo>
                  <a:pt x="1921" y="2209"/>
                </a:lnTo>
                <a:lnTo>
                  <a:pt x="1777" y="2113"/>
                </a:lnTo>
                <a:lnTo>
                  <a:pt x="1633" y="1969"/>
                </a:lnTo>
                <a:lnTo>
                  <a:pt x="1585" y="1777"/>
                </a:lnTo>
                <a:lnTo>
                  <a:pt x="1537" y="1585"/>
                </a:lnTo>
                <a:lnTo>
                  <a:pt x="1489" y="1393"/>
                </a:lnTo>
                <a:lnTo>
                  <a:pt x="1393" y="1297"/>
                </a:lnTo>
                <a:lnTo>
                  <a:pt x="1297" y="1249"/>
                </a:lnTo>
                <a:lnTo>
                  <a:pt x="1201" y="1249"/>
                </a:lnTo>
                <a:lnTo>
                  <a:pt x="1009" y="1297"/>
                </a:lnTo>
                <a:lnTo>
                  <a:pt x="865" y="1393"/>
                </a:lnTo>
                <a:lnTo>
                  <a:pt x="481" y="1681"/>
                </a:lnTo>
                <a:lnTo>
                  <a:pt x="337" y="1825"/>
                </a:lnTo>
                <a:lnTo>
                  <a:pt x="241" y="1969"/>
                </a:lnTo>
                <a:lnTo>
                  <a:pt x="193" y="2065"/>
                </a:lnTo>
                <a:lnTo>
                  <a:pt x="241" y="2113"/>
                </a:lnTo>
                <a:lnTo>
                  <a:pt x="289" y="2305"/>
                </a:lnTo>
                <a:lnTo>
                  <a:pt x="481" y="2546"/>
                </a:lnTo>
                <a:lnTo>
                  <a:pt x="673" y="2738"/>
                </a:lnTo>
                <a:lnTo>
                  <a:pt x="961" y="3074"/>
                </a:lnTo>
                <a:lnTo>
                  <a:pt x="1009" y="3170"/>
                </a:lnTo>
                <a:lnTo>
                  <a:pt x="961" y="3218"/>
                </a:lnTo>
                <a:lnTo>
                  <a:pt x="913" y="3218"/>
                </a:lnTo>
                <a:lnTo>
                  <a:pt x="529" y="3314"/>
                </a:lnTo>
                <a:lnTo>
                  <a:pt x="337" y="3362"/>
                </a:lnTo>
                <a:lnTo>
                  <a:pt x="193" y="3458"/>
                </a:lnTo>
                <a:lnTo>
                  <a:pt x="49" y="3602"/>
                </a:lnTo>
                <a:lnTo>
                  <a:pt x="0" y="3746"/>
                </a:lnTo>
                <a:lnTo>
                  <a:pt x="49" y="3890"/>
                </a:lnTo>
                <a:lnTo>
                  <a:pt x="145" y="4130"/>
                </a:lnTo>
                <a:lnTo>
                  <a:pt x="385" y="4370"/>
                </a:lnTo>
                <a:lnTo>
                  <a:pt x="625" y="4467"/>
                </a:lnTo>
                <a:lnTo>
                  <a:pt x="817" y="4467"/>
                </a:lnTo>
                <a:lnTo>
                  <a:pt x="1009" y="4370"/>
                </a:lnTo>
                <a:lnTo>
                  <a:pt x="1153" y="4274"/>
                </a:lnTo>
                <a:lnTo>
                  <a:pt x="1249" y="4130"/>
                </a:lnTo>
                <a:lnTo>
                  <a:pt x="1441" y="3890"/>
                </a:lnTo>
                <a:lnTo>
                  <a:pt x="1537" y="3938"/>
                </a:lnTo>
                <a:lnTo>
                  <a:pt x="1585" y="4034"/>
                </a:lnTo>
                <a:lnTo>
                  <a:pt x="1777" y="4418"/>
                </a:lnTo>
                <a:lnTo>
                  <a:pt x="1970" y="4851"/>
                </a:lnTo>
                <a:lnTo>
                  <a:pt x="2066" y="5043"/>
                </a:lnTo>
                <a:lnTo>
                  <a:pt x="2162" y="5139"/>
                </a:lnTo>
                <a:lnTo>
                  <a:pt x="2258" y="5139"/>
                </a:lnTo>
                <a:lnTo>
                  <a:pt x="2402" y="5043"/>
                </a:lnTo>
                <a:lnTo>
                  <a:pt x="2738" y="4803"/>
                </a:lnTo>
                <a:lnTo>
                  <a:pt x="3074" y="4515"/>
                </a:lnTo>
                <a:lnTo>
                  <a:pt x="3266" y="4322"/>
                </a:lnTo>
                <a:lnTo>
                  <a:pt x="3314" y="4226"/>
                </a:lnTo>
                <a:lnTo>
                  <a:pt x="3266" y="4178"/>
                </a:lnTo>
                <a:lnTo>
                  <a:pt x="3170" y="4034"/>
                </a:lnTo>
                <a:lnTo>
                  <a:pt x="3026" y="3890"/>
                </a:lnTo>
                <a:lnTo>
                  <a:pt x="2834" y="3650"/>
                </a:lnTo>
                <a:lnTo>
                  <a:pt x="2786" y="3506"/>
                </a:lnTo>
                <a:lnTo>
                  <a:pt x="2786" y="3362"/>
                </a:lnTo>
                <a:lnTo>
                  <a:pt x="2882" y="3218"/>
                </a:lnTo>
                <a:lnTo>
                  <a:pt x="3026" y="3122"/>
                </a:lnTo>
                <a:lnTo>
                  <a:pt x="3170" y="3074"/>
                </a:lnTo>
                <a:lnTo>
                  <a:pt x="3314" y="3026"/>
                </a:lnTo>
                <a:lnTo>
                  <a:pt x="3458" y="3026"/>
                </a:lnTo>
                <a:lnTo>
                  <a:pt x="3602" y="3074"/>
                </a:lnTo>
                <a:lnTo>
                  <a:pt x="3698" y="3170"/>
                </a:lnTo>
                <a:lnTo>
                  <a:pt x="3746" y="3266"/>
                </a:lnTo>
                <a:lnTo>
                  <a:pt x="3843" y="3506"/>
                </a:lnTo>
                <a:lnTo>
                  <a:pt x="3891" y="3746"/>
                </a:lnTo>
                <a:lnTo>
                  <a:pt x="3987" y="3938"/>
                </a:lnTo>
                <a:lnTo>
                  <a:pt x="4227" y="3938"/>
                </a:lnTo>
                <a:lnTo>
                  <a:pt x="4611" y="3698"/>
                </a:lnTo>
                <a:lnTo>
                  <a:pt x="5043" y="3410"/>
                </a:lnTo>
                <a:lnTo>
                  <a:pt x="5235" y="3218"/>
                </a:lnTo>
                <a:lnTo>
                  <a:pt x="5283" y="3170"/>
                </a:lnTo>
                <a:lnTo>
                  <a:pt x="5235" y="3074"/>
                </a:lnTo>
                <a:lnTo>
                  <a:pt x="5139" y="2834"/>
                </a:lnTo>
                <a:lnTo>
                  <a:pt x="4707" y="2257"/>
                </a:lnTo>
                <a:lnTo>
                  <a:pt x="4563" y="2017"/>
                </a:lnTo>
                <a:lnTo>
                  <a:pt x="4515" y="1969"/>
                </a:lnTo>
                <a:lnTo>
                  <a:pt x="4563" y="1921"/>
                </a:lnTo>
                <a:lnTo>
                  <a:pt x="4755" y="1873"/>
                </a:lnTo>
                <a:lnTo>
                  <a:pt x="5139" y="1729"/>
                </a:lnTo>
                <a:lnTo>
                  <a:pt x="5331" y="1585"/>
                </a:lnTo>
                <a:lnTo>
                  <a:pt x="5475" y="1393"/>
                </a:lnTo>
                <a:lnTo>
                  <a:pt x="5523" y="1249"/>
                </a:lnTo>
                <a:lnTo>
                  <a:pt x="5523" y="1057"/>
                </a:lnTo>
                <a:lnTo>
                  <a:pt x="5427" y="865"/>
                </a:lnTo>
                <a:lnTo>
                  <a:pt x="5283" y="673"/>
                </a:lnTo>
                <a:lnTo>
                  <a:pt x="5139" y="528"/>
                </a:lnTo>
                <a:lnTo>
                  <a:pt x="4947" y="432"/>
                </a:lnTo>
                <a:lnTo>
                  <a:pt x="4755" y="432"/>
                </a:lnTo>
                <a:lnTo>
                  <a:pt x="4611" y="480"/>
                </a:lnTo>
                <a:lnTo>
                  <a:pt x="4515" y="576"/>
                </a:lnTo>
                <a:lnTo>
                  <a:pt x="4419" y="673"/>
                </a:lnTo>
                <a:lnTo>
                  <a:pt x="4227" y="913"/>
                </a:lnTo>
                <a:lnTo>
                  <a:pt x="4131" y="1057"/>
                </a:lnTo>
                <a:lnTo>
                  <a:pt x="4035" y="1105"/>
                </a:lnTo>
                <a:lnTo>
                  <a:pt x="3939" y="1105"/>
                </a:lnTo>
                <a:lnTo>
                  <a:pt x="3843" y="1009"/>
                </a:lnTo>
                <a:lnTo>
                  <a:pt x="3602" y="625"/>
                </a:lnTo>
                <a:lnTo>
                  <a:pt x="3410" y="240"/>
                </a:lnTo>
                <a:lnTo>
                  <a:pt x="3314" y="96"/>
                </a:lnTo>
                <a:lnTo>
                  <a:pt x="321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"/>
          <p:cNvSpPr/>
          <p:nvPr/>
        </p:nvSpPr>
        <p:spPr>
          <a:xfrm>
            <a:off x="4877433" y="876443"/>
            <a:ext cx="401005" cy="334811"/>
          </a:xfrm>
          <a:custGeom>
            <a:rect b="b" l="l" r="r" t="t"/>
            <a:pathLst>
              <a:path extrusionOk="0" h="3891" w="4660">
                <a:moveTo>
                  <a:pt x="1826" y="1"/>
                </a:moveTo>
                <a:lnTo>
                  <a:pt x="1778" y="145"/>
                </a:lnTo>
                <a:lnTo>
                  <a:pt x="1634" y="433"/>
                </a:lnTo>
                <a:lnTo>
                  <a:pt x="1538" y="913"/>
                </a:lnTo>
                <a:lnTo>
                  <a:pt x="1201" y="721"/>
                </a:lnTo>
                <a:lnTo>
                  <a:pt x="865" y="577"/>
                </a:lnTo>
                <a:lnTo>
                  <a:pt x="625" y="529"/>
                </a:lnTo>
                <a:lnTo>
                  <a:pt x="385" y="529"/>
                </a:lnTo>
                <a:lnTo>
                  <a:pt x="193" y="625"/>
                </a:lnTo>
                <a:lnTo>
                  <a:pt x="97" y="769"/>
                </a:lnTo>
                <a:lnTo>
                  <a:pt x="1" y="961"/>
                </a:lnTo>
                <a:lnTo>
                  <a:pt x="1" y="1153"/>
                </a:lnTo>
                <a:lnTo>
                  <a:pt x="97" y="1346"/>
                </a:lnTo>
                <a:lnTo>
                  <a:pt x="145" y="1442"/>
                </a:lnTo>
                <a:lnTo>
                  <a:pt x="289" y="1538"/>
                </a:lnTo>
                <a:lnTo>
                  <a:pt x="385" y="1586"/>
                </a:lnTo>
                <a:lnTo>
                  <a:pt x="673" y="1634"/>
                </a:lnTo>
                <a:lnTo>
                  <a:pt x="961" y="1730"/>
                </a:lnTo>
                <a:lnTo>
                  <a:pt x="1057" y="1826"/>
                </a:lnTo>
                <a:lnTo>
                  <a:pt x="1057" y="1970"/>
                </a:lnTo>
                <a:lnTo>
                  <a:pt x="1009" y="2114"/>
                </a:lnTo>
                <a:lnTo>
                  <a:pt x="961" y="2258"/>
                </a:lnTo>
                <a:lnTo>
                  <a:pt x="769" y="2546"/>
                </a:lnTo>
                <a:lnTo>
                  <a:pt x="673" y="2690"/>
                </a:lnTo>
                <a:lnTo>
                  <a:pt x="673" y="2786"/>
                </a:lnTo>
                <a:lnTo>
                  <a:pt x="721" y="2882"/>
                </a:lnTo>
                <a:lnTo>
                  <a:pt x="817" y="2978"/>
                </a:lnTo>
                <a:lnTo>
                  <a:pt x="1105" y="3122"/>
                </a:lnTo>
                <a:lnTo>
                  <a:pt x="1730" y="3315"/>
                </a:lnTo>
                <a:lnTo>
                  <a:pt x="1778" y="3315"/>
                </a:lnTo>
                <a:lnTo>
                  <a:pt x="1826" y="3267"/>
                </a:lnTo>
                <a:lnTo>
                  <a:pt x="1874" y="3122"/>
                </a:lnTo>
                <a:lnTo>
                  <a:pt x="1922" y="2594"/>
                </a:lnTo>
                <a:lnTo>
                  <a:pt x="1970" y="2450"/>
                </a:lnTo>
                <a:lnTo>
                  <a:pt x="2018" y="2354"/>
                </a:lnTo>
                <a:lnTo>
                  <a:pt x="2114" y="2306"/>
                </a:lnTo>
                <a:lnTo>
                  <a:pt x="2258" y="2258"/>
                </a:lnTo>
                <a:lnTo>
                  <a:pt x="2402" y="2258"/>
                </a:lnTo>
                <a:lnTo>
                  <a:pt x="2546" y="2306"/>
                </a:lnTo>
                <a:lnTo>
                  <a:pt x="2690" y="2402"/>
                </a:lnTo>
                <a:lnTo>
                  <a:pt x="2786" y="2498"/>
                </a:lnTo>
                <a:lnTo>
                  <a:pt x="2834" y="2642"/>
                </a:lnTo>
                <a:lnTo>
                  <a:pt x="2834" y="2786"/>
                </a:lnTo>
                <a:lnTo>
                  <a:pt x="2738" y="2930"/>
                </a:lnTo>
                <a:lnTo>
                  <a:pt x="2642" y="3074"/>
                </a:lnTo>
                <a:lnTo>
                  <a:pt x="2402" y="3315"/>
                </a:lnTo>
                <a:lnTo>
                  <a:pt x="2354" y="3411"/>
                </a:lnTo>
                <a:lnTo>
                  <a:pt x="2354" y="3459"/>
                </a:lnTo>
                <a:lnTo>
                  <a:pt x="2402" y="3555"/>
                </a:lnTo>
                <a:lnTo>
                  <a:pt x="2498" y="3603"/>
                </a:lnTo>
                <a:lnTo>
                  <a:pt x="2834" y="3747"/>
                </a:lnTo>
                <a:lnTo>
                  <a:pt x="3411" y="3891"/>
                </a:lnTo>
                <a:lnTo>
                  <a:pt x="3507" y="3747"/>
                </a:lnTo>
                <a:lnTo>
                  <a:pt x="3699" y="3459"/>
                </a:lnTo>
                <a:lnTo>
                  <a:pt x="4083" y="2498"/>
                </a:lnTo>
                <a:lnTo>
                  <a:pt x="4659" y="1153"/>
                </a:lnTo>
                <a:lnTo>
                  <a:pt x="4659" y="1105"/>
                </a:lnTo>
                <a:lnTo>
                  <a:pt x="4659" y="1057"/>
                </a:lnTo>
                <a:lnTo>
                  <a:pt x="4515" y="913"/>
                </a:lnTo>
                <a:lnTo>
                  <a:pt x="4323" y="769"/>
                </a:lnTo>
                <a:lnTo>
                  <a:pt x="4083" y="625"/>
                </a:lnTo>
                <a:lnTo>
                  <a:pt x="3891" y="577"/>
                </a:lnTo>
                <a:lnTo>
                  <a:pt x="3699" y="625"/>
                </a:lnTo>
                <a:lnTo>
                  <a:pt x="3603" y="673"/>
                </a:lnTo>
                <a:lnTo>
                  <a:pt x="3555" y="769"/>
                </a:lnTo>
                <a:lnTo>
                  <a:pt x="3555" y="913"/>
                </a:lnTo>
                <a:lnTo>
                  <a:pt x="3555" y="1057"/>
                </a:lnTo>
                <a:lnTo>
                  <a:pt x="3555" y="1201"/>
                </a:lnTo>
                <a:lnTo>
                  <a:pt x="3459" y="1346"/>
                </a:lnTo>
                <a:lnTo>
                  <a:pt x="3363" y="1394"/>
                </a:lnTo>
                <a:lnTo>
                  <a:pt x="3171" y="1442"/>
                </a:lnTo>
                <a:lnTo>
                  <a:pt x="3026" y="1490"/>
                </a:lnTo>
                <a:lnTo>
                  <a:pt x="2834" y="1442"/>
                </a:lnTo>
                <a:lnTo>
                  <a:pt x="2738" y="1346"/>
                </a:lnTo>
                <a:lnTo>
                  <a:pt x="2642" y="1249"/>
                </a:lnTo>
                <a:lnTo>
                  <a:pt x="2594" y="1057"/>
                </a:lnTo>
                <a:lnTo>
                  <a:pt x="2642" y="961"/>
                </a:lnTo>
                <a:lnTo>
                  <a:pt x="2738" y="673"/>
                </a:lnTo>
                <a:lnTo>
                  <a:pt x="2930" y="481"/>
                </a:lnTo>
                <a:lnTo>
                  <a:pt x="2978" y="385"/>
                </a:lnTo>
                <a:lnTo>
                  <a:pt x="2978" y="337"/>
                </a:lnTo>
                <a:lnTo>
                  <a:pt x="2882" y="241"/>
                </a:lnTo>
                <a:lnTo>
                  <a:pt x="2594" y="145"/>
                </a:lnTo>
                <a:lnTo>
                  <a:pt x="192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"/>
          <p:cNvSpPr/>
          <p:nvPr/>
        </p:nvSpPr>
        <p:spPr>
          <a:xfrm>
            <a:off x="1075150" y="445025"/>
            <a:ext cx="471223" cy="363809"/>
          </a:xfrm>
          <a:custGeom>
            <a:rect b="b" l="l" r="r" t="t"/>
            <a:pathLst>
              <a:path extrusionOk="0" h="4228" w="5476">
                <a:moveTo>
                  <a:pt x="3506" y="1"/>
                </a:moveTo>
                <a:lnTo>
                  <a:pt x="3122" y="97"/>
                </a:lnTo>
                <a:lnTo>
                  <a:pt x="2162" y="481"/>
                </a:lnTo>
                <a:lnTo>
                  <a:pt x="673" y="1105"/>
                </a:lnTo>
                <a:lnTo>
                  <a:pt x="673" y="1153"/>
                </a:lnTo>
                <a:lnTo>
                  <a:pt x="673" y="1346"/>
                </a:lnTo>
                <a:lnTo>
                  <a:pt x="865" y="1778"/>
                </a:lnTo>
                <a:lnTo>
                  <a:pt x="1057" y="2162"/>
                </a:lnTo>
                <a:lnTo>
                  <a:pt x="1105" y="2354"/>
                </a:lnTo>
                <a:lnTo>
                  <a:pt x="625" y="2354"/>
                </a:lnTo>
                <a:lnTo>
                  <a:pt x="289" y="2402"/>
                </a:lnTo>
                <a:lnTo>
                  <a:pt x="145" y="2498"/>
                </a:lnTo>
                <a:lnTo>
                  <a:pt x="97" y="2546"/>
                </a:lnTo>
                <a:lnTo>
                  <a:pt x="0" y="2738"/>
                </a:lnTo>
                <a:lnTo>
                  <a:pt x="0" y="2978"/>
                </a:lnTo>
                <a:lnTo>
                  <a:pt x="49" y="3171"/>
                </a:lnTo>
                <a:lnTo>
                  <a:pt x="193" y="3363"/>
                </a:lnTo>
                <a:lnTo>
                  <a:pt x="337" y="3555"/>
                </a:lnTo>
                <a:lnTo>
                  <a:pt x="481" y="3651"/>
                </a:lnTo>
                <a:lnTo>
                  <a:pt x="625" y="3699"/>
                </a:lnTo>
                <a:lnTo>
                  <a:pt x="769" y="3699"/>
                </a:lnTo>
                <a:lnTo>
                  <a:pt x="913" y="3603"/>
                </a:lnTo>
                <a:lnTo>
                  <a:pt x="1105" y="3459"/>
                </a:lnTo>
                <a:lnTo>
                  <a:pt x="1297" y="3363"/>
                </a:lnTo>
                <a:lnTo>
                  <a:pt x="1345" y="3363"/>
                </a:lnTo>
                <a:lnTo>
                  <a:pt x="1441" y="3459"/>
                </a:lnTo>
                <a:lnTo>
                  <a:pt x="1537" y="3699"/>
                </a:lnTo>
                <a:lnTo>
                  <a:pt x="1585" y="3987"/>
                </a:lnTo>
                <a:lnTo>
                  <a:pt x="1681" y="4227"/>
                </a:lnTo>
                <a:lnTo>
                  <a:pt x="1921" y="4227"/>
                </a:lnTo>
                <a:lnTo>
                  <a:pt x="2306" y="4083"/>
                </a:lnTo>
                <a:lnTo>
                  <a:pt x="2930" y="3747"/>
                </a:lnTo>
                <a:lnTo>
                  <a:pt x="3026" y="3699"/>
                </a:lnTo>
                <a:lnTo>
                  <a:pt x="2978" y="3699"/>
                </a:lnTo>
                <a:lnTo>
                  <a:pt x="2834" y="3603"/>
                </a:lnTo>
                <a:lnTo>
                  <a:pt x="2642" y="3459"/>
                </a:lnTo>
                <a:lnTo>
                  <a:pt x="2594" y="3315"/>
                </a:lnTo>
                <a:lnTo>
                  <a:pt x="2546" y="3171"/>
                </a:lnTo>
                <a:lnTo>
                  <a:pt x="2594" y="3026"/>
                </a:lnTo>
                <a:lnTo>
                  <a:pt x="2642" y="2882"/>
                </a:lnTo>
                <a:lnTo>
                  <a:pt x="2786" y="2786"/>
                </a:lnTo>
                <a:lnTo>
                  <a:pt x="2930" y="2642"/>
                </a:lnTo>
                <a:lnTo>
                  <a:pt x="3074" y="2594"/>
                </a:lnTo>
                <a:lnTo>
                  <a:pt x="3314" y="2546"/>
                </a:lnTo>
                <a:lnTo>
                  <a:pt x="3458" y="2594"/>
                </a:lnTo>
                <a:lnTo>
                  <a:pt x="3554" y="2690"/>
                </a:lnTo>
                <a:lnTo>
                  <a:pt x="3554" y="2834"/>
                </a:lnTo>
                <a:lnTo>
                  <a:pt x="3554" y="3026"/>
                </a:lnTo>
                <a:lnTo>
                  <a:pt x="3506" y="3363"/>
                </a:lnTo>
                <a:lnTo>
                  <a:pt x="3458" y="3507"/>
                </a:lnTo>
                <a:lnTo>
                  <a:pt x="3506" y="3603"/>
                </a:lnTo>
                <a:lnTo>
                  <a:pt x="3698" y="3603"/>
                </a:lnTo>
                <a:lnTo>
                  <a:pt x="4035" y="3507"/>
                </a:lnTo>
                <a:lnTo>
                  <a:pt x="4803" y="3219"/>
                </a:lnTo>
                <a:lnTo>
                  <a:pt x="4899" y="3171"/>
                </a:lnTo>
                <a:lnTo>
                  <a:pt x="4947" y="3026"/>
                </a:lnTo>
                <a:lnTo>
                  <a:pt x="4899" y="2930"/>
                </a:lnTo>
                <a:lnTo>
                  <a:pt x="4803" y="2786"/>
                </a:lnTo>
                <a:lnTo>
                  <a:pt x="4611" y="2546"/>
                </a:lnTo>
                <a:lnTo>
                  <a:pt x="4467" y="2306"/>
                </a:lnTo>
                <a:lnTo>
                  <a:pt x="4371" y="2162"/>
                </a:lnTo>
                <a:lnTo>
                  <a:pt x="4371" y="2114"/>
                </a:lnTo>
                <a:lnTo>
                  <a:pt x="4371" y="2066"/>
                </a:lnTo>
                <a:lnTo>
                  <a:pt x="4563" y="2018"/>
                </a:lnTo>
                <a:lnTo>
                  <a:pt x="4899" y="2018"/>
                </a:lnTo>
                <a:lnTo>
                  <a:pt x="5139" y="1970"/>
                </a:lnTo>
                <a:lnTo>
                  <a:pt x="5331" y="1874"/>
                </a:lnTo>
                <a:lnTo>
                  <a:pt x="5427" y="1730"/>
                </a:lnTo>
                <a:lnTo>
                  <a:pt x="5475" y="1538"/>
                </a:lnTo>
                <a:lnTo>
                  <a:pt x="5475" y="1346"/>
                </a:lnTo>
                <a:lnTo>
                  <a:pt x="5427" y="1202"/>
                </a:lnTo>
                <a:lnTo>
                  <a:pt x="5283" y="1009"/>
                </a:lnTo>
                <a:lnTo>
                  <a:pt x="5091" y="817"/>
                </a:lnTo>
                <a:lnTo>
                  <a:pt x="4899" y="721"/>
                </a:lnTo>
                <a:lnTo>
                  <a:pt x="4755" y="721"/>
                </a:lnTo>
                <a:lnTo>
                  <a:pt x="4659" y="769"/>
                </a:lnTo>
                <a:lnTo>
                  <a:pt x="4563" y="817"/>
                </a:lnTo>
                <a:lnTo>
                  <a:pt x="4419" y="1057"/>
                </a:lnTo>
                <a:lnTo>
                  <a:pt x="4323" y="1153"/>
                </a:lnTo>
                <a:lnTo>
                  <a:pt x="4227" y="1250"/>
                </a:lnTo>
                <a:lnTo>
                  <a:pt x="4131" y="1250"/>
                </a:lnTo>
                <a:lnTo>
                  <a:pt x="4035" y="1153"/>
                </a:lnTo>
                <a:lnTo>
                  <a:pt x="3891" y="721"/>
                </a:lnTo>
                <a:lnTo>
                  <a:pt x="3746" y="289"/>
                </a:lnTo>
                <a:lnTo>
                  <a:pt x="3698" y="97"/>
                </a:lnTo>
                <a:lnTo>
                  <a:pt x="36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"/>
          <p:cNvSpPr/>
          <p:nvPr/>
        </p:nvSpPr>
        <p:spPr>
          <a:xfrm>
            <a:off x="4819727" y="4023097"/>
            <a:ext cx="355483" cy="392721"/>
          </a:xfrm>
          <a:custGeom>
            <a:rect b="b" l="l" r="r" t="t"/>
            <a:pathLst>
              <a:path extrusionOk="0" h="4564" w="4131">
                <a:moveTo>
                  <a:pt x="3411" y="1"/>
                </a:moveTo>
                <a:lnTo>
                  <a:pt x="3266" y="49"/>
                </a:lnTo>
                <a:lnTo>
                  <a:pt x="3122" y="97"/>
                </a:lnTo>
                <a:lnTo>
                  <a:pt x="3026" y="193"/>
                </a:lnTo>
                <a:lnTo>
                  <a:pt x="2930" y="289"/>
                </a:lnTo>
                <a:lnTo>
                  <a:pt x="2834" y="529"/>
                </a:lnTo>
                <a:lnTo>
                  <a:pt x="2642" y="817"/>
                </a:lnTo>
                <a:lnTo>
                  <a:pt x="2546" y="865"/>
                </a:lnTo>
                <a:lnTo>
                  <a:pt x="2402" y="865"/>
                </a:lnTo>
                <a:lnTo>
                  <a:pt x="2306" y="769"/>
                </a:lnTo>
                <a:lnTo>
                  <a:pt x="2162" y="673"/>
                </a:lnTo>
                <a:lnTo>
                  <a:pt x="1874" y="385"/>
                </a:lnTo>
                <a:lnTo>
                  <a:pt x="1778" y="289"/>
                </a:lnTo>
                <a:lnTo>
                  <a:pt x="1682" y="241"/>
                </a:lnTo>
                <a:lnTo>
                  <a:pt x="1586" y="241"/>
                </a:lnTo>
                <a:lnTo>
                  <a:pt x="1490" y="337"/>
                </a:lnTo>
                <a:lnTo>
                  <a:pt x="1249" y="625"/>
                </a:lnTo>
                <a:lnTo>
                  <a:pt x="913" y="1153"/>
                </a:lnTo>
                <a:lnTo>
                  <a:pt x="913" y="1202"/>
                </a:lnTo>
                <a:lnTo>
                  <a:pt x="961" y="1250"/>
                </a:lnTo>
                <a:lnTo>
                  <a:pt x="1057" y="1346"/>
                </a:lnTo>
                <a:lnTo>
                  <a:pt x="1586" y="1490"/>
                </a:lnTo>
                <a:lnTo>
                  <a:pt x="1682" y="1586"/>
                </a:lnTo>
                <a:lnTo>
                  <a:pt x="1778" y="1682"/>
                </a:lnTo>
                <a:lnTo>
                  <a:pt x="1826" y="1778"/>
                </a:lnTo>
                <a:lnTo>
                  <a:pt x="1826" y="1922"/>
                </a:lnTo>
                <a:lnTo>
                  <a:pt x="1778" y="2066"/>
                </a:lnTo>
                <a:lnTo>
                  <a:pt x="1730" y="2162"/>
                </a:lnTo>
                <a:lnTo>
                  <a:pt x="1586" y="2306"/>
                </a:lnTo>
                <a:lnTo>
                  <a:pt x="1490" y="2354"/>
                </a:lnTo>
                <a:lnTo>
                  <a:pt x="1345" y="2402"/>
                </a:lnTo>
                <a:lnTo>
                  <a:pt x="1201" y="2354"/>
                </a:lnTo>
                <a:lnTo>
                  <a:pt x="1057" y="2258"/>
                </a:lnTo>
                <a:lnTo>
                  <a:pt x="961" y="2114"/>
                </a:lnTo>
                <a:lnTo>
                  <a:pt x="769" y="1826"/>
                </a:lnTo>
                <a:lnTo>
                  <a:pt x="721" y="1730"/>
                </a:lnTo>
                <a:lnTo>
                  <a:pt x="625" y="1682"/>
                </a:lnTo>
                <a:lnTo>
                  <a:pt x="529" y="1730"/>
                </a:lnTo>
                <a:lnTo>
                  <a:pt x="433" y="1826"/>
                </a:lnTo>
                <a:lnTo>
                  <a:pt x="241" y="2114"/>
                </a:lnTo>
                <a:lnTo>
                  <a:pt x="1" y="2690"/>
                </a:lnTo>
                <a:lnTo>
                  <a:pt x="97" y="2786"/>
                </a:lnTo>
                <a:lnTo>
                  <a:pt x="337" y="3026"/>
                </a:lnTo>
                <a:lnTo>
                  <a:pt x="1153" y="3651"/>
                </a:lnTo>
                <a:lnTo>
                  <a:pt x="2354" y="4515"/>
                </a:lnTo>
                <a:lnTo>
                  <a:pt x="2402" y="4563"/>
                </a:lnTo>
                <a:lnTo>
                  <a:pt x="2450" y="4563"/>
                </a:lnTo>
                <a:lnTo>
                  <a:pt x="2642" y="4467"/>
                </a:lnTo>
                <a:lnTo>
                  <a:pt x="2786" y="4275"/>
                </a:lnTo>
                <a:lnTo>
                  <a:pt x="2978" y="4083"/>
                </a:lnTo>
                <a:lnTo>
                  <a:pt x="3074" y="3891"/>
                </a:lnTo>
                <a:lnTo>
                  <a:pt x="3074" y="3699"/>
                </a:lnTo>
                <a:lnTo>
                  <a:pt x="3026" y="3603"/>
                </a:lnTo>
                <a:lnTo>
                  <a:pt x="2978" y="3555"/>
                </a:lnTo>
                <a:lnTo>
                  <a:pt x="2834" y="3507"/>
                </a:lnTo>
                <a:lnTo>
                  <a:pt x="2690" y="3459"/>
                </a:lnTo>
                <a:lnTo>
                  <a:pt x="2546" y="3411"/>
                </a:lnTo>
                <a:lnTo>
                  <a:pt x="2450" y="3315"/>
                </a:lnTo>
                <a:lnTo>
                  <a:pt x="2402" y="3171"/>
                </a:lnTo>
                <a:lnTo>
                  <a:pt x="2402" y="3026"/>
                </a:lnTo>
                <a:lnTo>
                  <a:pt x="2402" y="2834"/>
                </a:lnTo>
                <a:lnTo>
                  <a:pt x="2498" y="2690"/>
                </a:lnTo>
                <a:lnTo>
                  <a:pt x="2594" y="2594"/>
                </a:lnTo>
                <a:lnTo>
                  <a:pt x="2738" y="2546"/>
                </a:lnTo>
                <a:lnTo>
                  <a:pt x="2882" y="2546"/>
                </a:lnTo>
                <a:lnTo>
                  <a:pt x="3026" y="2594"/>
                </a:lnTo>
                <a:lnTo>
                  <a:pt x="3218" y="2786"/>
                </a:lnTo>
                <a:lnTo>
                  <a:pt x="3363" y="2978"/>
                </a:lnTo>
                <a:lnTo>
                  <a:pt x="3507" y="3075"/>
                </a:lnTo>
                <a:lnTo>
                  <a:pt x="3555" y="3075"/>
                </a:lnTo>
                <a:lnTo>
                  <a:pt x="3651" y="2978"/>
                </a:lnTo>
                <a:lnTo>
                  <a:pt x="3795" y="2738"/>
                </a:lnTo>
                <a:lnTo>
                  <a:pt x="4131" y="2162"/>
                </a:lnTo>
                <a:lnTo>
                  <a:pt x="4131" y="2066"/>
                </a:lnTo>
                <a:lnTo>
                  <a:pt x="4035" y="1922"/>
                </a:lnTo>
                <a:lnTo>
                  <a:pt x="3747" y="1730"/>
                </a:lnTo>
                <a:lnTo>
                  <a:pt x="3315" y="1538"/>
                </a:lnTo>
                <a:lnTo>
                  <a:pt x="3603" y="1250"/>
                </a:lnTo>
                <a:lnTo>
                  <a:pt x="3795" y="961"/>
                </a:lnTo>
                <a:lnTo>
                  <a:pt x="3939" y="721"/>
                </a:lnTo>
                <a:lnTo>
                  <a:pt x="3939" y="529"/>
                </a:lnTo>
                <a:lnTo>
                  <a:pt x="3891" y="289"/>
                </a:lnTo>
                <a:lnTo>
                  <a:pt x="3795" y="145"/>
                </a:lnTo>
                <a:lnTo>
                  <a:pt x="3651" y="49"/>
                </a:lnTo>
                <a:lnTo>
                  <a:pt x="341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"/>
          <p:cNvSpPr txBox="1"/>
          <p:nvPr>
            <p:ph type="ctrTitle"/>
          </p:nvPr>
        </p:nvSpPr>
        <p:spPr>
          <a:xfrm>
            <a:off x="244375" y="1176113"/>
            <a:ext cx="5361000" cy="19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>
                <a:solidFill>
                  <a:schemeClr val="lt1"/>
                </a:solidFill>
              </a:rPr>
              <a:t>Dhaka University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>
                <a:solidFill>
                  <a:schemeClr val="lt1"/>
                </a:solidFill>
              </a:rPr>
              <a:t>            Swimming Pool 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>
                <a:solidFill>
                  <a:schemeClr val="lt1"/>
                </a:solidFill>
              </a:rPr>
              <a:t>            Management System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>
                <a:solidFill>
                  <a:schemeClr val="lt1"/>
                </a:solidFill>
              </a:rPr>
              <a:t>     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4600">
              <a:solidFill>
                <a:schemeClr val="lt1"/>
              </a:solidFill>
            </a:endParaRPr>
          </a:p>
        </p:txBody>
      </p:sp>
      <p:sp>
        <p:nvSpPr>
          <p:cNvPr id="643" name="Google Shape;643;p1"/>
          <p:cNvSpPr txBox="1"/>
          <p:nvPr>
            <p:ph idx="1" type="subTitle"/>
          </p:nvPr>
        </p:nvSpPr>
        <p:spPr>
          <a:xfrm>
            <a:off x="-310800" y="3183627"/>
            <a:ext cx="38988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Supervised by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                                    Abdus Satter</a:t>
            </a:r>
            <a:r>
              <a:rPr lang="en" sz="1300">
                <a:solidFill>
                  <a:srgbClr val="000000"/>
                </a:solidFill>
              </a:rPr>
              <a:t> 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>
                <a:solidFill>
                  <a:srgbClr val="000000"/>
                </a:solidFill>
              </a:rPr>
              <a:t>                                    Assistant Professor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>
                <a:solidFill>
                  <a:srgbClr val="000000"/>
                </a:solidFill>
              </a:rPr>
              <a:t>                                    IIT,DU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644" name="Google Shape;644;p1"/>
          <p:cNvSpPr/>
          <p:nvPr/>
        </p:nvSpPr>
        <p:spPr>
          <a:xfrm rot="10800000">
            <a:off x="2314055" y="3351960"/>
            <a:ext cx="764445" cy="85903"/>
          </a:xfrm>
          <a:custGeom>
            <a:rect b="b" l="l" r="r" t="t"/>
            <a:pathLst>
              <a:path extrusionOk="0" h="2623" w="20452">
                <a:moveTo>
                  <a:pt x="19806" y="1"/>
                </a:moveTo>
                <a:lnTo>
                  <a:pt x="19342" y="41"/>
                </a:lnTo>
                <a:lnTo>
                  <a:pt x="18757" y="142"/>
                </a:lnTo>
                <a:lnTo>
                  <a:pt x="18051" y="283"/>
                </a:lnTo>
                <a:lnTo>
                  <a:pt x="17325" y="384"/>
                </a:lnTo>
                <a:lnTo>
                  <a:pt x="16539" y="505"/>
                </a:lnTo>
                <a:lnTo>
                  <a:pt x="15712" y="586"/>
                </a:lnTo>
                <a:lnTo>
                  <a:pt x="14824" y="666"/>
                </a:lnTo>
                <a:lnTo>
                  <a:pt x="13896" y="727"/>
                </a:lnTo>
                <a:lnTo>
                  <a:pt x="12928" y="787"/>
                </a:lnTo>
                <a:lnTo>
                  <a:pt x="11920" y="807"/>
                </a:lnTo>
                <a:lnTo>
                  <a:pt x="10851" y="828"/>
                </a:lnTo>
                <a:lnTo>
                  <a:pt x="9742" y="828"/>
                </a:lnTo>
                <a:lnTo>
                  <a:pt x="8592" y="807"/>
                </a:lnTo>
                <a:lnTo>
                  <a:pt x="7382" y="767"/>
                </a:lnTo>
                <a:lnTo>
                  <a:pt x="6152" y="707"/>
                </a:lnTo>
                <a:lnTo>
                  <a:pt x="4861" y="606"/>
                </a:lnTo>
                <a:lnTo>
                  <a:pt x="3530" y="505"/>
                </a:lnTo>
                <a:lnTo>
                  <a:pt x="2158" y="384"/>
                </a:lnTo>
                <a:lnTo>
                  <a:pt x="1614" y="344"/>
                </a:lnTo>
                <a:lnTo>
                  <a:pt x="1150" y="344"/>
                </a:lnTo>
                <a:lnTo>
                  <a:pt x="767" y="384"/>
                </a:lnTo>
                <a:lnTo>
                  <a:pt x="444" y="444"/>
                </a:lnTo>
                <a:lnTo>
                  <a:pt x="323" y="505"/>
                </a:lnTo>
                <a:lnTo>
                  <a:pt x="222" y="545"/>
                </a:lnTo>
                <a:lnTo>
                  <a:pt x="141" y="606"/>
                </a:lnTo>
                <a:lnTo>
                  <a:pt x="61" y="666"/>
                </a:lnTo>
                <a:lnTo>
                  <a:pt x="20" y="747"/>
                </a:lnTo>
                <a:lnTo>
                  <a:pt x="0" y="807"/>
                </a:lnTo>
                <a:lnTo>
                  <a:pt x="0" y="888"/>
                </a:lnTo>
                <a:lnTo>
                  <a:pt x="20" y="969"/>
                </a:lnTo>
                <a:lnTo>
                  <a:pt x="41" y="1050"/>
                </a:lnTo>
                <a:lnTo>
                  <a:pt x="101" y="1130"/>
                </a:lnTo>
                <a:lnTo>
                  <a:pt x="182" y="1211"/>
                </a:lnTo>
                <a:lnTo>
                  <a:pt x="283" y="1292"/>
                </a:lnTo>
                <a:lnTo>
                  <a:pt x="404" y="1372"/>
                </a:lnTo>
                <a:lnTo>
                  <a:pt x="545" y="1453"/>
                </a:lnTo>
                <a:lnTo>
                  <a:pt x="888" y="1614"/>
                </a:lnTo>
                <a:lnTo>
                  <a:pt x="1331" y="1776"/>
                </a:lnTo>
                <a:lnTo>
                  <a:pt x="1856" y="1897"/>
                </a:lnTo>
                <a:lnTo>
                  <a:pt x="2461" y="2018"/>
                </a:lnTo>
                <a:lnTo>
                  <a:pt x="3167" y="2098"/>
                </a:lnTo>
                <a:lnTo>
                  <a:pt x="4659" y="2260"/>
                </a:lnTo>
                <a:lnTo>
                  <a:pt x="6172" y="2401"/>
                </a:lnTo>
                <a:lnTo>
                  <a:pt x="7685" y="2522"/>
                </a:lnTo>
                <a:lnTo>
                  <a:pt x="9197" y="2603"/>
                </a:lnTo>
                <a:lnTo>
                  <a:pt x="9964" y="2623"/>
                </a:lnTo>
                <a:lnTo>
                  <a:pt x="11517" y="2623"/>
                </a:lnTo>
                <a:lnTo>
                  <a:pt x="12303" y="2582"/>
                </a:lnTo>
                <a:lnTo>
                  <a:pt x="13090" y="2542"/>
                </a:lnTo>
                <a:lnTo>
                  <a:pt x="13876" y="2481"/>
                </a:lnTo>
                <a:lnTo>
                  <a:pt x="14683" y="2381"/>
                </a:lnTo>
                <a:lnTo>
                  <a:pt x="15490" y="2280"/>
                </a:lnTo>
                <a:lnTo>
                  <a:pt x="16276" y="2139"/>
                </a:lnTo>
                <a:lnTo>
                  <a:pt x="17023" y="1957"/>
                </a:lnTo>
                <a:lnTo>
                  <a:pt x="17708" y="1776"/>
                </a:lnTo>
                <a:lnTo>
                  <a:pt x="18334" y="1554"/>
                </a:lnTo>
                <a:lnTo>
                  <a:pt x="18898" y="1332"/>
                </a:lnTo>
                <a:lnTo>
                  <a:pt x="19362" y="1110"/>
                </a:lnTo>
                <a:lnTo>
                  <a:pt x="19766" y="888"/>
                </a:lnTo>
                <a:lnTo>
                  <a:pt x="20088" y="686"/>
                </a:lnTo>
                <a:lnTo>
                  <a:pt x="20310" y="485"/>
                </a:lnTo>
                <a:lnTo>
                  <a:pt x="20371" y="404"/>
                </a:lnTo>
                <a:lnTo>
                  <a:pt x="20431" y="323"/>
                </a:lnTo>
                <a:lnTo>
                  <a:pt x="20451" y="243"/>
                </a:lnTo>
                <a:lnTo>
                  <a:pt x="20451" y="182"/>
                </a:lnTo>
                <a:lnTo>
                  <a:pt x="20411" y="122"/>
                </a:lnTo>
                <a:lnTo>
                  <a:pt x="20350" y="81"/>
                </a:lnTo>
                <a:lnTo>
                  <a:pt x="20270" y="41"/>
                </a:lnTo>
                <a:lnTo>
                  <a:pt x="20149" y="21"/>
                </a:lnTo>
                <a:lnTo>
                  <a:pt x="1998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5" name="Google Shape;645;p1"/>
          <p:cNvGrpSpPr/>
          <p:nvPr/>
        </p:nvGrpSpPr>
        <p:grpSpPr>
          <a:xfrm>
            <a:off x="6214984" y="1398274"/>
            <a:ext cx="666734" cy="607738"/>
            <a:chOff x="4890550" y="655525"/>
            <a:chExt cx="312200" cy="284575"/>
          </a:xfrm>
        </p:grpSpPr>
        <p:sp>
          <p:nvSpPr>
            <p:cNvPr id="646" name="Google Shape;646;p1"/>
            <p:cNvSpPr/>
            <p:nvPr/>
          </p:nvSpPr>
          <p:spPr>
            <a:xfrm>
              <a:off x="4890550" y="655525"/>
              <a:ext cx="312200" cy="284575"/>
            </a:xfrm>
            <a:custGeom>
              <a:rect b="b" l="l" r="r" t="t"/>
              <a:pathLst>
                <a:path extrusionOk="0" h="11383" w="12488">
                  <a:moveTo>
                    <a:pt x="5668" y="0"/>
                  </a:moveTo>
                  <a:lnTo>
                    <a:pt x="2930" y="1153"/>
                  </a:lnTo>
                  <a:lnTo>
                    <a:pt x="1009" y="1969"/>
                  </a:lnTo>
                  <a:lnTo>
                    <a:pt x="337" y="2306"/>
                  </a:lnTo>
                  <a:lnTo>
                    <a:pt x="1" y="2498"/>
                  </a:lnTo>
                  <a:lnTo>
                    <a:pt x="1" y="2594"/>
                  </a:lnTo>
                  <a:lnTo>
                    <a:pt x="1" y="2882"/>
                  </a:lnTo>
                  <a:lnTo>
                    <a:pt x="97" y="3698"/>
                  </a:lnTo>
                  <a:lnTo>
                    <a:pt x="481" y="6100"/>
                  </a:lnTo>
                  <a:lnTo>
                    <a:pt x="1057" y="9557"/>
                  </a:lnTo>
                  <a:lnTo>
                    <a:pt x="3603" y="10470"/>
                  </a:lnTo>
                  <a:lnTo>
                    <a:pt x="5524" y="11094"/>
                  </a:lnTo>
                  <a:lnTo>
                    <a:pt x="6244" y="11286"/>
                  </a:lnTo>
                  <a:lnTo>
                    <a:pt x="6724" y="11382"/>
                  </a:lnTo>
                  <a:lnTo>
                    <a:pt x="6916" y="11334"/>
                  </a:lnTo>
                  <a:lnTo>
                    <a:pt x="7204" y="11238"/>
                  </a:lnTo>
                  <a:lnTo>
                    <a:pt x="7925" y="10854"/>
                  </a:lnTo>
                  <a:lnTo>
                    <a:pt x="8885" y="10326"/>
                  </a:lnTo>
                  <a:lnTo>
                    <a:pt x="9894" y="9701"/>
                  </a:lnTo>
                  <a:lnTo>
                    <a:pt x="11671" y="8501"/>
                  </a:lnTo>
                  <a:lnTo>
                    <a:pt x="12487" y="7972"/>
                  </a:lnTo>
                  <a:lnTo>
                    <a:pt x="11863" y="1153"/>
                  </a:lnTo>
                  <a:lnTo>
                    <a:pt x="5668" y="0"/>
                  </a:lnTo>
                  <a:close/>
                </a:path>
              </a:pathLst>
            </a:custGeom>
            <a:solidFill>
              <a:srgbClr val="FF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"/>
            <p:cNvSpPr/>
            <p:nvPr/>
          </p:nvSpPr>
          <p:spPr>
            <a:xfrm>
              <a:off x="4890550" y="655525"/>
              <a:ext cx="312200" cy="284575"/>
            </a:xfrm>
            <a:custGeom>
              <a:rect b="b" l="l" r="r" t="t"/>
              <a:pathLst>
                <a:path extrusionOk="0" fill="none" h="11383" w="12488">
                  <a:moveTo>
                    <a:pt x="1057" y="9557"/>
                  </a:moveTo>
                  <a:lnTo>
                    <a:pt x="1057" y="9557"/>
                  </a:lnTo>
                  <a:lnTo>
                    <a:pt x="481" y="6100"/>
                  </a:lnTo>
                  <a:lnTo>
                    <a:pt x="97" y="3698"/>
                  </a:lnTo>
                  <a:lnTo>
                    <a:pt x="1" y="2882"/>
                  </a:lnTo>
                  <a:lnTo>
                    <a:pt x="1" y="2594"/>
                  </a:lnTo>
                  <a:lnTo>
                    <a:pt x="1" y="2498"/>
                  </a:lnTo>
                  <a:lnTo>
                    <a:pt x="1" y="2498"/>
                  </a:lnTo>
                  <a:lnTo>
                    <a:pt x="337" y="2306"/>
                  </a:lnTo>
                  <a:lnTo>
                    <a:pt x="1009" y="1969"/>
                  </a:lnTo>
                  <a:lnTo>
                    <a:pt x="2930" y="1153"/>
                  </a:lnTo>
                  <a:lnTo>
                    <a:pt x="5668" y="0"/>
                  </a:lnTo>
                  <a:lnTo>
                    <a:pt x="11863" y="1153"/>
                  </a:lnTo>
                  <a:lnTo>
                    <a:pt x="12487" y="7972"/>
                  </a:lnTo>
                  <a:lnTo>
                    <a:pt x="12487" y="7972"/>
                  </a:lnTo>
                  <a:lnTo>
                    <a:pt x="11671" y="8501"/>
                  </a:lnTo>
                  <a:lnTo>
                    <a:pt x="9894" y="9701"/>
                  </a:lnTo>
                  <a:lnTo>
                    <a:pt x="8885" y="10326"/>
                  </a:lnTo>
                  <a:lnTo>
                    <a:pt x="7925" y="10854"/>
                  </a:lnTo>
                  <a:lnTo>
                    <a:pt x="7204" y="11238"/>
                  </a:lnTo>
                  <a:lnTo>
                    <a:pt x="6916" y="11334"/>
                  </a:lnTo>
                  <a:lnTo>
                    <a:pt x="6724" y="11382"/>
                  </a:lnTo>
                  <a:lnTo>
                    <a:pt x="6724" y="11382"/>
                  </a:lnTo>
                  <a:lnTo>
                    <a:pt x="6244" y="11286"/>
                  </a:lnTo>
                  <a:lnTo>
                    <a:pt x="5524" y="11094"/>
                  </a:lnTo>
                  <a:lnTo>
                    <a:pt x="3603" y="10470"/>
                  </a:lnTo>
                  <a:lnTo>
                    <a:pt x="1057" y="955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"/>
            <p:cNvSpPr/>
            <p:nvPr/>
          </p:nvSpPr>
          <p:spPr>
            <a:xfrm>
              <a:off x="4890550" y="655525"/>
              <a:ext cx="312200" cy="284575"/>
            </a:xfrm>
            <a:custGeom>
              <a:rect b="b" l="l" r="r" t="t"/>
              <a:pathLst>
                <a:path extrusionOk="0" h="11383" w="12488">
                  <a:moveTo>
                    <a:pt x="5668" y="0"/>
                  </a:moveTo>
                  <a:lnTo>
                    <a:pt x="2930" y="1153"/>
                  </a:lnTo>
                  <a:lnTo>
                    <a:pt x="1009" y="1969"/>
                  </a:lnTo>
                  <a:lnTo>
                    <a:pt x="337" y="2306"/>
                  </a:lnTo>
                  <a:lnTo>
                    <a:pt x="1" y="2498"/>
                  </a:lnTo>
                  <a:lnTo>
                    <a:pt x="1" y="2594"/>
                  </a:lnTo>
                  <a:lnTo>
                    <a:pt x="1" y="2882"/>
                  </a:lnTo>
                  <a:lnTo>
                    <a:pt x="97" y="3698"/>
                  </a:lnTo>
                  <a:lnTo>
                    <a:pt x="481" y="6100"/>
                  </a:lnTo>
                  <a:lnTo>
                    <a:pt x="1057" y="9557"/>
                  </a:lnTo>
                  <a:lnTo>
                    <a:pt x="3603" y="10470"/>
                  </a:lnTo>
                  <a:lnTo>
                    <a:pt x="5524" y="11094"/>
                  </a:lnTo>
                  <a:lnTo>
                    <a:pt x="6244" y="11286"/>
                  </a:lnTo>
                  <a:lnTo>
                    <a:pt x="6724" y="11382"/>
                  </a:lnTo>
                  <a:lnTo>
                    <a:pt x="6916" y="11334"/>
                  </a:lnTo>
                  <a:lnTo>
                    <a:pt x="7204" y="11238"/>
                  </a:lnTo>
                  <a:lnTo>
                    <a:pt x="7925" y="10854"/>
                  </a:lnTo>
                  <a:lnTo>
                    <a:pt x="8885" y="10326"/>
                  </a:lnTo>
                  <a:lnTo>
                    <a:pt x="9894" y="9701"/>
                  </a:lnTo>
                  <a:lnTo>
                    <a:pt x="11671" y="8501"/>
                  </a:lnTo>
                  <a:lnTo>
                    <a:pt x="12487" y="7972"/>
                  </a:lnTo>
                  <a:lnTo>
                    <a:pt x="11863" y="1153"/>
                  </a:lnTo>
                  <a:lnTo>
                    <a:pt x="5668" y="0"/>
                  </a:lnTo>
                  <a:close/>
                </a:path>
              </a:pathLst>
            </a:custGeom>
            <a:solidFill>
              <a:srgbClr val="FF6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"/>
            <p:cNvSpPr/>
            <p:nvPr/>
          </p:nvSpPr>
          <p:spPr>
            <a:xfrm>
              <a:off x="4890550" y="655525"/>
              <a:ext cx="312200" cy="284575"/>
            </a:xfrm>
            <a:custGeom>
              <a:rect b="b" l="l" r="r" t="t"/>
              <a:pathLst>
                <a:path extrusionOk="0" fill="none" h="11383" w="12488">
                  <a:moveTo>
                    <a:pt x="1057" y="9557"/>
                  </a:moveTo>
                  <a:lnTo>
                    <a:pt x="1057" y="9557"/>
                  </a:lnTo>
                  <a:lnTo>
                    <a:pt x="481" y="6100"/>
                  </a:lnTo>
                  <a:lnTo>
                    <a:pt x="97" y="3698"/>
                  </a:lnTo>
                  <a:lnTo>
                    <a:pt x="1" y="2882"/>
                  </a:lnTo>
                  <a:lnTo>
                    <a:pt x="1" y="2594"/>
                  </a:lnTo>
                  <a:lnTo>
                    <a:pt x="1" y="2498"/>
                  </a:lnTo>
                  <a:lnTo>
                    <a:pt x="1" y="2498"/>
                  </a:lnTo>
                  <a:lnTo>
                    <a:pt x="337" y="2306"/>
                  </a:lnTo>
                  <a:lnTo>
                    <a:pt x="1009" y="1969"/>
                  </a:lnTo>
                  <a:lnTo>
                    <a:pt x="2930" y="1153"/>
                  </a:lnTo>
                  <a:lnTo>
                    <a:pt x="5668" y="0"/>
                  </a:lnTo>
                  <a:lnTo>
                    <a:pt x="11863" y="1153"/>
                  </a:lnTo>
                  <a:lnTo>
                    <a:pt x="12487" y="7972"/>
                  </a:lnTo>
                  <a:lnTo>
                    <a:pt x="12487" y="7972"/>
                  </a:lnTo>
                  <a:lnTo>
                    <a:pt x="11671" y="8501"/>
                  </a:lnTo>
                  <a:lnTo>
                    <a:pt x="9894" y="9701"/>
                  </a:lnTo>
                  <a:lnTo>
                    <a:pt x="8885" y="10326"/>
                  </a:lnTo>
                  <a:lnTo>
                    <a:pt x="7925" y="10854"/>
                  </a:lnTo>
                  <a:lnTo>
                    <a:pt x="7204" y="11238"/>
                  </a:lnTo>
                  <a:lnTo>
                    <a:pt x="6916" y="11334"/>
                  </a:lnTo>
                  <a:lnTo>
                    <a:pt x="6724" y="11382"/>
                  </a:lnTo>
                  <a:lnTo>
                    <a:pt x="6724" y="11382"/>
                  </a:lnTo>
                  <a:lnTo>
                    <a:pt x="6244" y="11286"/>
                  </a:lnTo>
                  <a:lnTo>
                    <a:pt x="5524" y="11094"/>
                  </a:lnTo>
                  <a:lnTo>
                    <a:pt x="3603" y="10470"/>
                  </a:lnTo>
                  <a:lnTo>
                    <a:pt x="1057" y="955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"/>
            <p:cNvSpPr/>
            <p:nvPr/>
          </p:nvSpPr>
          <p:spPr>
            <a:xfrm>
              <a:off x="4963800" y="656725"/>
              <a:ext cx="132075" cy="27625"/>
            </a:xfrm>
            <a:custGeom>
              <a:rect b="b" l="l" r="r" t="t"/>
              <a:pathLst>
                <a:path extrusionOk="0" h="1105" w="5283">
                  <a:moveTo>
                    <a:pt x="3266" y="48"/>
                  </a:moveTo>
                  <a:lnTo>
                    <a:pt x="5283" y="433"/>
                  </a:lnTo>
                  <a:lnTo>
                    <a:pt x="3266" y="48"/>
                  </a:lnTo>
                  <a:lnTo>
                    <a:pt x="3266" y="48"/>
                  </a:lnTo>
                  <a:lnTo>
                    <a:pt x="3266" y="48"/>
                  </a:lnTo>
                  <a:close/>
                  <a:moveTo>
                    <a:pt x="2690" y="0"/>
                  </a:moveTo>
                  <a:lnTo>
                    <a:pt x="2690" y="0"/>
                  </a:lnTo>
                  <a:lnTo>
                    <a:pt x="0" y="1105"/>
                  </a:lnTo>
                  <a:lnTo>
                    <a:pt x="0" y="1105"/>
                  </a:lnTo>
                  <a:lnTo>
                    <a:pt x="2690" y="0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"/>
            <p:cNvSpPr/>
            <p:nvPr/>
          </p:nvSpPr>
          <p:spPr>
            <a:xfrm>
              <a:off x="5045425" y="657925"/>
              <a:ext cx="50450" cy="9625"/>
            </a:xfrm>
            <a:custGeom>
              <a:rect b="b" l="l" r="r" t="t"/>
              <a:pathLst>
                <a:path extrusionOk="0" fill="none" h="385" w="2018">
                  <a:moveTo>
                    <a:pt x="1" y="0"/>
                  </a:moveTo>
                  <a:lnTo>
                    <a:pt x="2018" y="385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"/>
            <p:cNvSpPr/>
            <p:nvPr/>
          </p:nvSpPr>
          <p:spPr>
            <a:xfrm>
              <a:off x="4963800" y="656725"/>
              <a:ext cx="67250" cy="27625"/>
            </a:xfrm>
            <a:custGeom>
              <a:rect b="b" l="l" r="r" t="t"/>
              <a:pathLst>
                <a:path extrusionOk="0" fill="none" h="1105" w="2690">
                  <a:moveTo>
                    <a:pt x="2690" y="0"/>
                  </a:moveTo>
                  <a:lnTo>
                    <a:pt x="2690" y="0"/>
                  </a:lnTo>
                  <a:lnTo>
                    <a:pt x="0" y="1105"/>
                  </a:lnTo>
                  <a:lnTo>
                    <a:pt x="0" y="1105"/>
                  </a:lnTo>
                  <a:lnTo>
                    <a:pt x="2690" y="0"/>
                  </a:lnTo>
                  <a:lnTo>
                    <a:pt x="269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"/>
            <p:cNvSpPr/>
            <p:nvPr/>
          </p:nvSpPr>
          <p:spPr>
            <a:xfrm>
              <a:off x="4890550" y="656725"/>
              <a:ext cx="296575" cy="106875"/>
            </a:xfrm>
            <a:custGeom>
              <a:rect b="b" l="l" r="r" t="t"/>
              <a:pathLst>
                <a:path extrusionOk="0" h="4275" w="11863">
                  <a:moveTo>
                    <a:pt x="5620" y="0"/>
                  </a:moveTo>
                  <a:lnTo>
                    <a:pt x="2930" y="1105"/>
                  </a:lnTo>
                  <a:lnTo>
                    <a:pt x="1009" y="1921"/>
                  </a:lnTo>
                  <a:lnTo>
                    <a:pt x="337" y="2258"/>
                  </a:lnTo>
                  <a:lnTo>
                    <a:pt x="1" y="2450"/>
                  </a:lnTo>
                  <a:lnTo>
                    <a:pt x="2930" y="3458"/>
                  </a:lnTo>
                  <a:lnTo>
                    <a:pt x="4659" y="4034"/>
                  </a:lnTo>
                  <a:lnTo>
                    <a:pt x="5331" y="4227"/>
                  </a:lnTo>
                  <a:lnTo>
                    <a:pt x="5668" y="4275"/>
                  </a:lnTo>
                  <a:lnTo>
                    <a:pt x="5716" y="4275"/>
                  </a:lnTo>
                  <a:lnTo>
                    <a:pt x="8789" y="2738"/>
                  </a:lnTo>
                  <a:lnTo>
                    <a:pt x="10854" y="1681"/>
                  </a:lnTo>
                  <a:lnTo>
                    <a:pt x="11527" y="1345"/>
                  </a:lnTo>
                  <a:lnTo>
                    <a:pt x="11863" y="1153"/>
                  </a:lnTo>
                  <a:lnTo>
                    <a:pt x="11863" y="1105"/>
                  </a:lnTo>
                  <a:lnTo>
                    <a:pt x="11719" y="1057"/>
                  </a:lnTo>
                  <a:lnTo>
                    <a:pt x="8213" y="433"/>
                  </a:lnTo>
                  <a:lnTo>
                    <a:pt x="6196" y="48"/>
                  </a:lnTo>
                  <a:lnTo>
                    <a:pt x="5620" y="0"/>
                  </a:lnTo>
                  <a:close/>
                </a:path>
              </a:pathLst>
            </a:custGeom>
            <a:solidFill>
              <a:srgbClr val="F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"/>
            <p:cNvSpPr/>
            <p:nvPr/>
          </p:nvSpPr>
          <p:spPr>
            <a:xfrm>
              <a:off x="4890550" y="656725"/>
              <a:ext cx="296575" cy="106875"/>
            </a:xfrm>
            <a:custGeom>
              <a:rect b="b" l="l" r="r" t="t"/>
              <a:pathLst>
                <a:path extrusionOk="0" fill="none" h="4275" w="11863">
                  <a:moveTo>
                    <a:pt x="5620" y="0"/>
                  </a:moveTo>
                  <a:lnTo>
                    <a:pt x="5620" y="0"/>
                  </a:lnTo>
                  <a:lnTo>
                    <a:pt x="2930" y="1105"/>
                  </a:lnTo>
                  <a:lnTo>
                    <a:pt x="2930" y="1105"/>
                  </a:lnTo>
                  <a:lnTo>
                    <a:pt x="1009" y="1921"/>
                  </a:lnTo>
                  <a:lnTo>
                    <a:pt x="337" y="2258"/>
                  </a:lnTo>
                  <a:lnTo>
                    <a:pt x="1" y="2450"/>
                  </a:lnTo>
                  <a:lnTo>
                    <a:pt x="1" y="2450"/>
                  </a:lnTo>
                  <a:lnTo>
                    <a:pt x="1" y="2450"/>
                  </a:lnTo>
                  <a:lnTo>
                    <a:pt x="1" y="2450"/>
                  </a:lnTo>
                  <a:lnTo>
                    <a:pt x="1" y="2450"/>
                  </a:lnTo>
                  <a:lnTo>
                    <a:pt x="1" y="2450"/>
                  </a:lnTo>
                  <a:lnTo>
                    <a:pt x="1" y="2450"/>
                  </a:lnTo>
                  <a:lnTo>
                    <a:pt x="2930" y="3458"/>
                  </a:lnTo>
                  <a:lnTo>
                    <a:pt x="4659" y="4034"/>
                  </a:lnTo>
                  <a:lnTo>
                    <a:pt x="5331" y="4227"/>
                  </a:lnTo>
                  <a:lnTo>
                    <a:pt x="5668" y="4275"/>
                  </a:lnTo>
                  <a:lnTo>
                    <a:pt x="5668" y="4275"/>
                  </a:lnTo>
                  <a:lnTo>
                    <a:pt x="5668" y="4275"/>
                  </a:lnTo>
                  <a:lnTo>
                    <a:pt x="5668" y="4275"/>
                  </a:lnTo>
                  <a:lnTo>
                    <a:pt x="5716" y="4275"/>
                  </a:lnTo>
                  <a:lnTo>
                    <a:pt x="5716" y="4275"/>
                  </a:lnTo>
                  <a:lnTo>
                    <a:pt x="5716" y="4275"/>
                  </a:lnTo>
                  <a:lnTo>
                    <a:pt x="5716" y="4275"/>
                  </a:lnTo>
                  <a:lnTo>
                    <a:pt x="5716" y="4275"/>
                  </a:lnTo>
                  <a:lnTo>
                    <a:pt x="8789" y="2738"/>
                  </a:lnTo>
                  <a:lnTo>
                    <a:pt x="10854" y="1681"/>
                  </a:lnTo>
                  <a:lnTo>
                    <a:pt x="11527" y="1345"/>
                  </a:lnTo>
                  <a:lnTo>
                    <a:pt x="11863" y="1153"/>
                  </a:lnTo>
                  <a:lnTo>
                    <a:pt x="11863" y="1105"/>
                  </a:lnTo>
                  <a:lnTo>
                    <a:pt x="11863" y="1105"/>
                  </a:lnTo>
                  <a:lnTo>
                    <a:pt x="11719" y="1057"/>
                  </a:lnTo>
                  <a:lnTo>
                    <a:pt x="8213" y="433"/>
                  </a:lnTo>
                  <a:lnTo>
                    <a:pt x="6196" y="48"/>
                  </a:lnTo>
                  <a:lnTo>
                    <a:pt x="6196" y="48"/>
                  </a:lnTo>
                  <a:lnTo>
                    <a:pt x="562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"/>
            <p:cNvSpPr/>
            <p:nvPr/>
          </p:nvSpPr>
          <p:spPr>
            <a:xfrm>
              <a:off x="4890550" y="717950"/>
              <a:ext cx="164525" cy="222150"/>
            </a:xfrm>
            <a:custGeom>
              <a:rect b="b" l="l" r="r" t="t"/>
              <a:pathLst>
                <a:path extrusionOk="0" h="8886" w="6581">
                  <a:moveTo>
                    <a:pt x="1" y="1"/>
                  </a:moveTo>
                  <a:lnTo>
                    <a:pt x="1" y="145"/>
                  </a:lnTo>
                  <a:lnTo>
                    <a:pt x="49" y="769"/>
                  </a:lnTo>
                  <a:lnTo>
                    <a:pt x="145" y="1730"/>
                  </a:lnTo>
                  <a:lnTo>
                    <a:pt x="529" y="4035"/>
                  </a:lnTo>
                  <a:lnTo>
                    <a:pt x="1057" y="7060"/>
                  </a:lnTo>
                  <a:lnTo>
                    <a:pt x="3410" y="7925"/>
                  </a:lnTo>
                  <a:lnTo>
                    <a:pt x="5283" y="8501"/>
                  </a:lnTo>
                  <a:lnTo>
                    <a:pt x="6052" y="8741"/>
                  </a:lnTo>
                  <a:lnTo>
                    <a:pt x="6580" y="8885"/>
                  </a:lnTo>
                  <a:lnTo>
                    <a:pt x="5716" y="1826"/>
                  </a:lnTo>
                  <a:lnTo>
                    <a:pt x="5668" y="1826"/>
                  </a:lnTo>
                  <a:lnTo>
                    <a:pt x="5331" y="1778"/>
                  </a:lnTo>
                  <a:lnTo>
                    <a:pt x="4659" y="1585"/>
                  </a:lnTo>
                  <a:lnTo>
                    <a:pt x="2930" y="10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81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"/>
            <p:cNvSpPr/>
            <p:nvPr/>
          </p:nvSpPr>
          <p:spPr>
            <a:xfrm>
              <a:off x="4890550" y="717950"/>
              <a:ext cx="164525" cy="222150"/>
            </a:xfrm>
            <a:custGeom>
              <a:rect b="b" l="l" r="r" t="t"/>
              <a:pathLst>
                <a:path extrusionOk="0" fill="none" h="8886" w="658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45"/>
                  </a:lnTo>
                  <a:lnTo>
                    <a:pt x="1" y="145"/>
                  </a:lnTo>
                  <a:lnTo>
                    <a:pt x="49" y="769"/>
                  </a:lnTo>
                  <a:lnTo>
                    <a:pt x="145" y="1730"/>
                  </a:lnTo>
                  <a:lnTo>
                    <a:pt x="529" y="4035"/>
                  </a:lnTo>
                  <a:lnTo>
                    <a:pt x="1057" y="7060"/>
                  </a:lnTo>
                  <a:lnTo>
                    <a:pt x="1057" y="7060"/>
                  </a:lnTo>
                  <a:lnTo>
                    <a:pt x="1057" y="7060"/>
                  </a:lnTo>
                  <a:lnTo>
                    <a:pt x="1057" y="7060"/>
                  </a:lnTo>
                  <a:lnTo>
                    <a:pt x="1057" y="7060"/>
                  </a:lnTo>
                  <a:lnTo>
                    <a:pt x="3410" y="7925"/>
                  </a:lnTo>
                  <a:lnTo>
                    <a:pt x="5283" y="8501"/>
                  </a:lnTo>
                  <a:lnTo>
                    <a:pt x="6052" y="8741"/>
                  </a:lnTo>
                  <a:lnTo>
                    <a:pt x="6580" y="8885"/>
                  </a:lnTo>
                  <a:lnTo>
                    <a:pt x="5716" y="1826"/>
                  </a:lnTo>
                  <a:lnTo>
                    <a:pt x="5716" y="1826"/>
                  </a:lnTo>
                  <a:lnTo>
                    <a:pt x="5716" y="1826"/>
                  </a:lnTo>
                  <a:lnTo>
                    <a:pt x="5716" y="1826"/>
                  </a:lnTo>
                  <a:lnTo>
                    <a:pt x="5716" y="1826"/>
                  </a:lnTo>
                  <a:lnTo>
                    <a:pt x="5716" y="1826"/>
                  </a:lnTo>
                  <a:lnTo>
                    <a:pt x="5668" y="1826"/>
                  </a:lnTo>
                  <a:lnTo>
                    <a:pt x="5668" y="1826"/>
                  </a:lnTo>
                  <a:lnTo>
                    <a:pt x="5668" y="1826"/>
                  </a:lnTo>
                  <a:lnTo>
                    <a:pt x="5668" y="1826"/>
                  </a:lnTo>
                  <a:lnTo>
                    <a:pt x="5668" y="1826"/>
                  </a:lnTo>
                  <a:lnTo>
                    <a:pt x="5668" y="1826"/>
                  </a:lnTo>
                  <a:lnTo>
                    <a:pt x="5331" y="1778"/>
                  </a:lnTo>
                  <a:lnTo>
                    <a:pt x="4659" y="1585"/>
                  </a:lnTo>
                  <a:lnTo>
                    <a:pt x="2930" y="100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"/>
            <p:cNvSpPr/>
            <p:nvPr/>
          </p:nvSpPr>
          <p:spPr>
            <a:xfrm>
              <a:off x="4890550" y="717950"/>
              <a:ext cx="142900" cy="45650"/>
            </a:xfrm>
            <a:custGeom>
              <a:rect b="b" l="l" r="r" t="t"/>
              <a:pathLst>
                <a:path extrusionOk="0" h="1826" w="5716">
                  <a:moveTo>
                    <a:pt x="5716" y="1826"/>
                  </a:moveTo>
                  <a:lnTo>
                    <a:pt x="5716" y="1826"/>
                  </a:lnTo>
                  <a:lnTo>
                    <a:pt x="5668" y="1826"/>
                  </a:lnTo>
                  <a:lnTo>
                    <a:pt x="5668" y="1826"/>
                  </a:lnTo>
                  <a:lnTo>
                    <a:pt x="5716" y="1826"/>
                  </a:lnTo>
                  <a:close/>
                  <a:moveTo>
                    <a:pt x="5716" y="1826"/>
                  </a:moveTo>
                  <a:lnTo>
                    <a:pt x="5716" y="1826"/>
                  </a:lnTo>
                  <a:lnTo>
                    <a:pt x="5716" y="1826"/>
                  </a:lnTo>
                  <a:lnTo>
                    <a:pt x="5716" y="1826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930" y="1009"/>
                  </a:lnTo>
                  <a:lnTo>
                    <a:pt x="4659" y="1585"/>
                  </a:lnTo>
                  <a:lnTo>
                    <a:pt x="5331" y="1778"/>
                  </a:lnTo>
                  <a:lnTo>
                    <a:pt x="5668" y="1826"/>
                  </a:lnTo>
                  <a:lnTo>
                    <a:pt x="5668" y="1826"/>
                  </a:lnTo>
                  <a:lnTo>
                    <a:pt x="5668" y="1826"/>
                  </a:lnTo>
                  <a:lnTo>
                    <a:pt x="5331" y="1778"/>
                  </a:lnTo>
                  <a:lnTo>
                    <a:pt x="4659" y="1585"/>
                  </a:lnTo>
                  <a:lnTo>
                    <a:pt x="2930" y="1009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9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"/>
            <p:cNvSpPr/>
            <p:nvPr/>
          </p:nvSpPr>
          <p:spPr>
            <a:xfrm>
              <a:off x="5032225" y="763575"/>
              <a:ext cx="1225" cy="25"/>
            </a:xfrm>
            <a:custGeom>
              <a:rect b="b" l="l" r="r" t="t"/>
              <a:pathLst>
                <a:path extrusionOk="0" fill="none" h="1" w="49">
                  <a:moveTo>
                    <a:pt x="49" y="1"/>
                  </a:moveTo>
                  <a:lnTo>
                    <a:pt x="49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"/>
            <p:cNvSpPr/>
            <p:nvPr/>
          </p:nvSpPr>
          <p:spPr>
            <a:xfrm>
              <a:off x="5033425" y="7635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"/>
            <p:cNvSpPr/>
            <p:nvPr/>
          </p:nvSpPr>
          <p:spPr>
            <a:xfrm>
              <a:off x="4890550" y="717950"/>
              <a:ext cx="141700" cy="45650"/>
            </a:xfrm>
            <a:custGeom>
              <a:rect b="b" l="l" r="r" t="t"/>
              <a:pathLst>
                <a:path extrusionOk="0" fill="none" h="1826" w="5668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930" y="1009"/>
                  </a:lnTo>
                  <a:lnTo>
                    <a:pt x="4659" y="1585"/>
                  </a:lnTo>
                  <a:lnTo>
                    <a:pt x="5331" y="1778"/>
                  </a:lnTo>
                  <a:lnTo>
                    <a:pt x="5668" y="1826"/>
                  </a:lnTo>
                  <a:lnTo>
                    <a:pt x="5668" y="1826"/>
                  </a:lnTo>
                  <a:lnTo>
                    <a:pt x="5668" y="1826"/>
                  </a:lnTo>
                  <a:lnTo>
                    <a:pt x="5331" y="1778"/>
                  </a:lnTo>
                  <a:lnTo>
                    <a:pt x="4659" y="1585"/>
                  </a:lnTo>
                  <a:lnTo>
                    <a:pt x="2930" y="100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"/>
            <p:cNvSpPr/>
            <p:nvPr/>
          </p:nvSpPr>
          <p:spPr>
            <a:xfrm>
              <a:off x="4890550" y="717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"/>
            <p:cNvSpPr/>
            <p:nvPr/>
          </p:nvSpPr>
          <p:spPr>
            <a:xfrm>
              <a:off x="4890550" y="717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"/>
            <p:cNvSpPr/>
            <p:nvPr/>
          </p:nvSpPr>
          <p:spPr>
            <a:xfrm>
              <a:off x="5075450" y="747975"/>
              <a:ext cx="106875" cy="136900"/>
            </a:xfrm>
            <a:custGeom>
              <a:rect b="b" l="l" r="r" t="t"/>
              <a:pathLst>
                <a:path extrusionOk="0" h="5476" w="4275">
                  <a:moveTo>
                    <a:pt x="1874" y="625"/>
                  </a:moveTo>
                  <a:lnTo>
                    <a:pt x="2114" y="673"/>
                  </a:lnTo>
                  <a:lnTo>
                    <a:pt x="2258" y="769"/>
                  </a:lnTo>
                  <a:lnTo>
                    <a:pt x="2402" y="865"/>
                  </a:lnTo>
                  <a:lnTo>
                    <a:pt x="2450" y="1009"/>
                  </a:lnTo>
                  <a:lnTo>
                    <a:pt x="2498" y="1201"/>
                  </a:lnTo>
                  <a:lnTo>
                    <a:pt x="2402" y="1393"/>
                  </a:lnTo>
                  <a:lnTo>
                    <a:pt x="2210" y="1585"/>
                  </a:lnTo>
                  <a:lnTo>
                    <a:pt x="1922" y="1825"/>
                  </a:lnTo>
                  <a:lnTo>
                    <a:pt x="1441" y="2017"/>
                  </a:lnTo>
                  <a:lnTo>
                    <a:pt x="1345" y="673"/>
                  </a:lnTo>
                  <a:lnTo>
                    <a:pt x="1585" y="625"/>
                  </a:lnTo>
                  <a:close/>
                  <a:moveTo>
                    <a:pt x="2546" y="2834"/>
                  </a:moveTo>
                  <a:lnTo>
                    <a:pt x="2834" y="2882"/>
                  </a:lnTo>
                  <a:lnTo>
                    <a:pt x="3074" y="2978"/>
                  </a:lnTo>
                  <a:lnTo>
                    <a:pt x="3314" y="3122"/>
                  </a:lnTo>
                  <a:lnTo>
                    <a:pt x="3458" y="3362"/>
                  </a:lnTo>
                  <a:lnTo>
                    <a:pt x="3506" y="3602"/>
                  </a:lnTo>
                  <a:lnTo>
                    <a:pt x="3506" y="3698"/>
                  </a:lnTo>
                  <a:lnTo>
                    <a:pt x="3458" y="3842"/>
                  </a:lnTo>
                  <a:lnTo>
                    <a:pt x="3266" y="4130"/>
                  </a:lnTo>
                  <a:lnTo>
                    <a:pt x="2930" y="4371"/>
                  </a:lnTo>
                  <a:lnTo>
                    <a:pt x="2450" y="4659"/>
                  </a:lnTo>
                  <a:lnTo>
                    <a:pt x="1826" y="4851"/>
                  </a:lnTo>
                  <a:lnTo>
                    <a:pt x="1489" y="2930"/>
                  </a:lnTo>
                  <a:lnTo>
                    <a:pt x="1633" y="2882"/>
                  </a:lnTo>
                  <a:lnTo>
                    <a:pt x="2066" y="2834"/>
                  </a:lnTo>
                  <a:close/>
                  <a:moveTo>
                    <a:pt x="1970" y="0"/>
                  </a:moveTo>
                  <a:lnTo>
                    <a:pt x="1489" y="48"/>
                  </a:lnTo>
                  <a:lnTo>
                    <a:pt x="1057" y="144"/>
                  </a:lnTo>
                  <a:lnTo>
                    <a:pt x="337" y="384"/>
                  </a:lnTo>
                  <a:lnTo>
                    <a:pt x="1" y="529"/>
                  </a:lnTo>
                  <a:lnTo>
                    <a:pt x="625" y="5475"/>
                  </a:lnTo>
                  <a:lnTo>
                    <a:pt x="1297" y="5331"/>
                  </a:lnTo>
                  <a:lnTo>
                    <a:pt x="1922" y="5187"/>
                  </a:lnTo>
                  <a:lnTo>
                    <a:pt x="2450" y="4995"/>
                  </a:lnTo>
                  <a:lnTo>
                    <a:pt x="2882" y="4851"/>
                  </a:lnTo>
                  <a:lnTo>
                    <a:pt x="3266" y="4611"/>
                  </a:lnTo>
                  <a:lnTo>
                    <a:pt x="3602" y="4419"/>
                  </a:lnTo>
                  <a:lnTo>
                    <a:pt x="3843" y="4226"/>
                  </a:lnTo>
                  <a:lnTo>
                    <a:pt x="4035" y="4034"/>
                  </a:lnTo>
                  <a:lnTo>
                    <a:pt x="4179" y="3794"/>
                  </a:lnTo>
                  <a:lnTo>
                    <a:pt x="4227" y="3602"/>
                  </a:lnTo>
                  <a:lnTo>
                    <a:pt x="4275" y="3410"/>
                  </a:lnTo>
                  <a:lnTo>
                    <a:pt x="4275" y="3218"/>
                  </a:lnTo>
                  <a:lnTo>
                    <a:pt x="4227" y="3074"/>
                  </a:lnTo>
                  <a:lnTo>
                    <a:pt x="4131" y="2930"/>
                  </a:lnTo>
                  <a:lnTo>
                    <a:pt x="4035" y="2786"/>
                  </a:lnTo>
                  <a:lnTo>
                    <a:pt x="3939" y="2690"/>
                  </a:lnTo>
                  <a:lnTo>
                    <a:pt x="3699" y="2546"/>
                  </a:lnTo>
                  <a:lnTo>
                    <a:pt x="3506" y="2450"/>
                  </a:lnTo>
                  <a:lnTo>
                    <a:pt x="3074" y="2402"/>
                  </a:lnTo>
                  <a:lnTo>
                    <a:pt x="2594" y="2402"/>
                  </a:lnTo>
                  <a:lnTo>
                    <a:pt x="2834" y="2305"/>
                  </a:lnTo>
                  <a:lnTo>
                    <a:pt x="3026" y="2161"/>
                  </a:lnTo>
                  <a:lnTo>
                    <a:pt x="3170" y="2017"/>
                  </a:lnTo>
                  <a:lnTo>
                    <a:pt x="3314" y="1825"/>
                  </a:lnTo>
                  <a:lnTo>
                    <a:pt x="3362" y="1681"/>
                  </a:lnTo>
                  <a:lnTo>
                    <a:pt x="3458" y="1537"/>
                  </a:lnTo>
                  <a:lnTo>
                    <a:pt x="3458" y="1201"/>
                  </a:lnTo>
                  <a:lnTo>
                    <a:pt x="3362" y="865"/>
                  </a:lnTo>
                  <a:lnTo>
                    <a:pt x="3218" y="577"/>
                  </a:lnTo>
                  <a:lnTo>
                    <a:pt x="2978" y="288"/>
                  </a:lnTo>
                  <a:lnTo>
                    <a:pt x="2690" y="96"/>
                  </a:lnTo>
                  <a:lnTo>
                    <a:pt x="2546" y="48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FFDA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4" name="Google Shape;664;p1"/>
          <p:cNvSpPr txBox="1"/>
          <p:nvPr/>
        </p:nvSpPr>
        <p:spPr>
          <a:xfrm>
            <a:off x="6219300" y="3321950"/>
            <a:ext cx="2862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Submitted by</a:t>
            </a:r>
            <a:endParaRPr b="0" i="0" sz="1400" u="none" cap="none" strike="noStrike">
              <a:solidFill>
                <a:srgbClr val="000000"/>
              </a:solidFill>
              <a:latin typeface="Fredoka"/>
              <a:ea typeface="Fredoka"/>
              <a:cs typeface="Fredoka"/>
              <a:sym typeface="Fredok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redoka"/>
              <a:ea typeface="Fredoka"/>
              <a:cs typeface="Fredoka"/>
              <a:sym typeface="Fredok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4"/>
                </a:solidFill>
                <a:latin typeface="Fredoka"/>
                <a:ea typeface="Fredoka"/>
                <a:cs typeface="Fredoka"/>
                <a:sym typeface="Fredoka"/>
              </a:rPr>
              <a:t>Eftekhar Mahmud Efty (1309)</a:t>
            </a:r>
            <a:endParaRPr b="0" i="0" sz="1600" u="none" cap="none" strike="noStrike">
              <a:solidFill>
                <a:schemeClr val="accent4"/>
              </a:solidFill>
              <a:latin typeface="Fredoka"/>
              <a:ea typeface="Fredoka"/>
              <a:cs typeface="Fredoka"/>
              <a:sym typeface="Fredok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4"/>
                </a:solidFill>
                <a:latin typeface="Fredoka"/>
                <a:ea typeface="Fredoka"/>
                <a:cs typeface="Fredoka"/>
                <a:sym typeface="Fredoka"/>
              </a:rPr>
              <a:t>Ibne Bin Rafid(1330)</a:t>
            </a:r>
            <a:endParaRPr b="0" i="0" sz="1600" u="none" cap="none" strike="noStrike">
              <a:solidFill>
                <a:schemeClr val="accent4"/>
              </a:solidFill>
              <a:latin typeface="Fredoka"/>
              <a:ea typeface="Fredoka"/>
              <a:cs typeface="Fredoka"/>
              <a:sym typeface="Fredok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0"/>
          <p:cNvSpPr/>
          <p:nvPr/>
        </p:nvSpPr>
        <p:spPr>
          <a:xfrm>
            <a:off x="3268375" y="555625"/>
            <a:ext cx="4468200" cy="397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7" name="Google Shape;7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4388" y="1081613"/>
            <a:ext cx="4316175" cy="2926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10"/>
          <p:cNvSpPr txBox="1"/>
          <p:nvPr>
            <p:ph type="title"/>
          </p:nvPr>
        </p:nvSpPr>
        <p:spPr>
          <a:xfrm>
            <a:off x="-113825" y="2064825"/>
            <a:ext cx="33822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Use Case Diagram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Level 1.2.1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1"/>
          <p:cNvSpPr/>
          <p:nvPr/>
        </p:nvSpPr>
        <p:spPr>
          <a:xfrm>
            <a:off x="3131475" y="1080575"/>
            <a:ext cx="2655770" cy="2598746"/>
          </a:xfrm>
          <a:custGeom>
            <a:rect b="b" l="l" r="r" t="t"/>
            <a:pathLst>
              <a:path extrusionOk="0" h="21098" w="27006">
                <a:moveTo>
                  <a:pt x="13533" y="1"/>
                </a:moveTo>
                <a:lnTo>
                  <a:pt x="12868" y="21"/>
                </a:lnTo>
                <a:lnTo>
                  <a:pt x="12222" y="61"/>
                </a:lnTo>
                <a:lnTo>
                  <a:pt x="11617" y="101"/>
                </a:lnTo>
                <a:lnTo>
                  <a:pt x="11012" y="182"/>
                </a:lnTo>
                <a:lnTo>
                  <a:pt x="10427" y="263"/>
                </a:lnTo>
                <a:lnTo>
                  <a:pt x="9863" y="384"/>
                </a:lnTo>
                <a:lnTo>
                  <a:pt x="9318" y="505"/>
                </a:lnTo>
                <a:lnTo>
                  <a:pt x="8794" y="646"/>
                </a:lnTo>
                <a:lnTo>
                  <a:pt x="8289" y="807"/>
                </a:lnTo>
                <a:lnTo>
                  <a:pt x="7785" y="989"/>
                </a:lnTo>
                <a:lnTo>
                  <a:pt x="7301" y="1191"/>
                </a:lnTo>
                <a:lnTo>
                  <a:pt x="6837" y="1412"/>
                </a:lnTo>
                <a:lnTo>
                  <a:pt x="6373" y="1634"/>
                </a:lnTo>
                <a:lnTo>
                  <a:pt x="5930" y="1897"/>
                </a:lnTo>
                <a:lnTo>
                  <a:pt x="5506" y="2159"/>
                </a:lnTo>
                <a:lnTo>
                  <a:pt x="5062" y="2441"/>
                </a:lnTo>
                <a:lnTo>
                  <a:pt x="4659" y="2764"/>
                </a:lnTo>
                <a:lnTo>
                  <a:pt x="4256" y="3066"/>
                </a:lnTo>
                <a:lnTo>
                  <a:pt x="3852" y="3409"/>
                </a:lnTo>
                <a:lnTo>
                  <a:pt x="3449" y="3772"/>
                </a:lnTo>
                <a:lnTo>
                  <a:pt x="3066" y="4135"/>
                </a:lnTo>
                <a:lnTo>
                  <a:pt x="2683" y="4539"/>
                </a:lnTo>
                <a:lnTo>
                  <a:pt x="2299" y="4942"/>
                </a:lnTo>
                <a:lnTo>
                  <a:pt x="1936" y="5366"/>
                </a:lnTo>
                <a:lnTo>
                  <a:pt x="1573" y="5789"/>
                </a:lnTo>
                <a:lnTo>
                  <a:pt x="1271" y="6233"/>
                </a:lnTo>
                <a:lnTo>
                  <a:pt x="988" y="6676"/>
                </a:lnTo>
                <a:lnTo>
                  <a:pt x="746" y="7120"/>
                </a:lnTo>
                <a:lnTo>
                  <a:pt x="545" y="7564"/>
                </a:lnTo>
                <a:lnTo>
                  <a:pt x="383" y="8008"/>
                </a:lnTo>
                <a:lnTo>
                  <a:pt x="242" y="8451"/>
                </a:lnTo>
                <a:lnTo>
                  <a:pt x="141" y="8915"/>
                </a:lnTo>
                <a:lnTo>
                  <a:pt x="61" y="9359"/>
                </a:lnTo>
                <a:lnTo>
                  <a:pt x="20" y="9803"/>
                </a:lnTo>
                <a:lnTo>
                  <a:pt x="0" y="10266"/>
                </a:lnTo>
                <a:lnTo>
                  <a:pt x="20" y="10710"/>
                </a:lnTo>
                <a:lnTo>
                  <a:pt x="61" y="11154"/>
                </a:lnTo>
                <a:lnTo>
                  <a:pt x="121" y="11577"/>
                </a:lnTo>
                <a:lnTo>
                  <a:pt x="222" y="12021"/>
                </a:lnTo>
                <a:lnTo>
                  <a:pt x="323" y="12445"/>
                </a:lnTo>
                <a:lnTo>
                  <a:pt x="464" y="12868"/>
                </a:lnTo>
                <a:lnTo>
                  <a:pt x="625" y="13272"/>
                </a:lnTo>
                <a:lnTo>
                  <a:pt x="787" y="13675"/>
                </a:lnTo>
                <a:lnTo>
                  <a:pt x="988" y="14078"/>
                </a:lnTo>
                <a:lnTo>
                  <a:pt x="1210" y="14462"/>
                </a:lnTo>
                <a:lnTo>
                  <a:pt x="1432" y="14845"/>
                </a:lnTo>
                <a:lnTo>
                  <a:pt x="1674" y="15208"/>
                </a:lnTo>
                <a:lnTo>
                  <a:pt x="1916" y="15571"/>
                </a:lnTo>
                <a:lnTo>
                  <a:pt x="2198" y="15914"/>
                </a:lnTo>
                <a:lnTo>
                  <a:pt x="2481" y="16257"/>
                </a:lnTo>
                <a:lnTo>
                  <a:pt x="2763" y="16559"/>
                </a:lnTo>
                <a:lnTo>
                  <a:pt x="3066" y="16862"/>
                </a:lnTo>
                <a:lnTo>
                  <a:pt x="3368" y="17164"/>
                </a:lnTo>
                <a:lnTo>
                  <a:pt x="3691" y="17426"/>
                </a:lnTo>
                <a:lnTo>
                  <a:pt x="4014" y="17689"/>
                </a:lnTo>
                <a:lnTo>
                  <a:pt x="4336" y="17931"/>
                </a:lnTo>
                <a:lnTo>
                  <a:pt x="5002" y="18374"/>
                </a:lnTo>
                <a:lnTo>
                  <a:pt x="5688" y="18778"/>
                </a:lnTo>
                <a:lnTo>
                  <a:pt x="6394" y="19181"/>
                </a:lnTo>
                <a:lnTo>
                  <a:pt x="7120" y="19544"/>
                </a:lnTo>
                <a:lnTo>
                  <a:pt x="7886" y="19867"/>
                </a:lnTo>
                <a:lnTo>
                  <a:pt x="8673" y="20149"/>
                </a:lnTo>
                <a:lnTo>
                  <a:pt x="9459" y="20411"/>
                </a:lnTo>
                <a:lnTo>
                  <a:pt x="10286" y="20633"/>
                </a:lnTo>
                <a:lnTo>
                  <a:pt x="11133" y="20795"/>
                </a:lnTo>
                <a:lnTo>
                  <a:pt x="12000" y="20936"/>
                </a:lnTo>
                <a:lnTo>
                  <a:pt x="12888" y="21037"/>
                </a:lnTo>
                <a:lnTo>
                  <a:pt x="13816" y="21077"/>
                </a:lnTo>
                <a:lnTo>
                  <a:pt x="14743" y="21097"/>
                </a:lnTo>
                <a:lnTo>
                  <a:pt x="15712" y="21037"/>
                </a:lnTo>
                <a:lnTo>
                  <a:pt x="16700" y="20956"/>
                </a:lnTo>
                <a:lnTo>
                  <a:pt x="17708" y="20815"/>
                </a:lnTo>
                <a:lnTo>
                  <a:pt x="18212" y="20714"/>
                </a:lnTo>
                <a:lnTo>
                  <a:pt x="18696" y="20613"/>
                </a:lnTo>
                <a:lnTo>
                  <a:pt x="19181" y="20492"/>
                </a:lnTo>
                <a:lnTo>
                  <a:pt x="19644" y="20351"/>
                </a:lnTo>
                <a:lnTo>
                  <a:pt x="20088" y="20210"/>
                </a:lnTo>
                <a:lnTo>
                  <a:pt x="20532" y="20048"/>
                </a:lnTo>
                <a:lnTo>
                  <a:pt x="20955" y="19867"/>
                </a:lnTo>
                <a:lnTo>
                  <a:pt x="21359" y="19685"/>
                </a:lnTo>
                <a:lnTo>
                  <a:pt x="21762" y="19484"/>
                </a:lnTo>
                <a:lnTo>
                  <a:pt x="22145" y="19262"/>
                </a:lnTo>
                <a:lnTo>
                  <a:pt x="22529" y="19040"/>
                </a:lnTo>
                <a:lnTo>
                  <a:pt x="22871" y="18798"/>
                </a:lnTo>
                <a:lnTo>
                  <a:pt x="23214" y="18556"/>
                </a:lnTo>
                <a:lnTo>
                  <a:pt x="23557" y="18294"/>
                </a:lnTo>
                <a:lnTo>
                  <a:pt x="23860" y="18031"/>
                </a:lnTo>
                <a:lnTo>
                  <a:pt x="24162" y="17749"/>
                </a:lnTo>
                <a:lnTo>
                  <a:pt x="24465" y="17467"/>
                </a:lnTo>
                <a:lnTo>
                  <a:pt x="24727" y="17164"/>
                </a:lnTo>
                <a:lnTo>
                  <a:pt x="24989" y="16862"/>
                </a:lnTo>
                <a:lnTo>
                  <a:pt x="25231" y="16559"/>
                </a:lnTo>
                <a:lnTo>
                  <a:pt x="25453" y="16236"/>
                </a:lnTo>
                <a:lnTo>
                  <a:pt x="25655" y="15914"/>
                </a:lnTo>
                <a:lnTo>
                  <a:pt x="25856" y="15571"/>
                </a:lnTo>
                <a:lnTo>
                  <a:pt x="26038" y="15228"/>
                </a:lnTo>
                <a:lnTo>
                  <a:pt x="26199" y="14865"/>
                </a:lnTo>
                <a:lnTo>
                  <a:pt x="26361" y="14522"/>
                </a:lnTo>
                <a:lnTo>
                  <a:pt x="26482" y="14159"/>
                </a:lnTo>
                <a:lnTo>
                  <a:pt x="26603" y="13776"/>
                </a:lnTo>
                <a:lnTo>
                  <a:pt x="26703" y="13413"/>
                </a:lnTo>
                <a:lnTo>
                  <a:pt x="26804" y="13030"/>
                </a:lnTo>
                <a:lnTo>
                  <a:pt x="26865" y="12646"/>
                </a:lnTo>
                <a:lnTo>
                  <a:pt x="26925" y="12263"/>
                </a:lnTo>
                <a:lnTo>
                  <a:pt x="26966" y="11759"/>
                </a:lnTo>
                <a:lnTo>
                  <a:pt x="27006" y="11255"/>
                </a:lnTo>
                <a:lnTo>
                  <a:pt x="27006" y="10751"/>
                </a:lnTo>
                <a:lnTo>
                  <a:pt x="26986" y="10246"/>
                </a:lnTo>
                <a:lnTo>
                  <a:pt x="26966" y="9742"/>
                </a:lnTo>
                <a:lnTo>
                  <a:pt x="26905" y="9258"/>
                </a:lnTo>
                <a:lnTo>
                  <a:pt x="26845" y="8754"/>
                </a:lnTo>
                <a:lnTo>
                  <a:pt x="26744" y="8270"/>
                </a:lnTo>
                <a:lnTo>
                  <a:pt x="26643" y="7806"/>
                </a:lnTo>
                <a:lnTo>
                  <a:pt x="26522" y="7322"/>
                </a:lnTo>
                <a:lnTo>
                  <a:pt x="26361" y="6858"/>
                </a:lnTo>
                <a:lnTo>
                  <a:pt x="26199" y="6414"/>
                </a:lnTo>
                <a:lnTo>
                  <a:pt x="26018" y="5971"/>
                </a:lnTo>
                <a:lnTo>
                  <a:pt x="25836" y="5527"/>
                </a:lnTo>
                <a:lnTo>
                  <a:pt x="25614" y="5103"/>
                </a:lnTo>
                <a:lnTo>
                  <a:pt x="25392" y="4700"/>
                </a:lnTo>
                <a:lnTo>
                  <a:pt x="25130" y="4297"/>
                </a:lnTo>
                <a:lnTo>
                  <a:pt x="24868" y="3913"/>
                </a:lnTo>
                <a:lnTo>
                  <a:pt x="24586" y="3550"/>
                </a:lnTo>
                <a:lnTo>
                  <a:pt x="24303" y="3207"/>
                </a:lnTo>
                <a:lnTo>
                  <a:pt x="23981" y="2865"/>
                </a:lnTo>
                <a:lnTo>
                  <a:pt x="23658" y="2562"/>
                </a:lnTo>
                <a:lnTo>
                  <a:pt x="23335" y="2260"/>
                </a:lnTo>
                <a:lnTo>
                  <a:pt x="22972" y="1977"/>
                </a:lnTo>
                <a:lnTo>
                  <a:pt x="22609" y="1715"/>
                </a:lnTo>
                <a:lnTo>
                  <a:pt x="22226" y="1493"/>
                </a:lnTo>
                <a:lnTo>
                  <a:pt x="21823" y="1271"/>
                </a:lnTo>
                <a:lnTo>
                  <a:pt x="21419" y="1070"/>
                </a:lnTo>
                <a:lnTo>
                  <a:pt x="20996" y="908"/>
                </a:lnTo>
                <a:lnTo>
                  <a:pt x="20572" y="767"/>
                </a:lnTo>
                <a:lnTo>
                  <a:pt x="20128" y="646"/>
                </a:lnTo>
                <a:lnTo>
                  <a:pt x="19665" y="565"/>
                </a:lnTo>
                <a:lnTo>
                  <a:pt x="18797" y="424"/>
                </a:lnTo>
                <a:lnTo>
                  <a:pt x="17970" y="303"/>
                </a:lnTo>
                <a:lnTo>
                  <a:pt x="17164" y="202"/>
                </a:lnTo>
                <a:lnTo>
                  <a:pt x="16397" y="122"/>
                </a:lnTo>
                <a:lnTo>
                  <a:pt x="15631" y="61"/>
                </a:lnTo>
                <a:lnTo>
                  <a:pt x="14905" y="21"/>
                </a:lnTo>
                <a:lnTo>
                  <a:pt x="14199" y="1"/>
                </a:lnTo>
                <a:close/>
              </a:path>
            </a:pathLst>
          </a:custGeom>
          <a:solidFill>
            <a:srgbClr val="FF6B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Activity </a:t>
            </a:r>
            <a:endParaRPr b="0" i="0" sz="3000" u="none" cap="none" strike="noStrike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Diagram</a:t>
            </a:r>
            <a:endParaRPr b="0" i="0" sz="3000" u="none" cap="none" strike="noStrike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2"/>
          <p:cNvSpPr txBox="1"/>
          <p:nvPr>
            <p:ph type="title"/>
          </p:nvPr>
        </p:nvSpPr>
        <p:spPr>
          <a:xfrm>
            <a:off x="1938600" y="6425"/>
            <a:ext cx="5266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Activity Diagram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Level 1.1  (</a:t>
            </a:r>
            <a:r>
              <a:rPr lang="en">
                <a:solidFill>
                  <a:schemeClr val="accent3"/>
                </a:solidFill>
              </a:rPr>
              <a:t>Registration and Login</a:t>
            </a:r>
            <a:r>
              <a:rPr lang="en"/>
              <a:t>)</a:t>
            </a:r>
            <a:endParaRPr/>
          </a:p>
        </p:txBody>
      </p:sp>
      <p:sp>
        <p:nvSpPr>
          <p:cNvPr id="749" name="Google Shape;749;p12"/>
          <p:cNvSpPr/>
          <p:nvPr/>
        </p:nvSpPr>
        <p:spPr>
          <a:xfrm>
            <a:off x="2337900" y="1006150"/>
            <a:ext cx="4468200" cy="397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0" name="Google Shape;75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975" y="1099013"/>
            <a:ext cx="3044051" cy="37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3"/>
          <p:cNvSpPr txBox="1"/>
          <p:nvPr>
            <p:ph type="title"/>
          </p:nvPr>
        </p:nvSpPr>
        <p:spPr>
          <a:xfrm>
            <a:off x="1938600" y="6425"/>
            <a:ext cx="5266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Activity Diagram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Level 1.4  (</a:t>
            </a:r>
            <a:r>
              <a:rPr lang="en">
                <a:solidFill>
                  <a:schemeClr val="accent3"/>
                </a:solidFill>
              </a:rPr>
              <a:t>Payment</a:t>
            </a:r>
            <a:r>
              <a:rPr lang="en"/>
              <a:t>)</a:t>
            </a:r>
            <a:endParaRPr/>
          </a:p>
        </p:txBody>
      </p:sp>
      <p:sp>
        <p:nvSpPr>
          <p:cNvPr id="756" name="Google Shape;756;p13"/>
          <p:cNvSpPr/>
          <p:nvPr/>
        </p:nvSpPr>
        <p:spPr>
          <a:xfrm>
            <a:off x="2337900" y="1006150"/>
            <a:ext cx="4468200" cy="397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7" name="Google Shape;7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1650" y="1126763"/>
            <a:ext cx="3880700" cy="373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4"/>
          <p:cNvSpPr/>
          <p:nvPr/>
        </p:nvSpPr>
        <p:spPr>
          <a:xfrm>
            <a:off x="3131475" y="1080575"/>
            <a:ext cx="2655770" cy="2598746"/>
          </a:xfrm>
          <a:custGeom>
            <a:rect b="b" l="l" r="r" t="t"/>
            <a:pathLst>
              <a:path extrusionOk="0" h="21098" w="27006">
                <a:moveTo>
                  <a:pt x="13533" y="1"/>
                </a:moveTo>
                <a:lnTo>
                  <a:pt x="12868" y="21"/>
                </a:lnTo>
                <a:lnTo>
                  <a:pt x="12222" y="61"/>
                </a:lnTo>
                <a:lnTo>
                  <a:pt x="11617" y="101"/>
                </a:lnTo>
                <a:lnTo>
                  <a:pt x="11012" y="182"/>
                </a:lnTo>
                <a:lnTo>
                  <a:pt x="10427" y="263"/>
                </a:lnTo>
                <a:lnTo>
                  <a:pt x="9863" y="384"/>
                </a:lnTo>
                <a:lnTo>
                  <a:pt x="9318" y="505"/>
                </a:lnTo>
                <a:lnTo>
                  <a:pt x="8794" y="646"/>
                </a:lnTo>
                <a:lnTo>
                  <a:pt x="8289" y="807"/>
                </a:lnTo>
                <a:lnTo>
                  <a:pt x="7785" y="989"/>
                </a:lnTo>
                <a:lnTo>
                  <a:pt x="7301" y="1191"/>
                </a:lnTo>
                <a:lnTo>
                  <a:pt x="6837" y="1412"/>
                </a:lnTo>
                <a:lnTo>
                  <a:pt x="6373" y="1634"/>
                </a:lnTo>
                <a:lnTo>
                  <a:pt x="5930" y="1897"/>
                </a:lnTo>
                <a:lnTo>
                  <a:pt x="5506" y="2159"/>
                </a:lnTo>
                <a:lnTo>
                  <a:pt x="5062" y="2441"/>
                </a:lnTo>
                <a:lnTo>
                  <a:pt x="4659" y="2764"/>
                </a:lnTo>
                <a:lnTo>
                  <a:pt x="4256" y="3066"/>
                </a:lnTo>
                <a:lnTo>
                  <a:pt x="3852" y="3409"/>
                </a:lnTo>
                <a:lnTo>
                  <a:pt x="3449" y="3772"/>
                </a:lnTo>
                <a:lnTo>
                  <a:pt x="3066" y="4135"/>
                </a:lnTo>
                <a:lnTo>
                  <a:pt x="2683" y="4539"/>
                </a:lnTo>
                <a:lnTo>
                  <a:pt x="2299" y="4942"/>
                </a:lnTo>
                <a:lnTo>
                  <a:pt x="1936" y="5366"/>
                </a:lnTo>
                <a:lnTo>
                  <a:pt x="1573" y="5789"/>
                </a:lnTo>
                <a:lnTo>
                  <a:pt x="1271" y="6233"/>
                </a:lnTo>
                <a:lnTo>
                  <a:pt x="988" y="6676"/>
                </a:lnTo>
                <a:lnTo>
                  <a:pt x="746" y="7120"/>
                </a:lnTo>
                <a:lnTo>
                  <a:pt x="545" y="7564"/>
                </a:lnTo>
                <a:lnTo>
                  <a:pt x="383" y="8008"/>
                </a:lnTo>
                <a:lnTo>
                  <a:pt x="242" y="8451"/>
                </a:lnTo>
                <a:lnTo>
                  <a:pt x="141" y="8915"/>
                </a:lnTo>
                <a:lnTo>
                  <a:pt x="61" y="9359"/>
                </a:lnTo>
                <a:lnTo>
                  <a:pt x="20" y="9803"/>
                </a:lnTo>
                <a:lnTo>
                  <a:pt x="0" y="10266"/>
                </a:lnTo>
                <a:lnTo>
                  <a:pt x="20" y="10710"/>
                </a:lnTo>
                <a:lnTo>
                  <a:pt x="61" y="11154"/>
                </a:lnTo>
                <a:lnTo>
                  <a:pt x="121" y="11577"/>
                </a:lnTo>
                <a:lnTo>
                  <a:pt x="222" y="12021"/>
                </a:lnTo>
                <a:lnTo>
                  <a:pt x="323" y="12445"/>
                </a:lnTo>
                <a:lnTo>
                  <a:pt x="464" y="12868"/>
                </a:lnTo>
                <a:lnTo>
                  <a:pt x="625" y="13272"/>
                </a:lnTo>
                <a:lnTo>
                  <a:pt x="787" y="13675"/>
                </a:lnTo>
                <a:lnTo>
                  <a:pt x="988" y="14078"/>
                </a:lnTo>
                <a:lnTo>
                  <a:pt x="1210" y="14462"/>
                </a:lnTo>
                <a:lnTo>
                  <a:pt x="1432" y="14845"/>
                </a:lnTo>
                <a:lnTo>
                  <a:pt x="1674" y="15208"/>
                </a:lnTo>
                <a:lnTo>
                  <a:pt x="1916" y="15571"/>
                </a:lnTo>
                <a:lnTo>
                  <a:pt x="2198" y="15914"/>
                </a:lnTo>
                <a:lnTo>
                  <a:pt x="2481" y="16257"/>
                </a:lnTo>
                <a:lnTo>
                  <a:pt x="2763" y="16559"/>
                </a:lnTo>
                <a:lnTo>
                  <a:pt x="3066" y="16862"/>
                </a:lnTo>
                <a:lnTo>
                  <a:pt x="3368" y="17164"/>
                </a:lnTo>
                <a:lnTo>
                  <a:pt x="3691" y="17426"/>
                </a:lnTo>
                <a:lnTo>
                  <a:pt x="4014" y="17689"/>
                </a:lnTo>
                <a:lnTo>
                  <a:pt x="4336" y="17931"/>
                </a:lnTo>
                <a:lnTo>
                  <a:pt x="5002" y="18374"/>
                </a:lnTo>
                <a:lnTo>
                  <a:pt x="5688" y="18778"/>
                </a:lnTo>
                <a:lnTo>
                  <a:pt x="6394" y="19181"/>
                </a:lnTo>
                <a:lnTo>
                  <a:pt x="7120" y="19544"/>
                </a:lnTo>
                <a:lnTo>
                  <a:pt x="7886" y="19867"/>
                </a:lnTo>
                <a:lnTo>
                  <a:pt x="8673" y="20149"/>
                </a:lnTo>
                <a:lnTo>
                  <a:pt x="9459" y="20411"/>
                </a:lnTo>
                <a:lnTo>
                  <a:pt x="10286" y="20633"/>
                </a:lnTo>
                <a:lnTo>
                  <a:pt x="11133" y="20795"/>
                </a:lnTo>
                <a:lnTo>
                  <a:pt x="12000" y="20936"/>
                </a:lnTo>
                <a:lnTo>
                  <a:pt x="12888" y="21037"/>
                </a:lnTo>
                <a:lnTo>
                  <a:pt x="13816" y="21077"/>
                </a:lnTo>
                <a:lnTo>
                  <a:pt x="14743" y="21097"/>
                </a:lnTo>
                <a:lnTo>
                  <a:pt x="15712" y="21037"/>
                </a:lnTo>
                <a:lnTo>
                  <a:pt x="16700" y="20956"/>
                </a:lnTo>
                <a:lnTo>
                  <a:pt x="17708" y="20815"/>
                </a:lnTo>
                <a:lnTo>
                  <a:pt x="18212" y="20714"/>
                </a:lnTo>
                <a:lnTo>
                  <a:pt x="18696" y="20613"/>
                </a:lnTo>
                <a:lnTo>
                  <a:pt x="19181" y="20492"/>
                </a:lnTo>
                <a:lnTo>
                  <a:pt x="19644" y="20351"/>
                </a:lnTo>
                <a:lnTo>
                  <a:pt x="20088" y="20210"/>
                </a:lnTo>
                <a:lnTo>
                  <a:pt x="20532" y="20048"/>
                </a:lnTo>
                <a:lnTo>
                  <a:pt x="20955" y="19867"/>
                </a:lnTo>
                <a:lnTo>
                  <a:pt x="21359" y="19685"/>
                </a:lnTo>
                <a:lnTo>
                  <a:pt x="21762" y="19484"/>
                </a:lnTo>
                <a:lnTo>
                  <a:pt x="22145" y="19262"/>
                </a:lnTo>
                <a:lnTo>
                  <a:pt x="22529" y="19040"/>
                </a:lnTo>
                <a:lnTo>
                  <a:pt x="22871" y="18798"/>
                </a:lnTo>
                <a:lnTo>
                  <a:pt x="23214" y="18556"/>
                </a:lnTo>
                <a:lnTo>
                  <a:pt x="23557" y="18294"/>
                </a:lnTo>
                <a:lnTo>
                  <a:pt x="23860" y="18031"/>
                </a:lnTo>
                <a:lnTo>
                  <a:pt x="24162" y="17749"/>
                </a:lnTo>
                <a:lnTo>
                  <a:pt x="24465" y="17467"/>
                </a:lnTo>
                <a:lnTo>
                  <a:pt x="24727" y="17164"/>
                </a:lnTo>
                <a:lnTo>
                  <a:pt x="24989" y="16862"/>
                </a:lnTo>
                <a:lnTo>
                  <a:pt x="25231" y="16559"/>
                </a:lnTo>
                <a:lnTo>
                  <a:pt x="25453" y="16236"/>
                </a:lnTo>
                <a:lnTo>
                  <a:pt x="25655" y="15914"/>
                </a:lnTo>
                <a:lnTo>
                  <a:pt x="25856" y="15571"/>
                </a:lnTo>
                <a:lnTo>
                  <a:pt x="26038" y="15228"/>
                </a:lnTo>
                <a:lnTo>
                  <a:pt x="26199" y="14865"/>
                </a:lnTo>
                <a:lnTo>
                  <a:pt x="26361" y="14522"/>
                </a:lnTo>
                <a:lnTo>
                  <a:pt x="26482" y="14159"/>
                </a:lnTo>
                <a:lnTo>
                  <a:pt x="26603" y="13776"/>
                </a:lnTo>
                <a:lnTo>
                  <a:pt x="26703" y="13413"/>
                </a:lnTo>
                <a:lnTo>
                  <a:pt x="26804" y="13030"/>
                </a:lnTo>
                <a:lnTo>
                  <a:pt x="26865" y="12646"/>
                </a:lnTo>
                <a:lnTo>
                  <a:pt x="26925" y="12263"/>
                </a:lnTo>
                <a:lnTo>
                  <a:pt x="26966" y="11759"/>
                </a:lnTo>
                <a:lnTo>
                  <a:pt x="27006" y="11255"/>
                </a:lnTo>
                <a:lnTo>
                  <a:pt x="27006" y="10751"/>
                </a:lnTo>
                <a:lnTo>
                  <a:pt x="26986" y="10246"/>
                </a:lnTo>
                <a:lnTo>
                  <a:pt x="26966" y="9742"/>
                </a:lnTo>
                <a:lnTo>
                  <a:pt x="26905" y="9258"/>
                </a:lnTo>
                <a:lnTo>
                  <a:pt x="26845" y="8754"/>
                </a:lnTo>
                <a:lnTo>
                  <a:pt x="26744" y="8270"/>
                </a:lnTo>
                <a:lnTo>
                  <a:pt x="26643" y="7806"/>
                </a:lnTo>
                <a:lnTo>
                  <a:pt x="26522" y="7322"/>
                </a:lnTo>
                <a:lnTo>
                  <a:pt x="26361" y="6858"/>
                </a:lnTo>
                <a:lnTo>
                  <a:pt x="26199" y="6414"/>
                </a:lnTo>
                <a:lnTo>
                  <a:pt x="26018" y="5971"/>
                </a:lnTo>
                <a:lnTo>
                  <a:pt x="25836" y="5527"/>
                </a:lnTo>
                <a:lnTo>
                  <a:pt x="25614" y="5103"/>
                </a:lnTo>
                <a:lnTo>
                  <a:pt x="25392" y="4700"/>
                </a:lnTo>
                <a:lnTo>
                  <a:pt x="25130" y="4297"/>
                </a:lnTo>
                <a:lnTo>
                  <a:pt x="24868" y="3913"/>
                </a:lnTo>
                <a:lnTo>
                  <a:pt x="24586" y="3550"/>
                </a:lnTo>
                <a:lnTo>
                  <a:pt x="24303" y="3207"/>
                </a:lnTo>
                <a:lnTo>
                  <a:pt x="23981" y="2865"/>
                </a:lnTo>
                <a:lnTo>
                  <a:pt x="23658" y="2562"/>
                </a:lnTo>
                <a:lnTo>
                  <a:pt x="23335" y="2260"/>
                </a:lnTo>
                <a:lnTo>
                  <a:pt x="22972" y="1977"/>
                </a:lnTo>
                <a:lnTo>
                  <a:pt x="22609" y="1715"/>
                </a:lnTo>
                <a:lnTo>
                  <a:pt x="22226" y="1493"/>
                </a:lnTo>
                <a:lnTo>
                  <a:pt x="21823" y="1271"/>
                </a:lnTo>
                <a:lnTo>
                  <a:pt x="21419" y="1070"/>
                </a:lnTo>
                <a:lnTo>
                  <a:pt x="20996" y="908"/>
                </a:lnTo>
                <a:lnTo>
                  <a:pt x="20572" y="767"/>
                </a:lnTo>
                <a:lnTo>
                  <a:pt x="20128" y="646"/>
                </a:lnTo>
                <a:lnTo>
                  <a:pt x="19665" y="565"/>
                </a:lnTo>
                <a:lnTo>
                  <a:pt x="18797" y="424"/>
                </a:lnTo>
                <a:lnTo>
                  <a:pt x="17970" y="303"/>
                </a:lnTo>
                <a:lnTo>
                  <a:pt x="17164" y="202"/>
                </a:lnTo>
                <a:lnTo>
                  <a:pt x="16397" y="122"/>
                </a:lnTo>
                <a:lnTo>
                  <a:pt x="15631" y="61"/>
                </a:lnTo>
                <a:lnTo>
                  <a:pt x="14905" y="21"/>
                </a:lnTo>
                <a:lnTo>
                  <a:pt x="14199" y="1"/>
                </a:lnTo>
                <a:close/>
              </a:path>
            </a:pathLst>
          </a:custGeom>
          <a:solidFill>
            <a:srgbClr val="FF6B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Swimlane</a:t>
            </a:r>
            <a:endParaRPr b="0" i="0" sz="3000" u="none" cap="none" strike="noStrike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5"/>
          <p:cNvSpPr/>
          <p:nvPr/>
        </p:nvSpPr>
        <p:spPr>
          <a:xfrm>
            <a:off x="642600" y="747625"/>
            <a:ext cx="3996000" cy="387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15"/>
          <p:cNvSpPr txBox="1"/>
          <p:nvPr>
            <p:ph type="title"/>
          </p:nvPr>
        </p:nvSpPr>
        <p:spPr>
          <a:xfrm>
            <a:off x="4638600" y="2133150"/>
            <a:ext cx="4834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Swimlane Diagram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Level 1.3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(</a:t>
            </a:r>
            <a:r>
              <a:rPr lang="en">
                <a:solidFill>
                  <a:schemeClr val="accent3"/>
                </a:solidFill>
              </a:rPr>
              <a:t>Lesson Management</a:t>
            </a:r>
            <a:r>
              <a:rPr lang="en"/>
              <a:t>)</a:t>
            </a:r>
            <a:endParaRPr/>
          </a:p>
        </p:txBody>
      </p:sp>
      <p:pic>
        <p:nvPicPr>
          <p:cNvPr id="769" name="Google Shape;7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600" y="870300"/>
            <a:ext cx="3742001" cy="3634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6"/>
          <p:cNvSpPr/>
          <p:nvPr/>
        </p:nvSpPr>
        <p:spPr>
          <a:xfrm>
            <a:off x="642600" y="747625"/>
            <a:ext cx="3996000" cy="387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16"/>
          <p:cNvSpPr txBox="1"/>
          <p:nvPr>
            <p:ph type="title"/>
          </p:nvPr>
        </p:nvSpPr>
        <p:spPr>
          <a:xfrm>
            <a:off x="4638600" y="2133150"/>
            <a:ext cx="4834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Swimlane Diagram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Level 1.5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(</a:t>
            </a:r>
            <a:r>
              <a:rPr lang="en">
                <a:solidFill>
                  <a:schemeClr val="accent3"/>
                </a:solidFill>
              </a:rPr>
              <a:t>Event Management</a:t>
            </a:r>
            <a:r>
              <a:rPr lang="en"/>
              <a:t>)</a:t>
            </a:r>
            <a:endParaRPr/>
          </a:p>
        </p:txBody>
      </p:sp>
      <p:pic>
        <p:nvPicPr>
          <p:cNvPr id="776" name="Google Shape;7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338" y="937350"/>
            <a:ext cx="3806525" cy="350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7"/>
          <p:cNvSpPr/>
          <p:nvPr/>
        </p:nvSpPr>
        <p:spPr>
          <a:xfrm>
            <a:off x="3131475" y="1080575"/>
            <a:ext cx="2655770" cy="2598746"/>
          </a:xfrm>
          <a:custGeom>
            <a:rect b="b" l="l" r="r" t="t"/>
            <a:pathLst>
              <a:path extrusionOk="0" h="21098" w="27006">
                <a:moveTo>
                  <a:pt x="13533" y="1"/>
                </a:moveTo>
                <a:lnTo>
                  <a:pt x="12868" y="21"/>
                </a:lnTo>
                <a:lnTo>
                  <a:pt x="12222" y="61"/>
                </a:lnTo>
                <a:lnTo>
                  <a:pt x="11617" y="101"/>
                </a:lnTo>
                <a:lnTo>
                  <a:pt x="11012" y="182"/>
                </a:lnTo>
                <a:lnTo>
                  <a:pt x="10427" y="263"/>
                </a:lnTo>
                <a:lnTo>
                  <a:pt x="9863" y="384"/>
                </a:lnTo>
                <a:lnTo>
                  <a:pt x="9318" y="505"/>
                </a:lnTo>
                <a:lnTo>
                  <a:pt x="8794" y="646"/>
                </a:lnTo>
                <a:lnTo>
                  <a:pt x="8289" y="807"/>
                </a:lnTo>
                <a:lnTo>
                  <a:pt x="7785" y="989"/>
                </a:lnTo>
                <a:lnTo>
                  <a:pt x="7301" y="1191"/>
                </a:lnTo>
                <a:lnTo>
                  <a:pt x="6837" y="1412"/>
                </a:lnTo>
                <a:lnTo>
                  <a:pt x="6373" y="1634"/>
                </a:lnTo>
                <a:lnTo>
                  <a:pt x="5930" y="1897"/>
                </a:lnTo>
                <a:lnTo>
                  <a:pt x="5506" y="2159"/>
                </a:lnTo>
                <a:lnTo>
                  <a:pt x="5062" y="2441"/>
                </a:lnTo>
                <a:lnTo>
                  <a:pt x="4659" y="2764"/>
                </a:lnTo>
                <a:lnTo>
                  <a:pt x="4256" y="3066"/>
                </a:lnTo>
                <a:lnTo>
                  <a:pt x="3852" y="3409"/>
                </a:lnTo>
                <a:lnTo>
                  <a:pt x="3449" y="3772"/>
                </a:lnTo>
                <a:lnTo>
                  <a:pt x="3066" y="4135"/>
                </a:lnTo>
                <a:lnTo>
                  <a:pt x="2683" y="4539"/>
                </a:lnTo>
                <a:lnTo>
                  <a:pt x="2299" y="4942"/>
                </a:lnTo>
                <a:lnTo>
                  <a:pt x="1936" y="5366"/>
                </a:lnTo>
                <a:lnTo>
                  <a:pt x="1573" y="5789"/>
                </a:lnTo>
                <a:lnTo>
                  <a:pt x="1271" y="6233"/>
                </a:lnTo>
                <a:lnTo>
                  <a:pt x="988" y="6676"/>
                </a:lnTo>
                <a:lnTo>
                  <a:pt x="746" y="7120"/>
                </a:lnTo>
                <a:lnTo>
                  <a:pt x="545" y="7564"/>
                </a:lnTo>
                <a:lnTo>
                  <a:pt x="383" y="8008"/>
                </a:lnTo>
                <a:lnTo>
                  <a:pt x="242" y="8451"/>
                </a:lnTo>
                <a:lnTo>
                  <a:pt x="141" y="8915"/>
                </a:lnTo>
                <a:lnTo>
                  <a:pt x="61" y="9359"/>
                </a:lnTo>
                <a:lnTo>
                  <a:pt x="20" y="9803"/>
                </a:lnTo>
                <a:lnTo>
                  <a:pt x="0" y="10266"/>
                </a:lnTo>
                <a:lnTo>
                  <a:pt x="20" y="10710"/>
                </a:lnTo>
                <a:lnTo>
                  <a:pt x="61" y="11154"/>
                </a:lnTo>
                <a:lnTo>
                  <a:pt x="121" y="11577"/>
                </a:lnTo>
                <a:lnTo>
                  <a:pt x="222" y="12021"/>
                </a:lnTo>
                <a:lnTo>
                  <a:pt x="323" y="12445"/>
                </a:lnTo>
                <a:lnTo>
                  <a:pt x="464" y="12868"/>
                </a:lnTo>
                <a:lnTo>
                  <a:pt x="625" y="13272"/>
                </a:lnTo>
                <a:lnTo>
                  <a:pt x="787" y="13675"/>
                </a:lnTo>
                <a:lnTo>
                  <a:pt x="988" y="14078"/>
                </a:lnTo>
                <a:lnTo>
                  <a:pt x="1210" y="14462"/>
                </a:lnTo>
                <a:lnTo>
                  <a:pt x="1432" y="14845"/>
                </a:lnTo>
                <a:lnTo>
                  <a:pt x="1674" y="15208"/>
                </a:lnTo>
                <a:lnTo>
                  <a:pt x="1916" y="15571"/>
                </a:lnTo>
                <a:lnTo>
                  <a:pt x="2198" y="15914"/>
                </a:lnTo>
                <a:lnTo>
                  <a:pt x="2481" y="16257"/>
                </a:lnTo>
                <a:lnTo>
                  <a:pt x="2763" y="16559"/>
                </a:lnTo>
                <a:lnTo>
                  <a:pt x="3066" y="16862"/>
                </a:lnTo>
                <a:lnTo>
                  <a:pt x="3368" y="17164"/>
                </a:lnTo>
                <a:lnTo>
                  <a:pt x="3691" y="17426"/>
                </a:lnTo>
                <a:lnTo>
                  <a:pt x="4014" y="17689"/>
                </a:lnTo>
                <a:lnTo>
                  <a:pt x="4336" y="17931"/>
                </a:lnTo>
                <a:lnTo>
                  <a:pt x="5002" y="18374"/>
                </a:lnTo>
                <a:lnTo>
                  <a:pt x="5688" y="18778"/>
                </a:lnTo>
                <a:lnTo>
                  <a:pt x="6394" y="19181"/>
                </a:lnTo>
                <a:lnTo>
                  <a:pt x="7120" y="19544"/>
                </a:lnTo>
                <a:lnTo>
                  <a:pt x="7886" y="19867"/>
                </a:lnTo>
                <a:lnTo>
                  <a:pt x="8673" y="20149"/>
                </a:lnTo>
                <a:lnTo>
                  <a:pt x="9459" y="20411"/>
                </a:lnTo>
                <a:lnTo>
                  <a:pt x="10286" y="20633"/>
                </a:lnTo>
                <a:lnTo>
                  <a:pt x="11133" y="20795"/>
                </a:lnTo>
                <a:lnTo>
                  <a:pt x="12000" y="20936"/>
                </a:lnTo>
                <a:lnTo>
                  <a:pt x="12888" y="21037"/>
                </a:lnTo>
                <a:lnTo>
                  <a:pt x="13816" y="21077"/>
                </a:lnTo>
                <a:lnTo>
                  <a:pt x="14743" y="21097"/>
                </a:lnTo>
                <a:lnTo>
                  <a:pt x="15712" y="21037"/>
                </a:lnTo>
                <a:lnTo>
                  <a:pt x="16700" y="20956"/>
                </a:lnTo>
                <a:lnTo>
                  <a:pt x="17708" y="20815"/>
                </a:lnTo>
                <a:lnTo>
                  <a:pt x="18212" y="20714"/>
                </a:lnTo>
                <a:lnTo>
                  <a:pt x="18696" y="20613"/>
                </a:lnTo>
                <a:lnTo>
                  <a:pt x="19181" y="20492"/>
                </a:lnTo>
                <a:lnTo>
                  <a:pt x="19644" y="20351"/>
                </a:lnTo>
                <a:lnTo>
                  <a:pt x="20088" y="20210"/>
                </a:lnTo>
                <a:lnTo>
                  <a:pt x="20532" y="20048"/>
                </a:lnTo>
                <a:lnTo>
                  <a:pt x="20955" y="19867"/>
                </a:lnTo>
                <a:lnTo>
                  <a:pt x="21359" y="19685"/>
                </a:lnTo>
                <a:lnTo>
                  <a:pt x="21762" y="19484"/>
                </a:lnTo>
                <a:lnTo>
                  <a:pt x="22145" y="19262"/>
                </a:lnTo>
                <a:lnTo>
                  <a:pt x="22529" y="19040"/>
                </a:lnTo>
                <a:lnTo>
                  <a:pt x="22871" y="18798"/>
                </a:lnTo>
                <a:lnTo>
                  <a:pt x="23214" y="18556"/>
                </a:lnTo>
                <a:lnTo>
                  <a:pt x="23557" y="18294"/>
                </a:lnTo>
                <a:lnTo>
                  <a:pt x="23860" y="18031"/>
                </a:lnTo>
                <a:lnTo>
                  <a:pt x="24162" y="17749"/>
                </a:lnTo>
                <a:lnTo>
                  <a:pt x="24465" y="17467"/>
                </a:lnTo>
                <a:lnTo>
                  <a:pt x="24727" y="17164"/>
                </a:lnTo>
                <a:lnTo>
                  <a:pt x="24989" y="16862"/>
                </a:lnTo>
                <a:lnTo>
                  <a:pt x="25231" y="16559"/>
                </a:lnTo>
                <a:lnTo>
                  <a:pt x="25453" y="16236"/>
                </a:lnTo>
                <a:lnTo>
                  <a:pt x="25655" y="15914"/>
                </a:lnTo>
                <a:lnTo>
                  <a:pt x="25856" y="15571"/>
                </a:lnTo>
                <a:lnTo>
                  <a:pt x="26038" y="15228"/>
                </a:lnTo>
                <a:lnTo>
                  <a:pt x="26199" y="14865"/>
                </a:lnTo>
                <a:lnTo>
                  <a:pt x="26361" y="14522"/>
                </a:lnTo>
                <a:lnTo>
                  <a:pt x="26482" y="14159"/>
                </a:lnTo>
                <a:lnTo>
                  <a:pt x="26603" y="13776"/>
                </a:lnTo>
                <a:lnTo>
                  <a:pt x="26703" y="13413"/>
                </a:lnTo>
                <a:lnTo>
                  <a:pt x="26804" y="13030"/>
                </a:lnTo>
                <a:lnTo>
                  <a:pt x="26865" y="12646"/>
                </a:lnTo>
                <a:lnTo>
                  <a:pt x="26925" y="12263"/>
                </a:lnTo>
                <a:lnTo>
                  <a:pt x="26966" y="11759"/>
                </a:lnTo>
                <a:lnTo>
                  <a:pt x="27006" y="11255"/>
                </a:lnTo>
                <a:lnTo>
                  <a:pt x="27006" y="10751"/>
                </a:lnTo>
                <a:lnTo>
                  <a:pt x="26986" y="10246"/>
                </a:lnTo>
                <a:lnTo>
                  <a:pt x="26966" y="9742"/>
                </a:lnTo>
                <a:lnTo>
                  <a:pt x="26905" y="9258"/>
                </a:lnTo>
                <a:lnTo>
                  <a:pt x="26845" y="8754"/>
                </a:lnTo>
                <a:lnTo>
                  <a:pt x="26744" y="8270"/>
                </a:lnTo>
                <a:lnTo>
                  <a:pt x="26643" y="7806"/>
                </a:lnTo>
                <a:lnTo>
                  <a:pt x="26522" y="7322"/>
                </a:lnTo>
                <a:lnTo>
                  <a:pt x="26361" y="6858"/>
                </a:lnTo>
                <a:lnTo>
                  <a:pt x="26199" y="6414"/>
                </a:lnTo>
                <a:lnTo>
                  <a:pt x="26018" y="5971"/>
                </a:lnTo>
                <a:lnTo>
                  <a:pt x="25836" y="5527"/>
                </a:lnTo>
                <a:lnTo>
                  <a:pt x="25614" y="5103"/>
                </a:lnTo>
                <a:lnTo>
                  <a:pt x="25392" y="4700"/>
                </a:lnTo>
                <a:lnTo>
                  <a:pt x="25130" y="4297"/>
                </a:lnTo>
                <a:lnTo>
                  <a:pt x="24868" y="3913"/>
                </a:lnTo>
                <a:lnTo>
                  <a:pt x="24586" y="3550"/>
                </a:lnTo>
                <a:lnTo>
                  <a:pt x="24303" y="3207"/>
                </a:lnTo>
                <a:lnTo>
                  <a:pt x="23981" y="2865"/>
                </a:lnTo>
                <a:lnTo>
                  <a:pt x="23658" y="2562"/>
                </a:lnTo>
                <a:lnTo>
                  <a:pt x="23335" y="2260"/>
                </a:lnTo>
                <a:lnTo>
                  <a:pt x="22972" y="1977"/>
                </a:lnTo>
                <a:lnTo>
                  <a:pt x="22609" y="1715"/>
                </a:lnTo>
                <a:lnTo>
                  <a:pt x="22226" y="1493"/>
                </a:lnTo>
                <a:lnTo>
                  <a:pt x="21823" y="1271"/>
                </a:lnTo>
                <a:lnTo>
                  <a:pt x="21419" y="1070"/>
                </a:lnTo>
                <a:lnTo>
                  <a:pt x="20996" y="908"/>
                </a:lnTo>
                <a:lnTo>
                  <a:pt x="20572" y="767"/>
                </a:lnTo>
                <a:lnTo>
                  <a:pt x="20128" y="646"/>
                </a:lnTo>
                <a:lnTo>
                  <a:pt x="19665" y="565"/>
                </a:lnTo>
                <a:lnTo>
                  <a:pt x="18797" y="424"/>
                </a:lnTo>
                <a:lnTo>
                  <a:pt x="17970" y="303"/>
                </a:lnTo>
                <a:lnTo>
                  <a:pt x="17164" y="202"/>
                </a:lnTo>
                <a:lnTo>
                  <a:pt x="16397" y="122"/>
                </a:lnTo>
                <a:lnTo>
                  <a:pt x="15631" y="61"/>
                </a:lnTo>
                <a:lnTo>
                  <a:pt x="14905" y="21"/>
                </a:lnTo>
                <a:lnTo>
                  <a:pt x="14199" y="1"/>
                </a:lnTo>
                <a:close/>
              </a:path>
            </a:pathLst>
          </a:custGeom>
          <a:solidFill>
            <a:srgbClr val="FF6B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Data</a:t>
            </a:r>
            <a:endParaRPr b="0" i="0" sz="3000" u="none" cap="none" strike="noStrike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Based</a:t>
            </a:r>
            <a:endParaRPr b="0" i="0" sz="3000" u="none" cap="none" strike="noStrike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Modeling</a:t>
            </a:r>
            <a:endParaRPr b="0" i="0" sz="3000" u="none" cap="none" strike="noStrike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8"/>
          <p:cNvSpPr txBox="1"/>
          <p:nvPr>
            <p:ph type="title"/>
          </p:nvPr>
        </p:nvSpPr>
        <p:spPr>
          <a:xfrm>
            <a:off x="720000" y="2276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Database Relations</a:t>
            </a:r>
            <a:endParaRPr/>
          </a:p>
        </p:txBody>
      </p:sp>
      <p:pic>
        <p:nvPicPr>
          <p:cNvPr id="787" name="Google Shape;7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875" y="907413"/>
            <a:ext cx="3724674" cy="37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4675" y="940738"/>
            <a:ext cx="41529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9"/>
          <p:cNvSpPr txBox="1"/>
          <p:nvPr>
            <p:ph type="title"/>
          </p:nvPr>
        </p:nvSpPr>
        <p:spPr>
          <a:xfrm>
            <a:off x="720000" y="158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794" name="Google Shape;7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2738" y="730850"/>
            <a:ext cx="5918525" cy="416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"/>
          <p:cNvSpPr/>
          <p:nvPr/>
        </p:nvSpPr>
        <p:spPr>
          <a:xfrm rot="10800000">
            <a:off x="8044890" y="-606633"/>
            <a:ext cx="2475662" cy="3341798"/>
          </a:xfrm>
          <a:custGeom>
            <a:rect b="b" l="l" r="r" t="t"/>
            <a:pathLst>
              <a:path extrusionOk="0" h="57037" w="42254">
                <a:moveTo>
                  <a:pt x="6515" y="0"/>
                </a:moveTo>
                <a:lnTo>
                  <a:pt x="5507" y="20"/>
                </a:lnTo>
                <a:lnTo>
                  <a:pt x="4498" y="61"/>
                </a:lnTo>
                <a:lnTo>
                  <a:pt x="3470" y="141"/>
                </a:lnTo>
                <a:lnTo>
                  <a:pt x="2441" y="262"/>
                </a:lnTo>
                <a:lnTo>
                  <a:pt x="1432" y="383"/>
                </a:lnTo>
                <a:lnTo>
                  <a:pt x="1291" y="5869"/>
                </a:lnTo>
                <a:lnTo>
                  <a:pt x="1110" y="11375"/>
                </a:lnTo>
                <a:lnTo>
                  <a:pt x="747" y="22347"/>
                </a:lnTo>
                <a:lnTo>
                  <a:pt x="626" y="25957"/>
                </a:lnTo>
                <a:lnTo>
                  <a:pt x="525" y="29547"/>
                </a:lnTo>
                <a:lnTo>
                  <a:pt x="444" y="33137"/>
                </a:lnTo>
                <a:lnTo>
                  <a:pt x="404" y="36747"/>
                </a:lnTo>
                <a:lnTo>
                  <a:pt x="364" y="40257"/>
                </a:lnTo>
                <a:lnTo>
                  <a:pt x="343" y="43746"/>
                </a:lnTo>
                <a:lnTo>
                  <a:pt x="303" y="47255"/>
                </a:lnTo>
                <a:lnTo>
                  <a:pt x="222" y="50765"/>
                </a:lnTo>
                <a:lnTo>
                  <a:pt x="182" y="51672"/>
                </a:lnTo>
                <a:lnTo>
                  <a:pt x="122" y="52600"/>
                </a:lnTo>
                <a:lnTo>
                  <a:pt x="41" y="53507"/>
                </a:lnTo>
                <a:lnTo>
                  <a:pt x="0" y="54415"/>
                </a:lnTo>
                <a:lnTo>
                  <a:pt x="0" y="54859"/>
                </a:lnTo>
                <a:lnTo>
                  <a:pt x="0" y="55303"/>
                </a:lnTo>
                <a:lnTo>
                  <a:pt x="21" y="55524"/>
                </a:lnTo>
                <a:lnTo>
                  <a:pt x="41" y="55746"/>
                </a:lnTo>
                <a:lnTo>
                  <a:pt x="101" y="55968"/>
                </a:lnTo>
                <a:lnTo>
                  <a:pt x="142" y="56170"/>
                </a:lnTo>
                <a:lnTo>
                  <a:pt x="182" y="56271"/>
                </a:lnTo>
                <a:lnTo>
                  <a:pt x="243" y="56351"/>
                </a:lnTo>
                <a:lnTo>
                  <a:pt x="303" y="56432"/>
                </a:lnTo>
                <a:lnTo>
                  <a:pt x="384" y="56492"/>
                </a:lnTo>
                <a:lnTo>
                  <a:pt x="565" y="56593"/>
                </a:lnTo>
                <a:lnTo>
                  <a:pt x="807" y="56674"/>
                </a:lnTo>
                <a:lnTo>
                  <a:pt x="1231" y="56815"/>
                </a:lnTo>
                <a:lnTo>
                  <a:pt x="1674" y="56896"/>
                </a:lnTo>
                <a:lnTo>
                  <a:pt x="2118" y="56977"/>
                </a:lnTo>
                <a:lnTo>
                  <a:pt x="2582" y="57017"/>
                </a:lnTo>
                <a:lnTo>
                  <a:pt x="3046" y="57017"/>
                </a:lnTo>
                <a:lnTo>
                  <a:pt x="3490" y="57037"/>
                </a:lnTo>
                <a:lnTo>
                  <a:pt x="4397" y="57017"/>
                </a:lnTo>
                <a:lnTo>
                  <a:pt x="5446" y="56977"/>
                </a:lnTo>
                <a:lnTo>
                  <a:pt x="6495" y="56916"/>
                </a:lnTo>
                <a:lnTo>
                  <a:pt x="7544" y="56835"/>
                </a:lnTo>
                <a:lnTo>
                  <a:pt x="8613" y="56755"/>
                </a:lnTo>
                <a:lnTo>
                  <a:pt x="10125" y="56593"/>
                </a:lnTo>
                <a:lnTo>
                  <a:pt x="10892" y="56533"/>
                </a:lnTo>
                <a:lnTo>
                  <a:pt x="11638" y="56513"/>
                </a:lnTo>
                <a:lnTo>
                  <a:pt x="42254" y="56513"/>
                </a:lnTo>
                <a:lnTo>
                  <a:pt x="42214" y="55988"/>
                </a:lnTo>
                <a:lnTo>
                  <a:pt x="42133" y="55484"/>
                </a:lnTo>
                <a:lnTo>
                  <a:pt x="42052" y="54960"/>
                </a:lnTo>
                <a:lnTo>
                  <a:pt x="41911" y="54455"/>
                </a:lnTo>
                <a:lnTo>
                  <a:pt x="41750" y="53971"/>
                </a:lnTo>
                <a:lnTo>
                  <a:pt x="41568" y="53467"/>
                </a:lnTo>
                <a:lnTo>
                  <a:pt x="41346" y="52983"/>
                </a:lnTo>
                <a:lnTo>
                  <a:pt x="41104" y="52499"/>
                </a:lnTo>
                <a:lnTo>
                  <a:pt x="40741" y="51914"/>
                </a:lnTo>
                <a:lnTo>
                  <a:pt x="40338" y="51329"/>
                </a:lnTo>
                <a:lnTo>
                  <a:pt x="39914" y="50765"/>
                </a:lnTo>
                <a:lnTo>
                  <a:pt x="39471" y="50220"/>
                </a:lnTo>
                <a:lnTo>
                  <a:pt x="38523" y="49131"/>
                </a:lnTo>
                <a:lnTo>
                  <a:pt x="37595" y="48062"/>
                </a:lnTo>
                <a:lnTo>
                  <a:pt x="37151" y="47517"/>
                </a:lnTo>
                <a:lnTo>
                  <a:pt x="36728" y="46953"/>
                </a:lnTo>
                <a:lnTo>
                  <a:pt x="36344" y="46388"/>
                </a:lnTo>
                <a:lnTo>
                  <a:pt x="36163" y="46106"/>
                </a:lnTo>
                <a:lnTo>
                  <a:pt x="36002" y="45803"/>
                </a:lnTo>
                <a:lnTo>
                  <a:pt x="35860" y="45501"/>
                </a:lnTo>
                <a:lnTo>
                  <a:pt x="35719" y="45198"/>
                </a:lnTo>
                <a:lnTo>
                  <a:pt x="35598" y="44895"/>
                </a:lnTo>
                <a:lnTo>
                  <a:pt x="35477" y="44593"/>
                </a:lnTo>
                <a:lnTo>
                  <a:pt x="35376" y="44270"/>
                </a:lnTo>
                <a:lnTo>
                  <a:pt x="35316" y="43927"/>
                </a:lnTo>
                <a:lnTo>
                  <a:pt x="35255" y="43605"/>
                </a:lnTo>
                <a:lnTo>
                  <a:pt x="35215" y="43262"/>
                </a:lnTo>
                <a:lnTo>
                  <a:pt x="35195" y="42979"/>
                </a:lnTo>
                <a:lnTo>
                  <a:pt x="35195" y="42717"/>
                </a:lnTo>
                <a:lnTo>
                  <a:pt x="35215" y="42173"/>
                </a:lnTo>
                <a:lnTo>
                  <a:pt x="35296" y="41628"/>
                </a:lnTo>
                <a:lnTo>
                  <a:pt x="35397" y="41084"/>
                </a:lnTo>
                <a:lnTo>
                  <a:pt x="35538" y="40539"/>
                </a:lnTo>
                <a:lnTo>
                  <a:pt x="35679" y="40015"/>
                </a:lnTo>
                <a:lnTo>
                  <a:pt x="36022" y="38946"/>
                </a:lnTo>
                <a:lnTo>
                  <a:pt x="36344" y="37857"/>
                </a:lnTo>
                <a:lnTo>
                  <a:pt x="36486" y="37332"/>
                </a:lnTo>
                <a:lnTo>
                  <a:pt x="36607" y="36788"/>
                </a:lnTo>
                <a:lnTo>
                  <a:pt x="36687" y="36263"/>
                </a:lnTo>
                <a:lnTo>
                  <a:pt x="36728" y="35719"/>
                </a:lnTo>
                <a:lnTo>
                  <a:pt x="36748" y="35436"/>
                </a:lnTo>
                <a:lnTo>
                  <a:pt x="36748" y="35174"/>
                </a:lnTo>
                <a:lnTo>
                  <a:pt x="36728" y="34892"/>
                </a:lnTo>
                <a:lnTo>
                  <a:pt x="36687" y="34630"/>
                </a:lnTo>
                <a:lnTo>
                  <a:pt x="36647" y="34367"/>
                </a:lnTo>
                <a:lnTo>
                  <a:pt x="36586" y="34085"/>
                </a:lnTo>
                <a:lnTo>
                  <a:pt x="36526" y="33843"/>
                </a:lnTo>
                <a:lnTo>
                  <a:pt x="36445" y="33581"/>
                </a:lnTo>
                <a:lnTo>
                  <a:pt x="36344" y="33339"/>
                </a:lnTo>
                <a:lnTo>
                  <a:pt x="36244" y="33097"/>
                </a:lnTo>
                <a:lnTo>
                  <a:pt x="36002" y="32633"/>
                </a:lnTo>
                <a:lnTo>
                  <a:pt x="35719" y="32169"/>
                </a:lnTo>
                <a:lnTo>
                  <a:pt x="35397" y="31746"/>
                </a:lnTo>
                <a:lnTo>
                  <a:pt x="35034" y="31342"/>
                </a:lnTo>
                <a:lnTo>
                  <a:pt x="34650" y="30959"/>
                </a:lnTo>
                <a:lnTo>
                  <a:pt x="34227" y="30596"/>
                </a:lnTo>
                <a:lnTo>
                  <a:pt x="33803" y="30253"/>
                </a:lnTo>
                <a:lnTo>
                  <a:pt x="33339" y="29930"/>
                </a:lnTo>
                <a:lnTo>
                  <a:pt x="32875" y="29608"/>
                </a:lnTo>
                <a:lnTo>
                  <a:pt x="32371" y="29325"/>
                </a:lnTo>
                <a:lnTo>
                  <a:pt x="31887" y="29063"/>
                </a:lnTo>
                <a:lnTo>
                  <a:pt x="31383" y="28821"/>
                </a:lnTo>
                <a:lnTo>
                  <a:pt x="30879" y="28599"/>
                </a:lnTo>
                <a:lnTo>
                  <a:pt x="29870" y="28176"/>
                </a:lnTo>
                <a:lnTo>
                  <a:pt x="28842" y="27772"/>
                </a:lnTo>
                <a:lnTo>
                  <a:pt x="27793" y="27369"/>
                </a:lnTo>
                <a:lnTo>
                  <a:pt x="26785" y="26925"/>
                </a:lnTo>
                <a:lnTo>
                  <a:pt x="26280" y="26703"/>
                </a:lnTo>
                <a:lnTo>
                  <a:pt x="25796" y="26461"/>
                </a:lnTo>
                <a:lnTo>
                  <a:pt x="25312" y="26199"/>
                </a:lnTo>
                <a:lnTo>
                  <a:pt x="24848" y="25937"/>
                </a:lnTo>
                <a:lnTo>
                  <a:pt x="24384" y="25634"/>
                </a:lnTo>
                <a:lnTo>
                  <a:pt x="23941" y="25332"/>
                </a:lnTo>
                <a:lnTo>
                  <a:pt x="23517" y="24989"/>
                </a:lnTo>
                <a:lnTo>
                  <a:pt x="23114" y="24626"/>
                </a:lnTo>
                <a:lnTo>
                  <a:pt x="22872" y="24364"/>
                </a:lnTo>
                <a:lnTo>
                  <a:pt x="22650" y="24122"/>
                </a:lnTo>
                <a:lnTo>
                  <a:pt x="22408" y="23860"/>
                </a:lnTo>
                <a:lnTo>
                  <a:pt x="22206" y="23577"/>
                </a:lnTo>
                <a:lnTo>
                  <a:pt x="22005" y="23315"/>
                </a:lnTo>
                <a:lnTo>
                  <a:pt x="21823" y="23033"/>
                </a:lnTo>
                <a:lnTo>
                  <a:pt x="21480" y="22448"/>
                </a:lnTo>
                <a:lnTo>
                  <a:pt x="21157" y="21843"/>
                </a:lnTo>
                <a:lnTo>
                  <a:pt x="20895" y="21217"/>
                </a:lnTo>
                <a:lnTo>
                  <a:pt x="20653" y="20592"/>
                </a:lnTo>
                <a:lnTo>
                  <a:pt x="20431" y="19927"/>
                </a:lnTo>
                <a:lnTo>
                  <a:pt x="20250" y="19261"/>
                </a:lnTo>
                <a:lnTo>
                  <a:pt x="20089" y="18575"/>
                </a:lnTo>
                <a:lnTo>
                  <a:pt x="19947" y="17869"/>
                </a:lnTo>
                <a:lnTo>
                  <a:pt x="19826" y="17164"/>
                </a:lnTo>
                <a:lnTo>
                  <a:pt x="19725" y="16458"/>
                </a:lnTo>
                <a:lnTo>
                  <a:pt x="19625" y="15732"/>
                </a:lnTo>
                <a:lnTo>
                  <a:pt x="19443" y="14279"/>
                </a:lnTo>
                <a:lnTo>
                  <a:pt x="19282" y="12807"/>
                </a:lnTo>
                <a:lnTo>
                  <a:pt x="19080" y="11375"/>
                </a:lnTo>
                <a:lnTo>
                  <a:pt x="18979" y="10649"/>
                </a:lnTo>
                <a:lnTo>
                  <a:pt x="18838" y="9943"/>
                </a:lnTo>
                <a:lnTo>
                  <a:pt x="18697" y="9237"/>
                </a:lnTo>
                <a:lnTo>
                  <a:pt x="18536" y="8552"/>
                </a:lnTo>
                <a:lnTo>
                  <a:pt x="18354" y="7866"/>
                </a:lnTo>
                <a:lnTo>
                  <a:pt x="18132" y="7200"/>
                </a:lnTo>
                <a:lnTo>
                  <a:pt x="17890" y="6555"/>
                </a:lnTo>
                <a:lnTo>
                  <a:pt x="17608" y="5930"/>
                </a:lnTo>
                <a:lnTo>
                  <a:pt x="17305" y="5304"/>
                </a:lnTo>
                <a:lnTo>
                  <a:pt x="16942" y="4720"/>
                </a:lnTo>
                <a:lnTo>
                  <a:pt x="16761" y="4437"/>
                </a:lnTo>
                <a:lnTo>
                  <a:pt x="16559" y="4155"/>
                </a:lnTo>
                <a:lnTo>
                  <a:pt x="16337" y="3872"/>
                </a:lnTo>
                <a:lnTo>
                  <a:pt x="16115" y="3610"/>
                </a:lnTo>
                <a:lnTo>
                  <a:pt x="15772" y="3247"/>
                </a:lnTo>
                <a:lnTo>
                  <a:pt x="15430" y="2904"/>
                </a:lnTo>
                <a:lnTo>
                  <a:pt x="15067" y="2602"/>
                </a:lnTo>
                <a:lnTo>
                  <a:pt x="14703" y="2299"/>
                </a:lnTo>
                <a:lnTo>
                  <a:pt x="14320" y="2037"/>
                </a:lnTo>
                <a:lnTo>
                  <a:pt x="13937" y="1775"/>
                </a:lnTo>
                <a:lnTo>
                  <a:pt x="13534" y="1553"/>
                </a:lnTo>
                <a:lnTo>
                  <a:pt x="13110" y="1331"/>
                </a:lnTo>
                <a:lnTo>
                  <a:pt x="12687" y="1129"/>
                </a:lnTo>
                <a:lnTo>
                  <a:pt x="12263" y="948"/>
                </a:lnTo>
                <a:lnTo>
                  <a:pt x="11819" y="807"/>
                </a:lnTo>
                <a:lnTo>
                  <a:pt x="11355" y="645"/>
                </a:lnTo>
                <a:lnTo>
                  <a:pt x="10912" y="524"/>
                </a:lnTo>
                <a:lnTo>
                  <a:pt x="10448" y="403"/>
                </a:lnTo>
                <a:lnTo>
                  <a:pt x="9964" y="323"/>
                </a:lnTo>
                <a:lnTo>
                  <a:pt x="9500" y="222"/>
                </a:lnTo>
                <a:lnTo>
                  <a:pt x="9016" y="161"/>
                </a:lnTo>
                <a:lnTo>
                  <a:pt x="8512" y="101"/>
                </a:lnTo>
                <a:lnTo>
                  <a:pt x="8028" y="61"/>
                </a:lnTo>
                <a:lnTo>
                  <a:pt x="7523" y="40"/>
                </a:lnTo>
                <a:lnTo>
                  <a:pt x="6515" y="0"/>
                </a:lnTo>
                <a:close/>
              </a:path>
            </a:pathLst>
          </a:custGeom>
          <a:solidFill>
            <a:srgbClr val="FFE2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2"/>
          <p:cNvSpPr/>
          <p:nvPr/>
        </p:nvSpPr>
        <p:spPr>
          <a:xfrm flipH="1" rot="-5737592">
            <a:off x="-1909447" y="2829204"/>
            <a:ext cx="3536688" cy="3525078"/>
          </a:xfrm>
          <a:custGeom>
            <a:rect b="b" l="l" r="r" t="t"/>
            <a:pathLst>
              <a:path extrusionOk="0" h="61333" w="61535">
                <a:moveTo>
                  <a:pt x="25312" y="0"/>
                </a:moveTo>
                <a:lnTo>
                  <a:pt x="24384" y="40"/>
                </a:lnTo>
                <a:lnTo>
                  <a:pt x="23618" y="101"/>
                </a:lnTo>
                <a:lnTo>
                  <a:pt x="22851" y="182"/>
                </a:lnTo>
                <a:lnTo>
                  <a:pt x="22065" y="303"/>
                </a:lnTo>
                <a:lnTo>
                  <a:pt x="21298" y="464"/>
                </a:lnTo>
                <a:lnTo>
                  <a:pt x="20532" y="625"/>
                </a:lnTo>
                <a:lnTo>
                  <a:pt x="19766" y="847"/>
                </a:lnTo>
                <a:lnTo>
                  <a:pt x="18979" y="1069"/>
                </a:lnTo>
                <a:lnTo>
                  <a:pt x="18213" y="1331"/>
                </a:lnTo>
                <a:lnTo>
                  <a:pt x="17446" y="1593"/>
                </a:lnTo>
                <a:lnTo>
                  <a:pt x="16700" y="1896"/>
                </a:lnTo>
                <a:lnTo>
                  <a:pt x="15934" y="2219"/>
                </a:lnTo>
                <a:lnTo>
                  <a:pt x="15187" y="2561"/>
                </a:lnTo>
                <a:lnTo>
                  <a:pt x="14441" y="2945"/>
                </a:lnTo>
                <a:lnTo>
                  <a:pt x="13695" y="3328"/>
                </a:lnTo>
                <a:lnTo>
                  <a:pt x="12969" y="3711"/>
                </a:lnTo>
                <a:lnTo>
                  <a:pt x="12243" y="4135"/>
                </a:lnTo>
                <a:lnTo>
                  <a:pt x="11517" y="4578"/>
                </a:lnTo>
                <a:lnTo>
                  <a:pt x="10811" y="5022"/>
                </a:lnTo>
                <a:lnTo>
                  <a:pt x="10125" y="5486"/>
                </a:lnTo>
                <a:lnTo>
                  <a:pt x="9439" y="5970"/>
                </a:lnTo>
                <a:lnTo>
                  <a:pt x="8753" y="6454"/>
                </a:lnTo>
                <a:lnTo>
                  <a:pt x="8088" y="6958"/>
                </a:lnTo>
                <a:lnTo>
                  <a:pt x="7443" y="7483"/>
                </a:lnTo>
                <a:lnTo>
                  <a:pt x="6817" y="8007"/>
                </a:lnTo>
                <a:lnTo>
                  <a:pt x="6192" y="8531"/>
                </a:lnTo>
                <a:lnTo>
                  <a:pt x="5587" y="9076"/>
                </a:lnTo>
                <a:lnTo>
                  <a:pt x="4982" y="9620"/>
                </a:lnTo>
                <a:lnTo>
                  <a:pt x="4417" y="10185"/>
                </a:lnTo>
                <a:lnTo>
                  <a:pt x="3852" y="10730"/>
                </a:lnTo>
                <a:lnTo>
                  <a:pt x="3308" y="11294"/>
                </a:lnTo>
                <a:lnTo>
                  <a:pt x="2784" y="11859"/>
                </a:lnTo>
                <a:lnTo>
                  <a:pt x="2279" y="12424"/>
                </a:lnTo>
                <a:lnTo>
                  <a:pt x="2057" y="12686"/>
                </a:lnTo>
                <a:lnTo>
                  <a:pt x="1856" y="12968"/>
                </a:lnTo>
                <a:lnTo>
                  <a:pt x="1654" y="13231"/>
                </a:lnTo>
                <a:lnTo>
                  <a:pt x="1473" y="13513"/>
                </a:lnTo>
                <a:lnTo>
                  <a:pt x="1311" y="13795"/>
                </a:lnTo>
                <a:lnTo>
                  <a:pt x="1150" y="14078"/>
                </a:lnTo>
                <a:lnTo>
                  <a:pt x="868" y="14663"/>
                </a:lnTo>
                <a:lnTo>
                  <a:pt x="625" y="15268"/>
                </a:lnTo>
                <a:lnTo>
                  <a:pt x="424" y="15873"/>
                </a:lnTo>
                <a:lnTo>
                  <a:pt x="262" y="16518"/>
                </a:lnTo>
                <a:lnTo>
                  <a:pt x="141" y="17143"/>
                </a:lnTo>
                <a:lnTo>
                  <a:pt x="61" y="17809"/>
                </a:lnTo>
                <a:lnTo>
                  <a:pt x="20" y="18454"/>
                </a:lnTo>
                <a:lnTo>
                  <a:pt x="0" y="19140"/>
                </a:lnTo>
                <a:lnTo>
                  <a:pt x="20" y="19806"/>
                </a:lnTo>
                <a:lnTo>
                  <a:pt x="81" y="20491"/>
                </a:lnTo>
                <a:lnTo>
                  <a:pt x="162" y="21157"/>
                </a:lnTo>
                <a:lnTo>
                  <a:pt x="283" y="21843"/>
                </a:lnTo>
                <a:lnTo>
                  <a:pt x="424" y="22528"/>
                </a:lnTo>
                <a:lnTo>
                  <a:pt x="605" y="23214"/>
                </a:lnTo>
                <a:lnTo>
                  <a:pt x="807" y="23880"/>
                </a:lnTo>
                <a:lnTo>
                  <a:pt x="1029" y="24545"/>
                </a:lnTo>
                <a:lnTo>
                  <a:pt x="1271" y="25211"/>
                </a:lnTo>
                <a:lnTo>
                  <a:pt x="1533" y="25876"/>
                </a:lnTo>
                <a:lnTo>
                  <a:pt x="1815" y="26522"/>
                </a:lnTo>
                <a:lnTo>
                  <a:pt x="2118" y="27167"/>
                </a:lnTo>
                <a:lnTo>
                  <a:pt x="2441" y="27792"/>
                </a:lnTo>
                <a:lnTo>
                  <a:pt x="2784" y="28397"/>
                </a:lnTo>
                <a:lnTo>
                  <a:pt x="3147" y="29003"/>
                </a:lnTo>
                <a:lnTo>
                  <a:pt x="3510" y="29567"/>
                </a:lnTo>
                <a:lnTo>
                  <a:pt x="3893" y="30132"/>
                </a:lnTo>
                <a:lnTo>
                  <a:pt x="4276" y="30677"/>
                </a:lnTo>
                <a:lnTo>
                  <a:pt x="4679" y="31201"/>
                </a:lnTo>
                <a:lnTo>
                  <a:pt x="5083" y="31685"/>
                </a:lnTo>
                <a:lnTo>
                  <a:pt x="5486" y="32169"/>
                </a:lnTo>
                <a:lnTo>
                  <a:pt x="5890" y="32613"/>
                </a:lnTo>
                <a:lnTo>
                  <a:pt x="6313" y="33036"/>
                </a:lnTo>
                <a:lnTo>
                  <a:pt x="6737" y="33440"/>
                </a:lnTo>
                <a:lnTo>
                  <a:pt x="7180" y="33843"/>
                </a:lnTo>
                <a:lnTo>
                  <a:pt x="7624" y="34226"/>
                </a:lnTo>
                <a:lnTo>
                  <a:pt x="8088" y="34589"/>
                </a:lnTo>
                <a:lnTo>
                  <a:pt x="8572" y="34952"/>
                </a:lnTo>
                <a:lnTo>
                  <a:pt x="9056" y="35315"/>
                </a:lnTo>
                <a:lnTo>
                  <a:pt x="9540" y="35638"/>
                </a:lnTo>
                <a:lnTo>
                  <a:pt x="10044" y="35961"/>
                </a:lnTo>
                <a:lnTo>
                  <a:pt x="10548" y="36263"/>
                </a:lnTo>
                <a:lnTo>
                  <a:pt x="11073" y="36566"/>
                </a:lnTo>
                <a:lnTo>
                  <a:pt x="11597" y="36828"/>
                </a:lnTo>
                <a:lnTo>
                  <a:pt x="12122" y="37090"/>
                </a:lnTo>
                <a:lnTo>
                  <a:pt x="12666" y="37352"/>
                </a:lnTo>
                <a:lnTo>
                  <a:pt x="13211" y="37574"/>
                </a:lnTo>
                <a:lnTo>
                  <a:pt x="13775" y="37796"/>
                </a:lnTo>
                <a:lnTo>
                  <a:pt x="14340" y="37998"/>
                </a:lnTo>
                <a:lnTo>
                  <a:pt x="14905" y="38179"/>
                </a:lnTo>
                <a:lnTo>
                  <a:pt x="15470" y="38361"/>
                </a:lnTo>
                <a:lnTo>
                  <a:pt x="16034" y="38522"/>
                </a:lnTo>
                <a:lnTo>
                  <a:pt x="16619" y="38663"/>
                </a:lnTo>
                <a:lnTo>
                  <a:pt x="17204" y="38784"/>
                </a:lnTo>
                <a:lnTo>
                  <a:pt x="17789" y="38885"/>
                </a:lnTo>
                <a:lnTo>
                  <a:pt x="18374" y="38986"/>
                </a:lnTo>
                <a:lnTo>
                  <a:pt x="18959" y="39067"/>
                </a:lnTo>
                <a:lnTo>
                  <a:pt x="19564" y="39107"/>
                </a:lnTo>
                <a:lnTo>
                  <a:pt x="20149" y="39168"/>
                </a:lnTo>
                <a:lnTo>
                  <a:pt x="20754" y="39188"/>
                </a:lnTo>
                <a:lnTo>
                  <a:pt x="21924" y="39188"/>
                </a:lnTo>
                <a:lnTo>
                  <a:pt x="22529" y="39147"/>
                </a:lnTo>
                <a:lnTo>
                  <a:pt x="23255" y="39107"/>
                </a:lnTo>
                <a:lnTo>
                  <a:pt x="23961" y="39026"/>
                </a:lnTo>
                <a:lnTo>
                  <a:pt x="25413" y="38865"/>
                </a:lnTo>
                <a:lnTo>
                  <a:pt x="26865" y="38683"/>
                </a:lnTo>
                <a:lnTo>
                  <a:pt x="27591" y="38603"/>
                </a:lnTo>
                <a:lnTo>
                  <a:pt x="28317" y="38562"/>
                </a:lnTo>
                <a:lnTo>
                  <a:pt x="29043" y="38522"/>
                </a:lnTo>
                <a:lnTo>
                  <a:pt x="29749" y="38522"/>
                </a:lnTo>
                <a:lnTo>
                  <a:pt x="30455" y="38542"/>
                </a:lnTo>
                <a:lnTo>
                  <a:pt x="31141" y="38623"/>
                </a:lnTo>
                <a:lnTo>
                  <a:pt x="31484" y="38663"/>
                </a:lnTo>
                <a:lnTo>
                  <a:pt x="31826" y="38724"/>
                </a:lnTo>
                <a:lnTo>
                  <a:pt x="32169" y="38805"/>
                </a:lnTo>
                <a:lnTo>
                  <a:pt x="32512" y="38905"/>
                </a:lnTo>
                <a:lnTo>
                  <a:pt x="32835" y="39006"/>
                </a:lnTo>
                <a:lnTo>
                  <a:pt x="33178" y="39127"/>
                </a:lnTo>
                <a:lnTo>
                  <a:pt x="33500" y="39248"/>
                </a:lnTo>
                <a:lnTo>
                  <a:pt x="33823" y="39410"/>
                </a:lnTo>
                <a:lnTo>
                  <a:pt x="34186" y="39591"/>
                </a:lnTo>
                <a:lnTo>
                  <a:pt x="34529" y="39813"/>
                </a:lnTo>
                <a:lnTo>
                  <a:pt x="34872" y="40035"/>
                </a:lnTo>
                <a:lnTo>
                  <a:pt x="35174" y="40277"/>
                </a:lnTo>
                <a:lnTo>
                  <a:pt x="35497" y="40539"/>
                </a:lnTo>
                <a:lnTo>
                  <a:pt x="35780" y="40801"/>
                </a:lnTo>
                <a:lnTo>
                  <a:pt x="36062" y="41084"/>
                </a:lnTo>
                <a:lnTo>
                  <a:pt x="36324" y="41386"/>
                </a:lnTo>
                <a:lnTo>
                  <a:pt x="36586" y="41689"/>
                </a:lnTo>
                <a:lnTo>
                  <a:pt x="36808" y="42011"/>
                </a:lnTo>
                <a:lnTo>
                  <a:pt x="37050" y="42334"/>
                </a:lnTo>
                <a:lnTo>
                  <a:pt x="37272" y="42677"/>
                </a:lnTo>
                <a:lnTo>
                  <a:pt x="37474" y="43020"/>
                </a:lnTo>
                <a:lnTo>
                  <a:pt x="37675" y="43383"/>
                </a:lnTo>
                <a:lnTo>
                  <a:pt x="38038" y="44129"/>
                </a:lnTo>
                <a:lnTo>
                  <a:pt x="38381" y="44895"/>
                </a:lnTo>
                <a:lnTo>
                  <a:pt x="38684" y="45682"/>
                </a:lnTo>
                <a:lnTo>
                  <a:pt x="38966" y="46489"/>
                </a:lnTo>
                <a:lnTo>
                  <a:pt x="39228" y="47296"/>
                </a:lnTo>
                <a:lnTo>
                  <a:pt x="39450" y="48122"/>
                </a:lnTo>
                <a:lnTo>
                  <a:pt x="39672" y="48949"/>
                </a:lnTo>
                <a:lnTo>
                  <a:pt x="40075" y="50583"/>
                </a:lnTo>
                <a:lnTo>
                  <a:pt x="40277" y="51390"/>
                </a:lnTo>
                <a:lnTo>
                  <a:pt x="40499" y="52217"/>
                </a:lnTo>
                <a:lnTo>
                  <a:pt x="40761" y="53044"/>
                </a:lnTo>
                <a:lnTo>
                  <a:pt x="41023" y="53850"/>
                </a:lnTo>
                <a:lnTo>
                  <a:pt x="41326" y="54657"/>
                </a:lnTo>
                <a:lnTo>
                  <a:pt x="41649" y="55464"/>
                </a:lnTo>
                <a:lnTo>
                  <a:pt x="42012" y="56230"/>
                </a:lnTo>
                <a:lnTo>
                  <a:pt x="42415" y="56956"/>
                </a:lnTo>
                <a:lnTo>
                  <a:pt x="42637" y="57319"/>
                </a:lnTo>
                <a:lnTo>
                  <a:pt x="42859" y="57662"/>
                </a:lnTo>
                <a:lnTo>
                  <a:pt x="43081" y="58005"/>
                </a:lnTo>
                <a:lnTo>
                  <a:pt x="43343" y="58328"/>
                </a:lnTo>
                <a:lnTo>
                  <a:pt x="43585" y="58630"/>
                </a:lnTo>
                <a:lnTo>
                  <a:pt x="43847" y="58933"/>
                </a:lnTo>
                <a:lnTo>
                  <a:pt x="44129" y="59215"/>
                </a:lnTo>
                <a:lnTo>
                  <a:pt x="44412" y="59498"/>
                </a:lnTo>
                <a:lnTo>
                  <a:pt x="44714" y="59740"/>
                </a:lnTo>
                <a:lnTo>
                  <a:pt x="45017" y="59982"/>
                </a:lnTo>
                <a:lnTo>
                  <a:pt x="45360" y="60203"/>
                </a:lnTo>
                <a:lnTo>
                  <a:pt x="45682" y="60425"/>
                </a:lnTo>
                <a:lnTo>
                  <a:pt x="46045" y="60607"/>
                </a:lnTo>
                <a:lnTo>
                  <a:pt x="46408" y="60768"/>
                </a:lnTo>
                <a:lnTo>
                  <a:pt x="46771" y="60930"/>
                </a:lnTo>
                <a:lnTo>
                  <a:pt x="47175" y="61051"/>
                </a:lnTo>
                <a:lnTo>
                  <a:pt x="47598" y="61172"/>
                </a:lnTo>
                <a:lnTo>
                  <a:pt x="48042" y="61252"/>
                </a:lnTo>
                <a:lnTo>
                  <a:pt x="48486" y="61313"/>
                </a:lnTo>
                <a:lnTo>
                  <a:pt x="48929" y="61333"/>
                </a:lnTo>
                <a:lnTo>
                  <a:pt x="49393" y="61333"/>
                </a:lnTo>
                <a:lnTo>
                  <a:pt x="49837" y="61293"/>
                </a:lnTo>
                <a:lnTo>
                  <a:pt x="50281" y="61252"/>
                </a:lnTo>
                <a:lnTo>
                  <a:pt x="50725" y="61172"/>
                </a:lnTo>
                <a:lnTo>
                  <a:pt x="51168" y="61071"/>
                </a:lnTo>
                <a:lnTo>
                  <a:pt x="51612" y="60950"/>
                </a:lnTo>
                <a:lnTo>
                  <a:pt x="52056" y="60809"/>
                </a:lnTo>
                <a:lnTo>
                  <a:pt x="52479" y="60647"/>
                </a:lnTo>
                <a:lnTo>
                  <a:pt x="52903" y="60466"/>
                </a:lnTo>
                <a:lnTo>
                  <a:pt x="53306" y="60264"/>
                </a:lnTo>
                <a:lnTo>
                  <a:pt x="53709" y="60042"/>
                </a:lnTo>
                <a:lnTo>
                  <a:pt x="54093" y="59800"/>
                </a:lnTo>
                <a:lnTo>
                  <a:pt x="54718" y="59397"/>
                </a:lnTo>
                <a:lnTo>
                  <a:pt x="55303" y="58933"/>
                </a:lnTo>
                <a:lnTo>
                  <a:pt x="55847" y="58449"/>
                </a:lnTo>
                <a:lnTo>
                  <a:pt x="56372" y="57945"/>
                </a:lnTo>
                <a:lnTo>
                  <a:pt x="56876" y="57400"/>
                </a:lnTo>
                <a:lnTo>
                  <a:pt x="57360" y="56835"/>
                </a:lnTo>
                <a:lnTo>
                  <a:pt x="57804" y="56230"/>
                </a:lnTo>
                <a:lnTo>
                  <a:pt x="58207" y="55625"/>
                </a:lnTo>
                <a:lnTo>
                  <a:pt x="58590" y="54980"/>
                </a:lnTo>
                <a:lnTo>
                  <a:pt x="58953" y="54334"/>
                </a:lnTo>
                <a:lnTo>
                  <a:pt x="59296" y="53649"/>
                </a:lnTo>
                <a:lnTo>
                  <a:pt x="59599" y="52983"/>
                </a:lnTo>
                <a:lnTo>
                  <a:pt x="59881" y="52277"/>
                </a:lnTo>
                <a:lnTo>
                  <a:pt x="60143" y="51571"/>
                </a:lnTo>
                <a:lnTo>
                  <a:pt x="60365" y="50865"/>
                </a:lnTo>
                <a:lnTo>
                  <a:pt x="60567" y="50139"/>
                </a:lnTo>
                <a:lnTo>
                  <a:pt x="60728" y="49413"/>
                </a:lnTo>
                <a:lnTo>
                  <a:pt x="60890" y="48687"/>
                </a:lnTo>
                <a:lnTo>
                  <a:pt x="61031" y="47961"/>
                </a:lnTo>
                <a:lnTo>
                  <a:pt x="61132" y="47235"/>
                </a:lnTo>
                <a:lnTo>
                  <a:pt x="61232" y="46489"/>
                </a:lnTo>
                <a:lnTo>
                  <a:pt x="61313" y="45763"/>
                </a:lnTo>
                <a:lnTo>
                  <a:pt x="61374" y="45016"/>
                </a:lnTo>
                <a:lnTo>
                  <a:pt x="61434" y="44270"/>
                </a:lnTo>
                <a:lnTo>
                  <a:pt x="61495" y="42778"/>
                </a:lnTo>
                <a:lnTo>
                  <a:pt x="61535" y="41285"/>
                </a:lnTo>
                <a:lnTo>
                  <a:pt x="61535" y="39793"/>
                </a:lnTo>
                <a:lnTo>
                  <a:pt x="61515" y="38300"/>
                </a:lnTo>
                <a:lnTo>
                  <a:pt x="61495" y="36485"/>
                </a:lnTo>
                <a:lnTo>
                  <a:pt x="61434" y="34670"/>
                </a:lnTo>
                <a:lnTo>
                  <a:pt x="61353" y="32835"/>
                </a:lnTo>
                <a:lnTo>
                  <a:pt x="61232" y="30979"/>
                </a:lnTo>
                <a:lnTo>
                  <a:pt x="61172" y="30071"/>
                </a:lnTo>
                <a:lnTo>
                  <a:pt x="61071" y="29144"/>
                </a:lnTo>
                <a:lnTo>
                  <a:pt x="60970" y="28236"/>
                </a:lnTo>
                <a:lnTo>
                  <a:pt x="60849" y="27329"/>
                </a:lnTo>
                <a:lnTo>
                  <a:pt x="60728" y="26421"/>
                </a:lnTo>
                <a:lnTo>
                  <a:pt x="60567" y="25534"/>
                </a:lnTo>
                <a:lnTo>
                  <a:pt x="60405" y="24626"/>
                </a:lnTo>
                <a:lnTo>
                  <a:pt x="60224" y="23739"/>
                </a:lnTo>
                <a:lnTo>
                  <a:pt x="60022" y="22871"/>
                </a:lnTo>
                <a:lnTo>
                  <a:pt x="59800" y="22004"/>
                </a:lnTo>
                <a:lnTo>
                  <a:pt x="59558" y="21137"/>
                </a:lnTo>
                <a:lnTo>
                  <a:pt x="59296" y="20290"/>
                </a:lnTo>
                <a:lnTo>
                  <a:pt x="58994" y="19443"/>
                </a:lnTo>
                <a:lnTo>
                  <a:pt x="58691" y="18616"/>
                </a:lnTo>
                <a:lnTo>
                  <a:pt x="58348" y="17809"/>
                </a:lnTo>
                <a:lnTo>
                  <a:pt x="57985" y="17002"/>
                </a:lnTo>
                <a:lnTo>
                  <a:pt x="57582" y="16216"/>
                </a:lnTo>
                <a:lnTo>
                  <a:pt x="57158" y="15449"/>
                </a:lnTo>
                <a:lnTo>
                  <a:pt x="56715" y="14703"/>
                </a:lnTo>
                <a:lnTo>
                  <a:pt x="56231" y="13957"/>
                </a:lnTo>
                <a:lnTo>
                  <a:pt x="55726" y="13251"/>
                </a:lnTo>
                <a:lnTo>
                  <a:pt x="55182" y="12545"/>
                </a:lnTo>
                <a:lnTo>
                  <a:pt x="54617" y="11859"/>
                </a:lnTo>
                <a:lnTo>
                  <a:pt x="53992" y="11214"/>
                </a:lnTo>
                <a:lnTo>
                  <a:pt x="53609" y="10831"/>
                </a:lnTo>
                <a:lnTo>
                  <a:pt x="53225" y="10447"/>
                </a:lnTo>
                <a:lnTo>
                  <a:pt x="52822" y="10084"/>
                </a:lnTo>
                <a:lnTo>
                  <a:pt x="52419" y="9741"/>
                </a:lnTo>
                <a:lnTo>
                  <a:pt x="51995" y="9399"/>
                </a:lnTo>
                <a:lnTo>
                  <a:pt x="51572" y="9056"/>
                </a:lnTo>
                <a:lnTo>
                  <a:pt x="50704" y="8431"/>
                </a:lnTo>
                <a:lnTo>
                  <a:pt x="49817" y="7825"/>
                </a:lnTo>
                <a:lnTo>
                  <a:pt x="48889" y="7261"/>
                </a:lnTo>
                <a:lnTo>
                  <a:pt x="47941" y="6736"/>
                </a:lnTo>
                <a:lnTo>
                  <a:pt x="46973" y="6232"/>
                </a:lnTo>
                <a:lnTo>
                  <a:pt x="46005" y="5768"/>
                </a:lnTo>
                <a:lnTo>
                  <a:pt x="44997" y="5304"/>
                </a:lnTo>
                <a:lnTo>
                  <a:pt x="44008" y="4881"/>
                </a:lnTo>
                <a:lnTo>
                  <a:pt x="42980" y="4457"/>
                </a:lnTo>
                <a:lnTo>
                  <a:pt x="41971" y="4074"/>
                </a:lnTo>
                <a:lnTo>
                  <a:pt x="40943" y="3691"/>
                </a:lnTo>
                <a:lnTo>
                  <a:pt x="38885" y="2945"/>
                </a:lnTo>
                <a:lnTo>
                  <a:pt x="37111" y="2340"/>
                </a:lnTo>
                <a:lnTo>
                  <a:pt x="35336" y="1755"/>
                </a:lnTo>
                <a:lnTo>
                  <a:pt x="34448" y="1492"/>
                </a:lnTo>
                <a:lnTo>
                  <a:pt x="33541" y="1230"/>
                </a:lnTo>
                <a:lnTo>
                  <a:pt x="32633" y="988"/>
                </a:lnTo>
                <a:lnTo>
                  <a:pt x="31726" y="766"/>
                </a:lnTo>
                <a:lnTo>
                  <a:pt x="30818" y="565"/>
                </a:lnTo>
                <a:lnTo>
                  <a:pt x="29910" y="383"/>
                </a:lnTo>
                <a:lnTo>
                  <a:pt x="29003" y="242"/>
                </a:lnTo>
                <a:lnTo>
                  <a:pt x="28075" y="141"/>
                </a:lnTo>
                <a:lnTo>
                  <a:pt x="27167" y="61"/>
                </a:lnTo>
                <a:lnTo>
                  <a:pt x="262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1" name="Google Shape;671;p2"/>
          <p:cNvGrpSpPr/>
          <p:nvPr/>
        </p:nvGrpSpPr>
        <p:grpSpPr>
          <a:xfrm flipH="1" rot="-5400000">
            <a:off x="474221" y="-484217"/>
            <a:ext cx="970042" cy="1918341"/>
            <a:chOff x="961675" y="1958725"/>
            <a:chExt cx="563225" cy="1113825"/>
          </a:xfrm>
        </p:grpSpPr>
        <p:sp>
          <p:nvSpPr>
            <p:cNvPr id="672" name="Google Shape;672;p2"/>
            <p:cNvSpPr/>
            <p:nvPr/>
          </p:nvSpPr>
          <p:spPr>
            <a:xfrm>
              <a:off x="961675" y="1958725"/>
              <a:ext cx="284400" cy="1113825"/>
            </a:xfrm>
            <a:custGeom>
              <a:rect b="b" l="l" r="r" t="t"/>
              <a:pathLst>
                <a:path extrusionOk="0" h="44553" w="11376">
                  <a:moveTo>
                    <a:pt x="0" y="0"/>
                  </a:moveTo>
                  <a:lnTo>
                    <a:pt x="0" y="44553"/>
                  </a:lnTo>
                  <a:lnTo>
                    <a:pt x="645" y="44392"/>
                  </a:lnTo>
                  <a:lnTo>
                    <a:pt x="1251" y="44210"/>
                  </a:lnTo>
                  <a:lnTo>
                    <a:pt x="1835" y="43988"/>
                  </a:lnTo>
                  <a:lnTo>
                    <a:pt x="2400" y="43766"/>
                  </a:lnTo>
                  <a:lnTo>
                    <a:pt x="2925" y="43504"/>
                  </a:lnTo>
                  <a:lnTo>
                    <a:pt x="3429" y="43202"/>
                  </a:lnTo>
                  <a:lnTo>
                    <a:pt x="3913" y="42899"/>
                  </a:lnTo>
                  <a:lnTo>
                    <a:pt x="4357" y="42556"/>
                  </a:lnTo>
                  <a:lnTo>
                    <a:pt x="4800" y="42213"/>
                  </a:lnTo>
                  <a:lnTo>
                    <a:pt x="5204" y="41830"/>
                  </a:lnTo>
                  <a:lnTo>
                    <a:pt x="5567" y="41427"/>
                  </a:lnTo>
                  <a:lnTo>
                    <a:pt x="5930" y="41023"/>
                  </a:lnTo>
                  <a:lnTo>
                    <a:pt x="6252" y="40580"/>
                  </a:lnTo>
                  <a:lnTo>
                    <a:pt x="6555" y="40136"/>
                  </a:lnTo>
                  <a:lnTo>
                    <a:pt x="6837" y="39692"/>
                  </a:lnTo>
                  <a:lnTo>
                    <a:pt x="7099" y="39208"/>
                  </a:lnTo>
                  <a:lnTo>
                    <a:pt x="7341" y="38724"/>
                  </a:lnTo>
                  <a:lnTo>
                    <a:pt x="7563" y="38220"/>
                  </a:lnTo>
                  <a:lnTo>
                    <a:pt x="7745" y="37716"/>
                  </a:lnTo>
                  <a:lnTo>
                    <a:pt x="7926" y="37212"/>
                  </a:lnTo>
                  <a:lnTo>
                    <a:pt x="8068" y="36687"/>
                  </a:lnTo>
                  <a:lnTo>
                    <a:pt x="8189" y="36163"/>
                  </a:lnTo>
                  <a:lnTo>
                    <a:pt x="8310" y="35618"/>
                  </a:lnTo>
                  <a:lnTo>
                    <a:pt x="8390" y="35094"/>
                  </a:lnTo>
                  <a:lnTo>
                    <a:pt x="8451" y="34549"/>
                  </a:lnTo>
                  <a:lnTo>
                    <a:pt x="8491" y="34005"/>
                  </a:lnTo>
                  <a:lnTo>
                    <a:pt x="8531" y="33460"/>
                  </a:lnTo>
                  <a:lnTo>
                    <a:pt x="8531" y="32916"/>
                  </a:lnTo>
                  <a:lnTo>
                    <a:pt x="8511" y="32391"/>
                  </a:lnTo>
                  <a:lnTo>
                    <a:pt x="8491" y="31847"/>
                  </a:lnTo>
                  <a:lnTo>
                    <a:pt x="8451" y="31322"/>
                  </a:lnTo>
                  <a:lnTo>
                    <a:pt x="8370" y="30798"/>
                  </a:lnTo>
                  <a:lnTo>
                    <a:pt x="8269" y="30193"/>
                  </a:lnTo>
                  <a:lnTo>
                    <a:pt x="8128" y="29628"/>
                  </a:lnTo>
                  <a:lnTo>
                    <a:pt x="7967" y="29063"/>
                  </a:lnTo>
                  <a:lnTo>
                    <a:pt x="7785" y="28519"/>
                  </a:lnTo>
                  <a:lnTo>
                    <a:pt x="7583" y="27994"/>
                  </a:lnTo>
                  <a:lnTo>
                    <a:pt x="7341" y="27470"/>
                  </a:lnTo>
                  <a:lnTo>
                    <a:pt x="7099" y="26946"/>
                  </a:lnTo>
                  <a:lnTo>
                    <a:pt x="6857" y="26421"/>
                  </a:lnTo>
                  <a:lnTo>
                    <a:pt x="6313" y="25393"/>
                  </a:lnTo>
                  <a:lnTo>
                    <a:pt x="5768" y="24324"/>
                  </a:lnTo>
                  <a:lnTo>
                    <a:pt x="5224" y="23235"/>
                  </a:lnTo>
                  <a:lnTo>
                    <a:pt x="4962" y="22650"/>
                  </a:lnTo>
                  <a:lnTo>
                    <a:pt x="4720" y="22065"/>
                  </a:lnTo>
                  <a:lnTo>
                    <a:pt x="4478" y="21460"/>
                  </a:lnTo>
                  <a:lnTo>
                    <a:pt x="4276" y="20835"/>
                  </a:lnTo>
                  <a:lnTo>
                    <a:pt x="4074" y="20169"/>
                  </a:lnTo>
                  <a:lnTo>
                    <a:pt x="3913" y="19483"/>
                  </a:lnTo>
                  <a:lnTo>
                    <a:pt x="3772" y="18777"/>
                  </a:lnTo>
                  <a:lnTo>
                    <a:pt x="3651" y="18031"/>
                  </a:lnTo>
                  <a:lnTo>
                    <a:pt x="3570" y="17245"/>
                  </a:lnTo>
                  <a:lnTo>
                    <a:pt x="3530" y="16418"/>
                  </a:lnTo>
                  <a:lnTo>
                    <a:pt x="3530" y="15550"/>
                  </a:lnTo>
                  <a:lnTo>
                    <a:pt x="3570" y="14643"/>
                  </a:lnTo>
                  <a:lnTo>
                    <a:pt x="3651" y="13695"/>
                  </a:lnTo>
                  <a:lnTo>
                    <a:pt x="3772" y="12686"/>
                  </a:lnTo>
                  <a:lnTo>
                    <a:pt x="3953" y="11638"/>
                  </a:lnTo>
                  <a:lnTo>
                    <a:pt x="4195" y="10528"/>
                  </a:lnTo>
                  <a:lnTo>
                    <a:pt x="4478" y="9379"/>
                  </a:lnTo>
                  <a:lnTo>
                    <a:pt x="4841" y="8149"/>
                  </a:lnTo>
                  <a:lnTo>
                    <a:pt x="5083" y="7463"/>
                  </a:lnTo>
                  <a:lnTo>
                    <a:pt x="5345" y="6777"/>
                  </a:lnTo>
                  <a:lnTo>
                    <a:pt x="5627" y="6132"/>
                  </a:lnTo>
                  <a:lnTo>
                    <a:pt x="5950" y="5506"/>
                  </a:lnTo>
                  <a:lnTo>
                    <a:pt x="6293" y="4922"/>
                  </a:lnTo>
                  <a:lnTo>
                    <a:pt x="6656" y="4357"/>
                  </a:lnTo>
                  <a:lnTo>
                    <a:pt x="7039" y="3812"/>
                  </a:lnTo>
                  <a:lnTo>
                    <a:pt x="7462" y="3308"/>
                  </a:lnTo>
                  <a:lnTo>
                    <a:pt x="7886" y="2804"/>
                  </a:lnTo>
                  <a:lnTo>
                    <a:pt x="8330" y="2340"/>
                  </a:lnTo>
                  <a:lnTo>
                    <a:pt x="8814" y="1896"/>
                  </a:lnTo>
                  <a:lnTo>
                    <a:pt x="9298" y="1473"/>
                  </a:lnTo>
                  <a:lnTo>
                    <a:pt x="9782" y="1069"/>
                  </a:lnTo>
                  <a:lnTo>
                    <a:pt x="10306" y="706"/>
                  </a:lnTo>
                  <a:lnTo>
                    <a:pt x="10831" y="343"/>
                  </a:lnTo>
                  <a:lnTo>
                    <a:pt x="11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1145700" y="1958725"/>
              <a:ext cx="379200" cy="552150"/>
            </a:xfrm>
            <a:custGeom>
              <a:rect b="b" l="l" r="r" t="t"/>
              <a:pathLst>
                <a:path extrusionOk="0" h="22086" w="15168">
                  <a:moveTo>
                    <a:pt x="7181" y="0"/>
                  </a:moveTo>
                  <a:lnTo>
                    <a:pt x="6475" y="908"/>
                  </a:lnTo>
                  <a:lnTo>
                    <a:pt x="5749" y="1876"/>
                  </a:lnTo>
                  <a:lnTo>
                    <a:pt x="5043" y="2884"/>
                  </a:lnTo>
                  <a:lnTo>
                    <a:pt x="4337" y="3933"/>
                  </a:lnTo>
                  <a:lnTo>
                    <a:pt x="3671" y="5022"/>
                  </a:lnTo>
                  <a:lnTo>
                    <a:pt x="3349" y="5587"/>
                  </a:lnTo>
                  <a:lnTo>
                    <a:pt x="3046" y="6172"/>
                  </a:lnTo>
                  <a:lnTo>
                    <a:pt x="2723" y="6757"/>
                  </a:lnTo>
                  <a:lnTo>
                    <a:pt x="2441" y="7342"/>
                  </a:lnTo>
                  <a:lnTo>
                    <a:pt x="2159" y="7947"/>
                  </a:lnTo>
                  <a:lnTo>
                    <a:pt x="1897" y="8572"/>
                  </a:lnTo>
                  <a:lnTo>
                    <a:pt x="1634" y="9197"/>
                  </a:lnTo>
                  <a:lnTo>
                    <a:pt x="1392" y="9823"/>
                  </a:lnTo>
                  <a:lnTo>
                    <a:pt x="1170" y="10448"/>
                  </a:lnTo>
                  <a:lnTo>
                    <a:pt x="969" y="11093"/>
                  </a:lnTo>
                  <a:lnTo>
                    <a:pt x="767" y="11759"/>
                  </a:lnTo>
                  <a:lnTo>
                    <a:pt x="606" y="12404"/>
                  </a:lnTo>
                  <a:lnTo>
                    <a:pt x="444" y="13070"/>
                  </a:lnTo>
                  <a:lnTo>
                    <a:pt x="323" y="13755"/>
                  </a:lnTo>
                  <a:lnTo>
                    <a:pt x="202" y="14421"/>
                  </a:lnTo>
                  <a:lnTo>
                    <a:pt x="122" y="15107"/>
                  </a:lnTo>
                  <a:lnTo>
                    <a:pt x="61" y="15813"/>
                  </a:lnTo>
                  <a:lnTo>
                    <a:pt x="21" y="16498"/>
                  </a:lnTo>
                  <a:lnTo>
                    <a:pt x="1" y="17204"/>
                  </a:lnTo>
                  <a:lnTo>
                    <a:pt x="21" y="17910"/>
                  </a:lnTo>
                  <a:lnTo>
                    <a:pt x="61" y="18616"/>
                  </a:lnTo>
                  <a:lnTo>
                    <a:pt x="122" y="19322"/>
                  </a:lnTo>
                  <a:lnTo>
                    <a:pt x="202" y="19745"/>
                  </a:lnTo>
                  <a:lnTo>
                    <a:pt x="303" y="20109"/>
                  </a:lnTo>
                  <a:lnTo>
                    <a:pt x="404" y="20451"/>
                  </a:lnTo>
                  <a:lnTo>
                    <a:pt x="505" y="20774"/>
                  </a:lnTo>
                  <a:lnTo>
                    <a:pt x="606" y="21036"/>
                  </a:lnTo>
                  <a:lnTo>
                    <a:pt x="727" y="21278"/>
                  </a:lnTo>
                  <a:lnTo>
                    <a:pt x="828" y="21480"/>
                  </a:lnTo>
                  <a:lnTo>
                    <a:pt x="949" y="21662"/>
                  </a:lnTo>
                  <a:lnTo>
                    <a:pt x="1070" y="21803"/>
                  </a:lnTo>
                  <a:lnTo>
                    <a:pt x="1211" y="21924"/>
                  </a:lnTo>
                  <a:lnTo>
                    <a:pt x="1332" y="22004"/>
                  </a:lnTo>
                  <a:lnTo>
                    <a:pt x="1453" y="22065"/>
                  </a:lnTo>
                  <a:lnTo>
                    <a:pt x="1574" y="22085"/>
                  </a:lnTo>
                  <a:lnTo>
                    <a:pt x="1715" y="22085"/>
                  </a:lnTo>
                  <a:lnTo>
                    <a:pt x="1836" y="22065"/>
                  </a:lnTo>
                  <a:lnTo>
                    <a:pt x="1957" y="22004"/>
                  </a:lnTo>
                  <a:lnTo>
                    <a:pt x="2078" y="21944"/>
                  </a:lnTo>
                  <a:lnTo>
                    <a:pt x="2199" y="21843"/>
                  </a:lnTo>
                  <a:lnTo>
                    <a:pt x="2320" y="21702"/>
                  </a:lnTo>
                  <a:lnTo>
                    <a:pt x="2421" y="21561"/>
                  </a:lnTo>
                  <a:lnTo>
                    <a:pt x="2542" y="21399"/>
                  </a:lnTo>
                  <a:lnTo>
                    <a:pt x="2623" y="21198"/>
                  </a:lnTo>
                  <a:lnTo>
                    <a:pt x="2723" y="20996"/>
                  </a:lnTo>
                  <a:lnTo>
                    <a:pt x="2804" y="20774"/>
                  </a:lnTo>
                  <a:lnTo>
                    <a:pt x="2885" y="20512"/>
                  </a:lnTo>
                  <a:lnTo>
                    <a:pt x="2965" y="20250"/>
                  </a:lnTo>
                  <a:lnTo>
                    <a:pt x="3026" y="19967"/>
                  </a:lnTo>
                  <a:lnTo>
                    <a:pt x="3066" y="19665"/>
                  </a:lnTo>
                  <a:lnTo>
                    <a:pt x="3107" y="19342"/>
                  </a:lnTo>
                  <a:lnTo>
                    <a:pt x="3147" y="19019"/>
                  </a:lnTo>
                  <a:lnTo>
                    <a:pt x="3167" y="18677"/>
                  </a:lnTo>
                  <a:lnTo>
                    <a:pt x="3167" y="18314"/>
                  </a:lnTo>
                  <a:lnTo>
                    <a:pt x="3167" y="17991"/>
                  </a:lnTo>
                  <a:lnTo>
                    <a:pt x="3207" y="17648"/>
                  </a:lnTo>
                  <a:lnTo>
                    <a:pt x="3248" y="17285"/>
                  </a:lnTo>
                  <a:lnTo>
                    <a:pt x="3308" y="16882"/>
                  </a:lnTo>
                  <a:lnTo>
                    <a:pt x="3409" y="16458"/>
                  </a:lnTo>
                  <a:lnTo>
                    <a:pt x="3510" y="15994"/>
                  </a:lnTo>
                  <a:lnTo>
                    <a:pt x="3651" y="15510"/>
                  </a:lnTo>
                  <a:lnTo>
                    <a:pt x="3792" y="15006"/>
                  </a:lnTo>
                  <a:lnTo>
                    <a:pt x="3974" y="14502"/>
                  </a:lnTo>
                  <a:lnTo>
                    <a:pt x="4176" y="13957"/>
                  </a:lnTo>
                  <a:lnTo>
                    <a:pt x="4397" y="13392"/>
                  </a:lnTo>
                  <a:lnTo>
                    <a:pt x="4639" y="12807"/>
                  </a:lnTo>
                  <a:lnTo>
                    <a:pt x="4902" y="12223"/>
                  </a:lnTo>
                  <a:lnTo>
                    <a:pt x="5204" y="11618"/>
                  </a:lnTo>
                  <a:lnTo>
                    <a:pt x="5507" y="10992"/>
                  </a:lnTo>
                  <a:lnTo>
                    <a:pt x="5850" y="10367"/>
                  </a:lnTo>
                  <a:lnTo>
                    <a:pt x="6233" y="9722"/>
                  </a:lnTo>
                  <a:lnTo>
                    <a:pt x="6616" y="9076"/>
                  </a:lnTo>
                  <a:lnTo>
                    <a:pt x="7040" y="8431"/>
                  </a:lnTo>
                  <a:lnTo>
                    <a:pt x="7503" y="7765"/>
                  </a:lnTo>
                  <a:lnTo>
                    <a:pt x="7967" y="7120"/>
                  </a:lnTo>
                  <a:lnTo>
                    <a:pt x="8471" y="6454"/>
                  </a:lnTo>
                  <a:lnTo>
                    <a:pt x="9016" y="5789"/>
                  </a:lnTo>
                  <a:lnTo>
                    <a:pt x="9581" y="5123"/>
                  </a:lnTo>
                  <a:lnTo>
                    <a:pt x="10166" y="4458"/>
                  </a:lnTo>
                  <a:lnTo>
                    <a:pt x="10791" y="3792"/>
                  </a:lnTo>
                  <a:lnTo>
                    <a:pt x="11436" y="3147"/>
                  </a:lnTo>
                  <a:lnTo>
                    <a:pt x="12122" y="2501"/>
                  </a:lnTo>
                  <a:lnTo>
                    <a:pt x="12848" y="1856"/>
                  </a:lnTo>
                  <a:lnTo>
                    <a:pt x="13574" y="1231"/>
                  </a:lnTo>
                  <a:lnTo>
                    <a:pt x="14361" y="605"/>
                  </a:lnTo>
                  <a:lnTo>
                    <a:pt x="15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4" name="Google Shape;674;p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What is this Project?</a:t>
            </a:r>
            <a:endParaRPr/>
          </a:p>
        </p:txBody>
      </p:sp>
      <p:grpSp>
        <p:nvGrpSpPr>
          <p:cNvPr id="675" name="Google Shape;675;p2"/>
          <p:cNvGrpSpPr/>
          <p:nvPr/>
        </p:nvGrpSpPr>
        <p:grpSpPr>
          <a:xfrm flipH="1" rot="10800000">
            <a:off x="7324719" y="4112417"/>
            <a:ext cx="1838299" cy="1089040"/>
            <a:chOff x="238125" y="3383650"/>
            <a:chExt cx="1287775" cy="762900"/>
          </a:xfrm>
        </p:grpSpPr>
        <p:sp>
          <p:nvSpPr>
            <p:cNvPr id="676" name="Google Shape;676;p2"/>
            <p:cNvSpPr/>
            <p:nvPr/>
          </p:nvSpPr>
          <p:spPr>
            <a:xfrm>
              <a:off x="598125" y="3383650"/>
              <a:ext cx="927775" cy="557175"/>
            </a:xfrm>
            <a:custGeom>
              <a:rect b="b" l="l" r="r" t="t"/>
              <a:pathLst>
                <a:path extrusionOk="0" h="22287" w="37111">
                  <a:moveTo>
                    <a:pt x="37050" y="0"/>
                  </a:moveTo>
                  <a:lnTo>
                    <a:pt x="0" y="101"/>
                  </a:lnTo>
                  <a:lnTo>
                    <a:pt x="1090" y="161"/>
                  </a:lnTo>
                  <a:lnTo>
                    <a:pt x="2118" y="242"/>
                  </a:lnTo>
                  <a:lnTo>
                    <a:pt x="3127" y="343"/>
                  </a:lnTo>
                  <a:lnTo>
                    <a:pt x="4095" y="464"/>
                  </a:lnTo>
                  <a:lnTo>
                    <a:pt x="5002" y="585"/>
                  </a:lnTo>
                  <a:lnTo>
                    <a:pt x="5890" y="726"/>
                  </a:lnTo>
                  <a:lnTo>
                    <a:pt x="6737" y="867"/>
                  </a:lnTo>
                  <a:lnTo>
                    <a:pt x="7523" y="1029"/>
                  </a:lnTo>
                  <a:lnTo>
                    <a:pt x="8310" y="1210"/>
                  </a:lnTo>
                  <a:lnTo>
                    <a:pt x="9036" y="1412"/>
                  </a:lnTo>
                  <a:lnTo>
                    <a:pt x="9742" y="1613"/>
                  </a:lnTo>
                  <a:lnTo>
                    <a:pt x="10407" y="1835"/>
                  </a:lnTo>
                  <a:lnTo>
                    <a:pt x="11033" y="2077"/>
                  </a:lnTo>
                  <a:lnTo>
                    <a:pt x="11658" y="2340"/>
                  </a:lnTo>
                  <a:lnTo>
                    <a:pt x="12223" y="2602"/>
                  </a:lnTo>
                  <a:lnTo>
                    <a:pt x="12767" y="2884"/>
                  </a:lnTo>
                  <a:lnTo>
                    <a:pt x="13292" y="3187"/>
                  </a:lnTo>
                  <a:lnTo>
                    <a:pt x="13796" y="3509"/>
                  </a:lnTo>
                  <a:lnTo>
                    <a:pt x="14260" y="3852"/>
                  </a:lnTo>
                  <a:lnTo>
                    <a:pt x="14724" y="4195"/>
                  </a:lnTo>
                  <a:lnTo>
                    <a:pt x="15147" y="4558"/>
                  </a:lnTo>
                  <a:lnTo>
                    <a:pt x="15551" y="4941"/>
                  </a:lnTo>
                  <a:lnTo>
                    <a:pt x="15934" y="5345"/>
                  </a:lnTo>
                  <a:lnTo>
                    <a:pt x="16297" y="5768"/>
                  </a:lnTo>
                  <a:lnTo>
                    <a:pt x="16660" y="6192"/>
                  </a:lnTo>
                  <a:lnTo>
                    <a:pt x="16982" y="6656"/>
                  </a:lnTo>
                  <a:lnTo>
                    <a:pt x="17305" y="7120"/>
                  </a:lnTo>
                  <a:lnTo>
                    <a:pt x="17608" y="7624"/>
                  </a:lnTo>
                  <a:lnTo>
                    <a:pt x="17910" y="8128"/>
                  </a:lnTo>
                  <a:lnTo>
                    <a:pt x="18172" y="8652"/>
                  </a:lnTo>
                  <a:lnTo>
                    <a:pt x="18455" y="9197"/>
                  </a:lnTo>
                  <a:lnTo>
                    <a:pt x="18717" y="9762"/>
                  </a:lnTo>
                  <a:lnTo>
                    <a:pt x="19241" y="11032"/>
                  </a:lnTo>
                  <a:lnTo>
                    <a:pt x="19786" y="12343"/>
                  </a:lnTo>
                  <a:lnTo>
                    <a:pt x="20351" y="13695"/>
                  </a:lnTo>
                  <a:lnTo>
                    <a:pt x="20653" y="14360"/>
                  </a:lnTo>
                  <a:lnTo>
                    <a:pt x="20956" y="15026"/>
                  </a:lnTo>
                  <a:lnTo>
                    <a:pt x="21258" y="15671"/>
                  </a:lnTo>
                  <a:lnTo>
                    <a:pt x="21601" y="16316"/>
                  </a:lnTo>
                  <a:lnTo>
                    <a:pt x="21944" y="16962"/>
                  </a:lnTo>
                  <a:lnTo>
                    <a:pt x="22327" y="17567"/>
                  </a:lnTo>
                  <a:lnTo>
                    <a:pt x="22710" y="18152"/>
                  </a:lnTo>
                  <a:lnTo>
                    <a:pt x="23134" y="18717"/>
                  </a:lnTo>
                  <a:lnTo>
                    <a:pt x="23578" y="19261"/>
                  </a:lnTo>
                  <a:lnTo>
                    <a:pt x="24042" y="19765"/>
                  </a:lnTo>
                  <a:lnTo>
                    <a:pt x="24284" y="20007"/>
                  </a:lnTo>
                  <a:lnTo>
                    <a:pt x="24546" y="20229"/>
                  </a:lnTo>
                  <a:lnTo>
                    <a:pt x="24808" y="20451"/>
                  </a:lnTo>
                  <a:lnTo>
                    <a:pt x="25070" y="20653"/>
                  </a:lnTo>
                  <a:lnTo>
                    <a:pt x="25352" y="20854"/>
                  </a:lnTo>
                  <a:lnTo>
                    <a:pt x="25635" y="21036"/>
                  </a:lnTo>
                  <a:lnTo>
                    <a:pt x="25937" y="21217"/>
                  </a:lnTo>
                  <a:lnTo>
                    <a:pt x="26240" y="21379"/>
                  </a:lnTo>
                  <a:lnTo>
                    <a:pt x="26563" y="21540"/>
                  </a:lnTo>
                  <a:lnTo>
                    <a:pt x="26885" y="21681"/>
                  </a:lnTo>
                  <a:lnTo>
                    <a:pt x="27228" y="21802"/>
                  </a:lnTo>
                  <a:lnTo>
                    <a:pt x="27571" y="21923"/>
                  </a:lnTo>
                  <a:lnTo>
                    <a:pt x="27934" y="22024"/>
                  </a:lnTo>
                  <a:lnTo>
                    <a:pt x="28297" y="22105"/>
                  </a:lnTo>
                  <a:lnTo>
                    <a:pt x="28680" y="22165"/>
                  </a:lnTo>
                  <a:lnTo>
                    <a:pt x="29064" y="22226"/>
                  </a:lnTo>
                  <a:lnTo>
                    <a:pt x="29467" y="22266"/>
                  </a:lnTo>
                  <a:lnTo>
                    <a:pt x="29890" y="22286"/>
                  </a:lnTo>
                  <a:lnTo>
                    <a:pt x="30758" y="22286"/>
                  </a:lnTo>
                  <a:lnTo>
                    <a:pt x="31201" y="22266"/>
                  </a:lnTo>
                  <a:lnTo>
                    <a:pt x="31665" y="22206"/>
                  </a:lnTo>
                  <a:lnTo>
                    <a:pt x="32149" y="22145"/>
                  </a:lnTo>
                  <a:lnTo>
                    <a:pt x="32654" y="22065"/>
                  </a:lnTo>
                  <a:lnTo>
                    <a:pt x="33158" y="21964"/>
                  </a:lnTo>
                  <a:lnTo>
                    <a:pt x="33682" y="21843"/>
                  </a:lnTo>
                  <a:lnTo>
                    <a:pt x="34207" y="21701"/>
                  </a:lnTo>
                  <a:lnTo>
                    <a:pt x="34751" y="21540"/>
                  </a:lnTo>
                  <a:lnTo>
                    <a:pt x="35316" y="21359"/>
                  </a:lnTo>
                  <a:lnTo>
                    <a:pt x="35901" y="21157"/>
                  </a:lnTo>
                  <a:lnTo>
                    <a:pt x="36506" y="20935"/>
                  </a:lnTo>
                  <a:lnTo>
                    <a:pt x="37111" y="20673"/>
                  </a:lnTo>
                  <a:lnTo>
                    <a:pt x="37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238125" y="3425500"/>
              <a:ext cx="780025" cy="218350"/>
            </a:xfrm>
            <a:custGeom>
              <a:rect b="b" l="l" r="r" t="t"/>
              <a:pathLst>
                <a:path extrusionOk="0" h="8734" w="31201">
                  <a:moveTo>
                    <a:pt x="13453" y="0"/>
                  </a:moveTo>
                  <a:lnTo>
                    <a:pt x="12787" y="20"/>
                  </a:lnTo>
                  <a:lnTo>
                    <a:pt x="12121" y="40"/>
                  </a:lnTo>
                  <a:lnTo>
                    <a:pt x="11456" y="81"/>
                  </a:lnTo>
                  <a:lnTo>
                    <a:pt x="10790" y="141"/>
                  </a:lnTo>
                  <a:lnTo>
                    <a:pt x="10125" y="202"/>
                  </a:lnTo>
                  <a:lnTo>
                    <a:pt x="9459" y="303"/>
                  </a:lnTo>
                  <a:lnTo>
                    <a:pt x="8794" y="383"/>
                  </a:lnTo>
                  <a:lnTo>
                    <a:pt x="8128" y="504"/>
                  </a:lnTo>
                  <a:lnTo>
                    <a:pt x="7462" y="625"/>
                  </a:lnTo>
                  <a:lnTo>
                    <a:pt x="6111" y="908"/>
                  </a:lnTo>
                  <a:lnTo>
                    <a:pt x="4760" y="1230"/>
                  </a:lnTo>
                  <a:lnTo>
                    <a:pt x="3388" y="1613"/>
                  </a:lnTo>
                  <a:lnTo>
                    <a:pt x="2924" y="1755"/>
                  </a:lnTo>
                  <a:lnTo>
                    <a:pt x="2481" y="1936"/>
                  </a:lnTo>
                  <a:lnTo>
                    <a:pt x="2077" y="2138"/>
                  </a:lnTo>
                  <a:lnTo>
                    <a:pt x="1714" y="2340"/>
                  </a:lnTo>
                  <a:lnTo>
                    <a:pt x="1392" y="2561"/>
                  </a:lnTo>
                  <a:lnTo>
                    <a:pt x="1109" y="2803"/>
                  </a:lnTo>
                  <a:lnTo>
                    <a:pt x="847" y="3045"/>
                  </a:lnTo>
                  <a:lnTo>
                    <a:pt x="625" y="3308"/>
                  </a:lnTo>
                  <a:lnTo>
                    <a:pt x="444" y="3570"/>
                  </a:lnTo>
                  <a:lnTo>
                    <a:pt x="282" y="3832"/>
                  </a:lnTo>
                  <a:lnTo>
                    <a:pt x="161" y="4114"/>
                  </a:lnTo>
                  <a:lnTo>
                    <a:pt x="81" y="4377"/>
                  </a:lnTo>
                  <a:lnTo>
                    <a:pt x="20" y="4659"/>
                  </a:lnTo>
                  <a:lnTo>
                    <a:pt x="0" y="4921"/>
                  </a:lnTo>
                  <a:lnTo>
                    <a:pt x="20" y="5183"/>
                  </a:lnTo>
                  <a:lnTo>
                    <a:pt x="40" y="5425"/>
                  </a:lnTo>
                  <a:lnTo>
                    <a:pt x="121" y="5667"/>
                  </a:lnTo>
                  <a:lnTo>
                    <a:pt x="222" y="5909"/>
                  </a:lnTo>
                  <a:lnTo>
                    <a:pt x="343" y="6111"/>
                  </a:lnTo>
                  <a:lnTo>
                    <a:pt x="484" y="6313"/>
                  </a:lnTo>
                  <a:lnTo>
                    <a:pt x="666" y="6494"/>
                  </a:lnTo>
                  <a:lnTo>
                    <a:pt x="887" y="6656"/>
                  </a:lnTo>
                  <a:lnTo>
                    <a:pt x="1109" y="6797"/>
                  </a:lnTo>
                  <a:lnTo>
                    <a:pt x="1371" y="6918"/>
                  </a:lnTo>
                  <a:lnTo>
                    <a:pt x="1654" y="6999"/>
                  </a:lnTo>
                  <a:lnTo>
                    <a:pt x="1977" y="7059"/>
                  </a:lnTo>
                  <a:lnTo>
                    <a:pt x="2299" y="7099"/>
                  </a:lnTo>
                  <a:lnTo>
                    <a:pt x="2662" y="7079"/>
                  </a:lnTo>
                  <a:lnTo>
                    <a:pt x="3045" y="7059"/>
                  </a:lnTo>
                  <a:lnTo>
                    <a:pt x="3449" y="6978"/>
                  </a:lnTo>
                  <a:lnTo>
                    <a:pt x="3872" y="6857"/>
                  </a:lnTo>
                  <a:lnTo>
                    <a:pt x="4316" y="6716"/>
                  </a:lnTo>
                  <a:lnTo>
                    <a:pt x="5224" y="6373"/>
                  </a:lnTo>
                  <a:lnTo>
                    <a:pt x="6131" y="6051"/>
                  </a:lnTo>
                  <a:lnTo>
                    <a:pt x="7019" y="5748"/>
                  </a:lnTo>
                  <a:lnTo>
                    <a:pt x="7886" y="5466"/>
                  </a:lnTo>
                  <a:lnTo>
                    <a:pt x="8773" y="5224"/>
                  </a:lnTo>
                  <a:lnTo>
                    <a:pt x="9641" y="5002"/>
                  </a:lnTo>
                  <a:lnTo>
                    <a:pt x="10508" y="4800"/>
                  </a:lnTo>
                  <a:lnTo>
                    <a:pt x="11395" y="4619"/>
                  </a:lnTo>
                  <a:lnTo>
                    <a:pt x="12283" y="4477"/>
                  </a:lnTo>
                  <a:lnTo>
                    <a:pt x="13170" y="4356"/>
                  </a:lnTo>
                  <a:lnTo>
                    <a:pt x="14078" y="4256"/>
                  </a:lnTo>
                  <a:lnTo>
                    <a:pt x="15006" y="4195"/>
                  </a:lnTo>
                  <a:lnTo>
                    <a:pt x="15933" y="4175"/>
                  </a:lnTo>
                  <a:lnTo>
                    <a:pt x="16901" y="4175"/>
                  </a:lnTo>
                  <a:lnTo>
                    <a:pt x="17890" y="4215"/>
                  </a:lnTo>
                  <a:lnTo>
                    <a:pt x="18898" y="4296"/>
                  </a:lnTo>
                  <a:lnTo>
                    <a:pt x="19422" y="4356"/>
                  </a:lnTo>
                  <a:lnTo>
                    <a:pt x="19906" y="4437"/>
                  </a:lnTo>
                  <a:lnTo>
                    <a:pt x="20391" y="4538"/>
                  </a:lnTo>
                  <a:lnTo>
                    <a:pt x="20875" y="4659"/>
                  </a:lnTo>
                  <a:lnTo>
                    <a:pt x="21338" y="4800"/>
                  </a:lnTo>
                  <a:lnTo>
                    <a:pt x="21802" y="4961"/>
                  </a:lnTo>
                  <a:lnTo>
                    <a:pt x="22246" y="5123"/>
                  </a:lnTo>
                  <a:lnTo>
                    <a:pt x="22670" y="5304"/>
                  </a:lnTo>
                  <a:lnTo>
                    <a:pt x="23093" y="5506"/>
                  </a:lnTo>
                  <a:lnTo>
                    <a:pt x="23517" y="5708"/>
                  </a:lnTo>
                  <a:lnTo>
                    <a:pt x="24323" y="6131"/>
                  </a:lnTo>
                  <a:lnTo>
                    <a:pt x="25090" y="6555"/>
                  </a:lnTo>
                  <a:lnTo>
                    <a:pt x="25816" y="6999"/>
                  </a:lnTo>
                  <a:lnTo>
                    <a:pt x="26502" y="7422"/>
                  </a:lnTo>
                  <a:lnTo>
                    <a:pt x="27147" y="7805"/>
                  </a:lnTo>
                  <a:lnTo>
                    <a:pt x="27772" y="8128"/>
                  </a:lnTo>
                  <a:lnTo>
                    <a:pt x="28075" y="8289"/>
                  </a:lnTo>
                  <a:lnTo>
                    <a:pt x="28357" y="8410"/>
                  </a:lnTo>
                  <a:lnTo>
                    <a:pt x="28640" y="8511"/>
                  </a:lnTo>
                  <a:lnTo>
                    <a:pt x="28902" y="8612"/>
                  </a:lnTo>
                  <a:lnTo>
                    <a:pt x="29164" y="8673"/>
                  </a:lnTo>
                  <a:lnTo>
                    <a:pt x="29426" y="8713"/>
                  </a:lnTo>
                  <a:lnTo>
                    <a:pt x="29668" y="8733"/>
                  </a:lnTo>
                  <a:lnTo>
                    <a:pt x="29910" y="8713"/>
                  </a:lnTo>
                  <a:lnTo>
                    <a:pt x="30152" y="8673"/>
                  </a:lnTo>
                  <a:lnTo>
                    <a:pt x="30374" y="8592"/>
                  </a:lnTo>
                  <a:lnTo>
                    <a:pt x="30576" y="8511"/>
                  </a:lnTo>
                  <a:lnTo>
                    <a:pt x="30757" y="8390"/>
                  </a:lnTo>
                  <a:lnTo>
                    <a:pt x="30898" y="8269"/>
                  </a:lnTo>
                  <a:lnTo>
                    <a:pt x="31019" y="8128"/>
                  </a:lnTo>
                  <a:lnTo>
                    <a:pt x="31100" y="7987"/>
                  </a:lnTo>
                  <a:lnTo>
                    <a:pt x="31161" y="7825"/>
                  </a:lnTo>
                  <a:lnTo>
                    <a:pt x="31201" y="7664"/>
                  </a:lnTo>
                  <a:lnTo>
                    <a:pt x="31201" y="7483"/>
                  </a:lnTo>
                  <a:lnTo>
                    <a:pt x="31201" y="7301"/>
                  </a:lnTo>
                  <a:lnTo>
                    <a:pt x="31140" y="7120"/>
                  </a:lnTo>
                  <a:lnTo>
                    <a:pt x="31080" y="6918"/>
                  </a:lnTo>
                  <a:lnTo>
                    <a:pt x="30999" y="6716"/>
                  </a:lnTo>
                  <a:lnTo>
                    <a:pt x="30878" y="6514"/>
                  </a:lnTo>
                  <a:lnTo>
                    <a:pt x="30737" y="6293"/>
                  </a:lnTo>
                  <a:lnTo>
                    <a:pt x="30576" y="6071"/>
                  </a:lnTo>
                  <a:lnTo>
                    <a:pt x="30394" y="5849"/>
                  </a:lnTo>
                  <a:lnTo>
                    <a:pt x="30213" y="5627"/>
                  </a:lnTo>
                  <a:lnTo>
                    <a:pt x="29991" y="5405"/>
                  </a:lnTo>
                  <a:lnTo>
                    <a:pt x="29487" y="4961"/>
                  </a:lnTo>
                  <a:lnTo>
                    <a:pt x="28922" y="4498"/>
                  </a:lnTo>
                  <a:lnTo>
                    <a:pt x="28297" y="4054"/>
                  </a:lnTo>
                  <a:lnTo>
                    <a:pt x="27611" y="3610"/>
                  </a:lnTo>
                  <a:lnTo>
                    <a:pt x="26865" y="3207"/>
                  </a:lnTo>
                  <a:lnTo>
                    <a:pt x="26078" y="2803"/>
                  </a:lnTo>
                  <a:lnTo>
                    <a:pt x="25251" y="2420"/>
                  </a:lnTo>
                  <a:lnTo>
                    <a:pt x="24505" y="2138"/>
                  </a:lnTo>
                  <a:lnTo>
                    <a:pt x="23779" y="1856"/>
                  </a:lnTo>
                  <a:lnTo>
                    <a:pt x="23053" y="1593"/>
                  </a:lnTo>
                  <a:lnTo>
                    <a:pt x="22347" y="1371"/>
                  </a:lnTo>
                  <a:lnTo>
                    <a:pt x="21641" y="1150"/>
                  </a:lnTo>
                  <a:lnTo>
                    <a:pt x="20935" y="948"/>
                  </a:lnTo>
                  <a:lnTo>
                    <a:pt x="20229" y="787"/>
                  </a:lnTo>
                  <a:lnTo>
                    <a:pt x="19543" y="625"/>
                  </a:lnTo>
                  <a:lnTo>
                    <a:pt x="18858" y="484"/>
                  </a:lnTo>
                  <a:lnTo>
                    <a:pt x="18172" y="363"/>
                  </a:lnTo>
                  <a:lnTo>
                    <a:pt x="17486" y="262"/>
                  </a:lnTo>
                  <a:lnTo>
                    <a:pt x="16801" y="182"/>
                  </a:lnTo>
                  <a:lnTo>
                    <a:pt x="16135" y="101"/>
                  </a:lnTo>
                  <a:lnTo>
                    <a:pt x="15469" y="61"/>
                  </a:lnTo>
                  <a:lnTo>
                    <a:pt x="14784" y="20"/>
                  </a:lnTo>
                  <a:lnTo>
                    <a:pt x="14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1086700" y="3869200"/>
              <a:ext cx="392825" cy="277350"/>
            </a:xfrm>
            <a:custGeom>
              <a:rect b="b" l="l" r="r" t="t"/>
              <a:pathLst>
                <a:path extrusionOk="0" h="11094" w="15713">
                  <a:moveTo>
                    <a:pt x="929" y="0"/>
                  </a:moveTo>
                  <a:lnTo>
                    <a:pt x="727" y="21"/>
                  </a:lnTo>
                  <a:lnTo>
                    <a:pt x="545" y="61"/>
                  </a:lnTo>
                  <a:lnTo>
                    <a:pt x="384" y="142"/>
                  </a:lnTo>
                  <a:lnTo>
                    <a:pt x="263" y="242"/>
                  </a:lnTo>
                  <a:lnTo>
                    <a:pt x="162" y="384"/>
                  </a:lnTo>
                  <a:lnTo>
                    <a:pt x="82" y="525"/>
                  </a:lnTo>
                  <a:lnTo>
                    <a:pt x="41" y="706"/>
                  </a:lnTo>
                  <a:lnTo>
                    <a:pt x="1" y="908"/>
                  </a:lnTo>
                  <a:lnTo>
                    <a:pt x="1" y="1130"/>
                  </a:lnTo>
                  <a:lnTo>
                    <a:pt x="21" y="1352"/>
                  </a:lnTo>
                  <a:lnTo>
                    <a:pt x="61" y="1614"/>
                  </a:lnTo>
                  <a:lnTo>
                    <a:pt x="122" y="1876"/>
                  </a:lnTo>
                  <a:lnTo>
                    <a:pt x="203" y="2158"/>
                  </a:lnTo>
                  <a:lnTo>
                    <a:pt x="303" y="2461"/>
                  </a:lnTo>
                  <a:lnTo>
                    <a:pt x="445" y="2764"/>
                  </a:lnTo>
                  <a:lnTo>
                    <a:pt x="586" y="3086"/>
                  </a:lnTo>
                  <a:lnTo>
                    <a:pt x="747" y="3429"/>
                  </a:lnTo>
                  <a:lnTo>
                    <a:pt x="929" y="3752"/>
                  </a:lnTo>
                  <a:lnTo>
                    <a:pt x="1130" y="4115"/>
                  </a:lnTo>
                  <a:lnTo>
                    <a:pt x="1352" y="4458"/>
                  </a:lnTo>
                  <a:lnTo>
                    <a:pt x="1574" y="4821"/>
                  </a:lnTo>
                  <a:lnTo>
                    <a:pt x="2098" y="5527"/>
                  </a:lnTo>
                  <a:lnTo>
                    <a:pt x="2381" y="5890"/>
                  </a:lnTo>
                  <a:lnTo>
                    <a:pt x="2683" y="6253"/>
                  </a:lnTo>
                  <a:lnTo>
                    <a:pt x="3006" y="6616"/>
                  </a:lnTo>
                  <a:lnTo>
                    <a:pt x="3329" y="6979"/>
                  </a:lnTo>
                  <a:lnTo>
                    <a:pt x="3672" y="7322"/>
                  </a:lnTo>
                  <a:lnTo>
                    <a:pt x="4014" y="7665"/>
                  </a:lnTo>
                  <a:lnTo>
                    <a:pt x="4398" y="8007"/>
                  </a:lnTo>
                  <a:lnTo>
                    <a:pt x="4761" y="8350"/>
                  </a:lnTo>
                  <a:lnTo>
                    <a:pt x="5144" y="8653"/>
                  </a:lnTo>
                  <a:lnTo>
                    <a:pt x="5527" y="8955"/>
                  </a:lnTo>
                  <a:lnTo>
                    <a:pt x="5890" y="9217"/>
                  </a:lnTo>
                  <a:lnTo>
                    <a:pt x="6233" y="9460"/>
                  </a:lnTo>
                  <a:lnTo>
                    <a:pt x="6596" y="9681"/>
                  </a:lnTo>
                  <a:lnTo>
                    <a:pt x="6919" y="9883"/>
                  </a:lnTo>
                  <a:lnTo>
                    <a:pt x="7262" y="10065"/>
                  </a:lnTo>
                  <a:lnTo>
                    <a:pt x="7584" y="10246"/>
                  </a:lnTo>
                  <a:lnTo>
                    <a:pt x="7907" y="10387"/>
                  </a:lnTo>
                  <a:lnTo>
                    <a:pt x="8210" y="10528"/>
                  </a:lnTo>
                  <a:lnTo>
                    <a:pt x="8512" y="10629"/>
                  </a:lnTo>
                  <a:lnTo>
                    <a:pt x="8815" y="10730"/>
                  </a:lnTo>
                  <a:lnTo>
                    <a:pt x="9400" y="10891"/>
                  </a:lnTo>
                  <a:lnTo>
                    <a:pt x="9964" y="10992"/>
                  </a:lnTo>
                  <a:lnTo>
                    <a:pt x="10509" y="11053"/>
                  </a:lnTo>
                  <a:lnTo>
                    <a:pt x="11033" y="11093"/>
                  </a:lnTo>
                  <a:lnTo>
                    <a:pt x="11558" y="11073"/>
                  </a:lnTo>
                  <a:lnTo>
                    <a:pt x="12062" y="11053"/>
                  </a:lnTo>
                  <a:lnTo>
                    <a:pt x="12586" y="10992"/>
                  </a:lnTo>
                  <a:lnTo>
                    <a:pt x="13090" y="10932"/>
                  </a:lnTo>
                  <a:lnTo>
                    <a:pt x="14099" y="10811"/>
                  </a:lnTo>
                  <a:lnTo>
                    <a:pt x="14341" y="10770"/>
                  </a:lnTo>
                  <a:lnTo>
                    <a:pt x="14563" y="10730"/>
                  </a:lnTo>
                  <a:lnTo>
                    <a:pt x="14764" y="10649"/>
                  </a:lnTo>
                  <a:lnTo>
                    <a:pt x="14946" y="10589"/>
                  </a:lnTo>
                  <a:lnTo>
                    <a:pt x="15107" y="10508"/>
                  </a:lnTo>
                  <a:lnTo>
                    <a:pt x="15248" y="10407"/>
                  </a:lnTo>
                  <a:lnTo>
                    <a:pt x="15369" y="10307"/>
                  </a:lnTo>
                  <a:lnTo>
                    <a:pt x="15470" y="10206"/>
                  </a:lnTo>
                  <a:lnTo>
                    <a:pt x="15551" y="10085"/>
                  </a:lnTo>
                  <a:lnTo>
                    <a:pt x="15611" y="9964"/>
                  </a:lnTo>
                  <a:lnTo>
                    <a:pt x="15672" y="9843"/>
                  </a:lnTo>
                  <a:lnTo>
                    <a:pt x="15692" y="9722"/>
                  </a:lnTo>
                  <a:lnTo>
                    <a:pt x="15712" y="9601"/>
                  </a:lnTo>
                  <a:lnTo>
                    <a:pt x="15692" y="9480"/>
                  </a:lnTo>
                  <a:lnTo>
                    <a:pt x="15672" y="9339"/>
                  </a:lnTo>
                  <a:lnTo>
                    <a:pt x="15632" y="9217"/>
                  </a:lnTo>
                  <a:lnTo>
                    <a:pt x="15571" y="9096"/>
                  </a:lnTo>
                  <a:lnTo>
                    <a:pt x="15490" y="8975"/>
                  </a:lnTo>
                  <a:lnTo>
                    <a:pt x="15390" y="8854"/>
                  </a:lnTo>
                  <a:lnTo>
                    <a:pt x="15289" y="8754"/>
                  </a:lnTo>
                  <a:lnTo>
                    <a:pt x="15168" y="8633"/>
                  </a:lnTo>
                  <a:lnTo>
                    <a:pt x="15027" y="8552"/>
                  </a:lnTo>
                  <a:lnTo>
                    <a:pt x="14865" y="8451"/>
                  </a:lnTo>
                  <a:lnTo>
                    <a:pt x="14684" y="8370"/>
                  </a:lnTo>
                  <a:lnTo>
                    <a:pt x="14502" y="8310"/>
                  </a:lnTo>
                  <a:lnTo>
                    <a:pt x="14301" y="8249"/>
                  </a:lnTo>
                  <a:lnTo>
                    <a:pt x="14079" y="8209"/>
                  </a:lnTo>
                  <a:lnTo>
                    <a:pt x="13857" y="8169"/>
                  </a:lnTo>
                  <a:lnTo>
                    <a:pt x="13615" y="8149"/>
                  </a:lnTo>
                  <a:lnTo>
                    <a:pt x="13353" y="8149"/>
                  </a:lnTo>
                  <a:lnTo>
                    <a:pt x="13070" y="8169"/>
                  </a:lnTo>
                  <a:lnTo>
                    <a:pt x="12788" y="8189"/>
                  </a:lnTo>
                  <a:lnTo>
                    <a:pt x="12163" y="8270"/>
                  </a:lnTo>
                  <a:lnTo>
                    <a:pt x="11477" y="8310"/>
                  </a:lnTo>
                  <a:lnTo>
                    <a:pt x="10731" y="8330"/>
                  </a:lnTo>
                  <a:lnTo>
                    <a:pt x="10347" y="8310"/>
                  </a:lnTo>
                  <a:lnTo>
                    <a:pt x="9964" y="8290"/>
                  </a:lnTo>
                  <a:lnTo>
                    <a:pt x="9561" y="8249"/>
                  </a:lnTo>
                  <a:lnTo>
                    <a:pt x="9157" y="8189"/>
                  </a:lnTo>
                  <a:lnTo>
                    <a:pt x="8734" y="8128"/>
                  </a:lnTo>
                  <a:lnTo>
                    <a:pt x="8310" y="8028"/>
                  </a:lnTo>
                  <a:lnTo>
                    <a:pt x="7887" y="7907"/>
                  </a:lnTo>
                  <a:lnTo>
                    <a:pt x="7463" y="7786"/>
                  </a:lnTo>
                  <a:lnTo>
                    <a:pt x="7040" y="7624"/>
                  </a:lnTo>
                  <a:lnTo>
                    <a:pt x="6636" y="7443"/>
                  </a:lnTo>
                  <a:lnTo>
                    <a:pt x="6213" y="7221"/>
                  </a:lnTo>
                  <a:lnTo>
                    <a:pt x="5789" y="6999"/>
                  </a:lnTo>
                  <a:lnTo>
                    <a:pt x="5386" y="6717"/>
                  </a:lnTo>
                  <a:lnTo>
                    <a:pt x="4983" y="6434"/>
                  </a:lnTo>
                  <a:lnTo>
                    <a:pt x="4579" y="6112"/>
                  </a:lnTo>
                  <a:lnTo>
                    <a:pt x="4196" y="5748"/>
                  </a:lnTo>
                  <a:lnTo>
                    <a:pt x="3833" y="5345"/>
                  </a:lnTo>
                  <a:lnTo>
                    <a:pt x="3470" y="4922"/>
                  </a:lnTo>
                  <a:lnTo>
                    <a:pt x="3107" y="4438"/>
                  </a:lnTo>
                  <a:lnTo>
                    <a:pt x="2784" y="3933"/>
                  </a:lnTo>
                  <a:lnTo>
                    <a:pt x="2461" y="3389"/>
                  </a:lnTo>
                  <a:lnTo>
                    <a:pt x="2159" y="2804"/>
                  </a:lnTo>
                  <a:lnTo>
                    <a:pt x="1877" y="2179"/>
                  </a:lnTo>
                  <a:lnTo>
                    <a:pt x="1614" y="1493"/>
                  </a:lnTo>
                  <a:lnTo>
                    <a:pt x="1372" y="767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9" name="Google Shape;679;p2"/>
          <p:cNvSpPr txBox="1"/>
          <p:nvPr/>
        </p:nvSpPr>
        <p:spPr>
          <a:xfrm>
            <a:off x="4753075" y="1266922"/>
            <a:ext cx="3431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The </a:t>
            </a:r>
            <a:r>
              <a:rPr b="0" i="0" lang="en" sz="1600" u="none" cap="none" strike="noStrike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rPr>
              <a:t>Dhaka University Swimming Pool Management System </a:t>
            </a:r>
            <a:r>
              <a:rPr b="0" i="0" lang="en" sz="1600" u="none" cap="none" strike="noStrike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represents a digital solution aimed at streamlining the multifaceted tasks involved in efficiently administering Dhaka University’s swimming pool facility. Inspired by the commitment to elevate user experience and operational efficiency.</a:t>
            </a:r>
            <a:endParaRPr b="0" i="0" sz="1600" u="none" cap="none" strike="noStrike">
              <a:solidFill>
                <a:srgbClr val="000000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pic>
        <p:nvPicPr>
          <p:cNvPr id="680" name="Google Shape;68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1575" y="1339713"/>
            <a:ext cx="3285423" cy="24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00" name="Google Shape;800;p20"/>
          <p:cNvSpPr/>
          <p:nvPr/>
        </p:nvSpPr>
        <p:spPr>
          <a:xfrm>
            <a:off x="3131475" y="1080575"/>
            <a:ext cx="2655770" cy="2598746"/>
          </a:xfrm>
          <a:custGeom>
            <a:rect b="b" l="l" r="r" t="t"/>
            <a:pathLst>
              <a:path extrusionOk="0" h="21098" w="27006">
                <a:moveTo>
                  <a:pt x="13533" y="1"/>
                </a:moveTo>
                <a:lnTo>
                  <a:pt x="12868" y="21"/>
                </a:lnTo>
                <a:lnTo>
                  <a:pt x="12222" y="61"/>
                </a:lnTo>
                <a:lnTo>
                  <a:pt x="11617" y="101"/>
                </a:lnTo>
                <a:lnTo>
                  <a:pt x="11012" y="182"/>
                </a:lnTo>
                <a:lnTo>
                  <a:pt x="10427" y="263"/>
                </a:lnTo>
                <a:lnTo>
                  <a:pt x="9863" y="384"/>
                </a:lnTo>
                <a:lnTo>
                  <a:pt x="9318" y="505"/>
                </a:lnTo>
                <a:lnTo>
                  <a:pt x="8794" y="646"/>
                </a:lnTo>
                <a:lnTo>
                  <a:pt x="8289" y="807"/>
                </a:lnTo>
                <a:lnTo>
                  <a:pt x="7785" y="989"/>
                </a:lnTo>
                <a:lnTo>
                  <a:pt x="7301" y="1191"/>
                </a:lnTo>
                <a:lnTo>
                  <a:pt x="6837" y="1412"/>
                </a:lnTo>
                <a:lnTo>
                  <a:pt x="6373" y="1634"/>
                </a:lnTo>
                <a:lnTo>
                  <a:pt x="5930" y="1897"/>
                </a:lnTo>
                <a:lnTo>
                  <a:pt x="5506" y="2159"/>
                </a:lnTo>
                <a:lnTo>
                  <a:pt x="5062" y="2441"/>
                </a:lnTo>
                <a:lnTo>
                  <a:pt x="4659" y="2764"/>
                </a:lnTo>
                <a:lnTo>
                  <a:pt x="4256" y="3066"/>
                </a:lnTo>
                <a:lnTo>
                  <a:pt x="3852" y="3409"/>
                </a:lnTo>
                <a:lnTo>
                  <a:pt x="3449" y="3772"/>
                </a:lnTo>
                <a:lnTo>
                  <a:pt x="3066" y="4135"/>
                </a:lnTo>
                <a:lnTo>
                  <a:pt x="2683" y="4539"/>
                </a:lnTo>
                <a:lnTo>
                  <a:pt x="2299" y="4942"/>
                </a:lnTo>
                <a:lnTo>
                  <a:pt x="1936" y="5366"/>
                </a:lnTo>
                <a:lnTo>
                  <a:pt x="1573" y="5789"/>
                </a:lnTo>
                <a:lnTo>
                  <a:pt x="1271" y="6233"/>
                </a:lnTo>
                <a:lnTo>
                  <a:pt x="988" y="6676"/>
                </a:lnTo>
                <a:lnTo>
                  <a:pt x="746" y="7120"/>
                </a:lnTo>
                <a:lnTo>
                  <a:pt x="545" y="7564"/>
                </a:lnTo>
                <a:lnTo>
                  <a:pt x="383" y="8008"/>
                </a:lnTo>
                <a:lnTo>
                  <a:pt x="242" y="8451"/>
                </a:lnTo>
                <a:lnTo>
                  <a:pt x="141" y="8915"/>
                </a:lnTo>
                <a:lnTo>
                  <a:pt x="61" y="9359"/>
                </a:lnTo>
                <a:lnTo>
                  <a:pt x="20" y="9803"/>
                </a:lnTo>
                <a:lnTo>
                  <a:pt x="0" y="10266"/>
                </a:lnTo>
                <a:lnTo>
                  <a:pt x="20" y="10710"/>
                </a:lnTo>
                <a:lnTo>
                  <a:pt x="61" y="11154"/>
                </a:lnTo>
                <a:lnTo>
                  <a:pt x="121" y="11577"/>
                </a:lnTo>
                <a:lnTo>
                  <a:pt x="222" y="12021"/>
                </a:lnTo>
                <a:lnTo>
                  <a:pt x="323" y="12445"/>
                </a:lnTo>
                <a:lnTo>
                  <a:pt x="464" y="12868"/>
                </a:lnTo>
                <a:lnTo>
                  <a:pt x="625" y="13272"/>
                </a:lnTo>
                <a:lnTo>
                  <a:pt x="787" y="13675"/>
                </a:lnTo>
                <a:lnTo>
                  <a:pt x="988" y="14078"/>
                </a:lnTo>
                <a:lnTo>
                  <a:pt x="1210" y="14462"/>
                </a:lnTo>
                <a:lnTo>
                  <a:pt x="1432" y="14845"/>
                </a:lnTo>
                <a:lnTo>
                  <a:pt x="1674" y="15208"/>
                </a:lnTo>
                <a:lnTo>
                  <a:pt x="1916" y="15571"/>
                </a:lnTo>
                <a:lnTo>
                  <a:pt x="2198" y="15914"/>
                </a:lnTo>
                <a:lnTo>
                  <a:pt x="2481" y="16257"/>
                </a:lnTo>
                <a:lnTo>
                  <a:pt x="2763" y="16559"/>
                </a:lnTo>
                <a:lnTo>
                  <a:pt x="3066" y="16862"/>
                </a:lnTo>
                <a:lnTo>
                  <a:pt x="3368" y="17164"/>
                </a:lnTo>
                <a:lnTo>
                  <a:pt x="3691" y="17426"/>
                </a:lnTo>
                <a:lnTo>
                  <a:pt x="4014" y="17689"/>
                </a:lnTo>
                <a:lnTo>
                  <a:pt x="4336" y="17931"/>
                </a:lnTo>
                <a:lnTo>
                  <a:pt x="5002" y="18374"/>
                </a:lnTo>
                <a:lnTo>
                  <a:pt x="5688" y="18778"/>
                </a:lnTo>
                <a:lnTo>
                  <a:pt x="6394" y="19181"/>
                </a:lnTo>
                <a:lnTo>
                  <a:pt x="7120" y="19544"/>
                </a:lnTo>
                <a:lnTo>
                  <a:pt x="7886" y="19867"/>
                </a:lnTo>
                <a:lnTo>
                  <a:pt x="8673" y="20149"/>
                </a:lnTo>
                <a:lnTo>
                  <a:pt x="9459" y="20411"/>
                </a:lnTo>
                <a:lnTo>
                  <a:pt x="10286" y="20633"/>
                </a:lnTo>
                <a:lnTo>
                  <a:pt x="11133" y="20795"/>
                </a:lnTo>
                <a:lnTo>
                  <a:pt x="12000" y="20936"/>
                </a:lnTo>
                <a:lnTo>
                  <a:pt x="12888" y="21037"/>
                </a:lnTo>
                <a:lnTo>
                  <a:pt x="13816" y="21077"/>
                </a:lnTo>
                <a:lnTo>
                  <a:pt x="14743" y="21097"/>
                </a:lnTo>
                <a:lnTo>
                  <a:pt x="15712" y="21037"/>
                </a:lnTo>
                <a:lnTo>
                  <a:pt x="16700" y="20956"/>
                </a:lnTo>
                <a:lnTo>
                  <a:pt x="17708" y="20815"/>
                </a:lnTo>
                <a:lnTo>
                  <a:pt x="18212" y="20714"/>
                </a:lnTo>
                <a:lnTo>
                  <a:pt x="18696" y="20613"/>
                </a:lnTo>
                <a:lnTo>
                  <a:pt x="19181" y="20492"/>
                </a:lnTo>
                <a:lnTo>
                  <a:pt x="19644" y="20351"/>
                </a:lnTo>
                <a:lnTo>
                  <a:pt x="20088" y="20210"/>
                </a:lnTo>
                <a:lnTo>
                  <a:pt x="20532" y="20048"/>
                </a:lnTo>
                <a:lnTo>
                  <a:pt x="20955" y="19867"/>
                </a:lnTo>
                <a:lnTo>
                  <a:pt x="21359" y="19685"/>
                </a:lnTo>
                <a:lnTo>
                  <a:pt x="21762" y="19484"/>
                </a:lnTo>
                <a:lnTo>
                  <a:pt x="22145" y="19262"/>
                </a:lnTo>
                <a:lnTo>
                  <a:pt x="22529" y="19040"/>
                </a:lnTo>
                <a:lnTo>
                  <a:pt x="22871" y="18798"/>
                </a:lnTo>
                <a:lnTo>
                  <a:pt x="23214" y="18556"/>
                </a:lnTo>
                <a:lnTo>
                  <a:pt x="23557" y="18294"/>
                </a:lnTo>
                <a:lnTo>
                  <a:pt x="23860" y="18031"/>
                </a:lnTo>
                <a:lnTo>
                  <a:pt x="24162" y="17749"/>
                </a:lnTo>
                <a:lnTo>
                  <a:pt x="24465" y="17467"/>
                </a:lnTo>
                <a:lnTo>
                  <a:pt x="24727" y="17164"/>
                </a:lnTo>
                <a:lnTo>
                  <a:pt x="24989" y="16862"/>
                </a:lnTo>
                <a:lnTo>
                  <a:pt x="25231" y="16559"/>
                </a:lnTo>
                <a:lnTo>
                  <a:pt x="25453" y="16236"/>
                </a:lnTo>
                <a:lnTo>
                  <a:pt x="25655" y="15914"/>
                </a:lnTo>
                <a:lnTo>
                  <a:pt x="25856" y="15571"/>
                </a:lnTo>
                <a:lnTo>
                  <a:pt x="26038" y="15228"/>
                </a:lnTo>
                <a:lnTo>
                  <a:pt x="26199" y="14865"/>
                </a:lnTo>
                <a:lnTo>
                  <a:pt x="26361" y="14522"/>
                </a:lnTo>
                <a:lnTo>
                  <a:pt x="26482" y="14159"/>
                </a:lnTo>
                <a:lnTo>
                  <a:pt x="26603" y="13776"/>
                </a:lnTo>
                <a:lnTo>
                  <a:pt x="26703" y="13413"/>
                </a:lnTo>
                <a:lnTo>
                  <a:pt x="26804" y="13030"/>
                </a:lnTo>
                <a:lnTo>
                  <a:pt x="26865" y="12646"/>
                </a:lnTo>
                <a:lnTo>
                  <a:pt x="26925" y="12263"/>
                </a:lnTo>
                <a:lnTo>
                  <a:pt x="26966" y="11759"/>
                </a:lnTo>
                <a:lnTo>
                  <a:pt x="27006" y="11255"/>
                </a:lnTo>
                <a:lnTo>
                  <a:pt x="27006" y="10751"/>
                </a:lnTo>
                <a:lnTo>
                  <a:pt x="26986" y="10246"/>
                </a:lnTo>
                <a:lnTo>
                  <a:pt x="26966" y="9742"/>
                </a:lnTo>
                <a:lnTo>
                  <a:pt x="26905" y="9258"/>
                </a:lnTo>
                <a:lnTo>
                  <a:pt x="26845" y="8754"/>
                </a:lnTo>
                <a:lnTo>
                  <a:pt x="26744" y="8270"/>
                </a:lnTo>
                <a:lnTo>
                  <a:pt x="26643" y="7806"/>
                </a:lnTo>
                <a:lnTo>
                  <a:pt x="26522" y="7322"/>
                </a:lnTo>
                <a:lnTo>
                  <a:pt x="26361" y="6858"/>
                </a:lnTo>
                <a:lnTo>
                  <a:pt x="26199" y="6414"/>
                </a:lnTo>
                <a:lnTo>
                  <a:pt x="26018" y="5971"/>
                </a:lnTo>
                <a:lnTo>
                  <a:pt x="25836" y="5527"/>
                </a:lnTo>
                <a:lnTo>
                  <a:pt x="25614" y="5103"/>
                </a:lnTo>
                <a:lnTo>
                  <a:pt x="25392" y="4700"/>
                </a:lnTo>
                <a:lnTo>
                  <a:pt x="25130" y="4297"/>
                </a:lnTo>
                <a:lnTo>
                  <a:pt x="24868" y="3913"/>
                </a:lnTo>
                <a:lnTo>
                  <a:pt x="24586" y="3550"/>
                </a:lnTo>
                <a:lnTo>
                  <a:pt x="24303" y="3207"/>
                </a:lnTo>
                <a:lnTo>
                  <a:pt x="23981" y="2865"/>
                </a:lnTo>
                <a:lnTo>
                  <a:pt x="23658" y="2562"/>
                </a:lnTo>
                <a:lnTo>
                  <a:pt x="23335" y="2260"/>
                </a:lnTo>
                <a:lnTo>
                  <a:pt x="22972" y="1977"/>
                </a:lnTo>
                <a:lnTo>
                  <a:pt x="22609" y="1715"/>
                </a:lnTo>
                <a:lnTo>
                  <a:pt x="22226" y="1493"/>
                </a:lnTo>
                <a:lnTo>
                  <a:pt x="21823" y="1271"/>
                </a:lnTo>
                <a:lnTo>
                  <a:pt x="21419" y="1070"/>
                </a:lnTo>
                <a:lnTo>
                  <a:pt x="20996" y="908"/>
                </a:lnTo>
                <a:lnTo>
                  <a:pt x="20572" y="767"/>
                </a:lnTo>
                <a:lnTo>
                  <a:pt x="20128" y="646"/>
                </a:lnTo>
                <a:lnTo>
                  <a:pt x="19665" y="565"/>
                </a:lnTo>
                <a:lnTo>
                  <a:pt x="18797" y="424"/>
                </a:lnTo>
                <a:lnTo>
                  <a:pt x="17970" y="303"/>
                </a:lnTo>
                <a:lnTo>
                  <a:pt x="17164" y="202"/>
                </a:lnTo>
                <a:lnTo>
                  <a:pt x="16397" y="122"/>
                </a:lnTo>
                <a:lnTo>
                  <a:pt x="15631" y="61"/>
                </a:lnTo>
                <a:lnTo>
                  <a:pt x="14905" y="21"/>
                </a:lnTo>
                <a:lnTo>
                  <a:pt x="14199" y="1"/>
                </a:lnTo>
                <a:close/>
              </a:path>
            </a:pathLst>
          </a:custGeom>
          <a:solidFill>
            <a:srgbClr val="FF6B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CRC</a:t>
            </a:r>
            <a:endParaRPr b="0" i="0" sz="3000" u="none" cap="none" strike="noStrike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21"/>
          <p:cNvSpPr txBox="1"/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Class Card-Swimmers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06" name="Google Shape;80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0300" y="629650"/>
            <a:ext cx="5423399" cy="44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2"/>
          <p:cNvSpPr txBox="1"/>
          <p:nvPr>
            <p:ph type="title"/>
          </p:nvPr>
        </p:nvSpPr>
        <p:spPr>
          <a:xfrm>
            <a:off x="720000" y="158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Class Card-Event</a:t>
            </a:r>
            <a:endParaRPr/>
          </a:p>
        </p:txBody>
      </p:sp>
      <p:pic>
        <p:nvPicPr>
          <p:cNvPr id="812" name="Google Shape;81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9675" y="833825"/>
            <a:ext cx="5364650" cy="410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3"/>
          <p:cNvSpPr txBox="1"/>
          <p:nvPr>
            <p:ph type="title"/>
          </p:nvPr>
        </p:nvSpPr>
        <p:spPr>
          <a:xfrm>
            <a:off x="675825" y="2167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Class Responsibility Collaboration (CRC) Diagram</a:t>
            </a:r>
            <a:endParaRPr/>
          </a:p>
        </p:txBody>
      </p:sp>
      <p:sp>
        <p:nvSpPr>
          <p:cNvPr id="818" name="Google Shape;818;p23"/>
          <p:cNvSpPr/>
          <p:nvPr/>
        </p:nvSpPr>
        <p:spPr>
          <a:xfrm>
            <a:off x="1415888" y="967600"/>
            <a:ext cx="6176400" cy="3731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9" name="Google Shape;81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5881" y="977838"/>
            <a:ext cx="6429833" cy="37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4"/>
          <p:cNvSpPr/>
          <p:nvPr/>
        </p:nvSpPr>
        <p:spPr>
          <a:xfrm>
            <a:off x="3131475" y="1080575"/>
            <a:ext cx="2655770" cy="2598746"/>
          </a:xfrm>
          <a:custGeom>
            <a:rect b="b" l="l" r="r" t="t"/>
            <a:pathLst>
              <a:path extrusionOk="0" h="21098" w="27006">
                <a:moveTo>
                  <a:pt x="13533" y="1"/>
                </a:moveTo>
                <a:lnTo>
                  <a:pt x="12868" y="21"/>
                </a:lnTo>
                <a:lnTo>
                  <a:pt x="12222" y="61"/>
                </a:lnTo>
                <a:lnTo>
                  <a:pt x="11617" y="101"/>
                </a:lnTo>
                <a:lnTo>
                  <a:pt x="11012" y="182"/>
                </a:lnTo>
                <a:lnTo>
                  <a:pt x="10427" y="263"/>
                </a:lnTo>
                <a:lnTo>
                  <a:pt x="9863" y="384"/>
                </a:lnTo>
                <a:lnTo>
                  <a:pt x="9318" y="505"/>
                </a:lnTo>
                <a:lnTo>
                  <a:pt x="8794" y="646"/>
                </a:lnTo>
                <a:lnTo>
                  <a:pt x="8289" y="807"/>
                </a:lnTo>
                <a:lnTo>
                  <a:pt x="7785" y="989"/>
                </a:lnTo>
                <a:lnTo>
                  <a:pt x="7301" y="1191"/>
                </a:lnTo>
                <a:lnTo>
                  <a:pt x="6837" y="1412"/>
                </a:lnTo>
                <a:lnTo>
                  <a:pt x="6373" y="1634"/>
                </a:lnTo>
                <a:lnTo>
                  <a:pt x="5930" y="1897"/>
                </a:lnTo>
                <a:lnTo>
                  <a:pt x="5506" y="2159"/>
                </a:lnTo>
                <a:lnTo>
                  <a:pt x="5062" y="2441"/>
                </a:lnTo>
                <a:lnTo>
                  <a:pt x="4659" y="2764"/>
                </a:lnTo>
                <a:lnTo>
                  <a:pt x="4256" y="3066"/>
                </a:lnTo>
                <a:lnTo>
                  <a:pt x="3852" y="3409"/>
                </a:lnTo>
                <a:lnTo>
                  <a:pt x="3449" y="3772"/>
                </a:lnTo>
                <a:lnTo>
                  <a:pt x="3066" y="4135"/>
                </a:lnTo>
                <a:lnTo>
                  <a:pt x="2683" y="4539"/>
                </a:lnTo>
                <a:lnTo>
                  <a:pt x="2299" y="4942"/>
                </a:lnTo>
                <a:lnTo>
                  <a:pt x="1936" y="5366"/>
                </a:lnTo>
                <a:lnTo>
                  <a:pt x="1573" y="5789"/>
                </a:lnTo>
                <a:lnTo>
                  <a:pt x="1271" y="6233"/>
                </a:lnTo>
                <a:lnTo>
                  <a:pt x="988" y="6676"/>
                </a:lnTo>
                <a:lnTo>
                  <a:pt x="746" y="7120"/>
                </a:lnTo>
                <a:lnTo>
                  <a:pt x="545" y="7564"/>
                </a:lnTo>
                <a:lnTo>
                  <a:pt x="383" y="8008"/>
                </a:lnTo>
                <a:lnTo>
                  <a:pt x="242" y="8451"/>
                </a:lnTo>
                <a:lnTo>
                  <a:pt x="141" y="8915"/>
                </a:lnTo>
                <a:lnTo>
                  <a:pt x="61" y="9359"/>
                </a:lnTo>
                <a:lnTo>
                  <a:pt x="20" y="9803"/>
                </a:lnTo>
                <a:lnTo>
                  <a:pt x="0" y="10266"/>
                </a:lnTo>
                <a:lnTo>
                  <a:pt x="20" y="10710"/>
                </a:lnTo>
                <a:lnTo>
                  <a:pt x="61" y="11154"/>
                </a:lnTo>
                <a:lnTo>
                  <a:pt x="121" y="11577"/>
                </a:lnTo>
                <a:lnTo>
                  <a:pt x="222" y="12021"/>
                </a:lnTo>
                <a:lnTo>
                  <a:pt x="323" y="12445"/>
                </a:lnTo>
                <a:lnTo>
                  <a:pt x="464" y="12868"/>
                </a:lnTo>
                <a:lnTo>
                  <a:pt x="625" y="13272"/>
                </a:lnTo>
                <a:lnTo>
                  <a:pt x="787" y="13675"/>
                </a:lnTo>
                <a:lnTo>
                  <a:pt x="988" y="14078"/>
                </a:lnTo>
                <a:lnTo>
                  <a:pt x="1210" y="14462"/>
                </a:lnTo>
                <a:lnTo>
                  <a:pt x="1432" y="14845"/>
                </a:lnTo>
                <a:lnTo>
                  <a:pt x="1674" y="15208"/>
                </a:lnTo>
                <a:lnTo>
                  <a:pt x="1916" y="15571"/>
                </a:lnTo>
                <a:lnTo>
                  <a:pt x="2198" y="15914"/>
                </a:lnTo>
                <a:lnTo>
                  <a:pt x="2481" y="16257"/>
                </a:lnTo>
                <a:lnTo>
                  <a:pt x="2763" y="16559"/>
                </a:lnTo>
                <a:lnTo>
                  <a:pt x="3066" y="16862"/>
                </a:lnTo>
                <a:lnTo>
                  <a:pt x="3368" y="17164"/>
                </a:lnTo>
                <a:lnTo>
                  <a:pt x="3691" y="17426"/>
                </a:lnTo>
                <a:lnTo>
                  <a:pt x="4014" y="17689"/>
                </a:lnTo>
                <a:lnTo>
                  <a:pt x="4336" y="17931"/>
                </a:lnTo>
                <a:lnTo>
                  <a:pt x="5002" y="18374"/>
                </a:lnTo>
                <a:lnTo>
                  <a:pt x="5688" y="18778"/>
                </a:lnTo>
                <a:lnTo>
                  <a:pt x="6394" y="19181"/>
                </a:lnTo>
                <a:lnTo>
                  <a:pt x="7120" y="19544"/>
                </a:lnTo>
                <a:lnTo>
                  <a:pt x="7886" y="19867"/>
                </a:lnTo>
                <a:lnTo>
                  <a:pt x="8673" y="20149"/>
                </a:lnTo>
                <a:lnTo>
                  <a:pt x="9459" y="20411"/>
                </a:lnTo>
                <a:lnTo>
                  <a:pt x="10286" y="20633"/>
                </a:lnTo>
                <a:lnTo>
                  <a:pt x="11133" y="20795"/>
                </a:lnTo>
                <a:lnTo>
                  <a:pt x="12000" y="20936"/>
                </a:lnTo>
                <a:lnTo>
                  <a:pt x="12888" y="21037"/>
                </a:lnTo>
                <a:lnTo>
                  <a:pt x="13816" y="21077"/>
                </a:lnTo>
                <a:lnTo>
                  <a:pt x="14743" y="21097"/>
                </a:lnTo>
                <a:lnTo>
                  <a:pt x="15712" y="21037"/>
                </a:lnTo>
                <a:lnTo>
                  <a:pt x="16700" y="20956"/>
                </a:lnTo>
                <a:lnTo>
                  <a:pt x="17708" y="20815"/>
                </a:lnTo>
                <a:lnTo>
                  <a:pt x="18212" y="20714"/>
                </a:lnTo>
                <a:lnTo>
                  <a:pt x="18696" y="20613"/>
                </a:lnTo>
                <a:lnTo>
                  <a:pt x="19181" y="20492"/>
                </a:lnTo>
                <a:lnTo>
                  <a:pt x="19644" y="20351"/>
                </a:lnTo>
                <a:lnTo>
                  <a:pt x="20088" y="20210"/>
                </a:lnTo>
                <a:lnTo>
                  <a:pt x="20532" y="20048"/>
                </a:lnTo>
                <a:lnTo>
                  <a:pt x="20955" y="19867"/>
                </a:lnTo>
                <a:lnTo>
                  <a:pt x="21359" y="19685"/>
                </a:lnTo>
                <a:lnTo>
                  <a:pt x="21762" y="19484"/>
                </a:lnTo>
                <a:lnTo>
                  <a:pt x="22145" y="19262"/>
                </a:lnTo>
                <a:lnTo>
                  <a:pt x="22529" y="19040"/>
                </a:lnTo>
                <a:lnTo>
                  <a:pt x="22871" y="18798"/>
                </a:lnTo>
                <a:lnTo>
                  <a:pt x="23214" y="18556"/>
                </a:lnTo>
                <a:lnTo>
                  <a:pt x="23557" y="18294"/>
                </a:lnTo>
                <a:lnTo>
                  <a:pt x="23860" y="18031"/>
                </a:lnTo>
                <a:lnTo>
                  <a:pt x="24162" y="17749"/>
                </a:lnTo>
                <a:lnTo>
                  <a:pt x="24465" y="17467"/>
                </a:lnTo>
                <a:lnTo>
                  <a:pt x="24727" y="17164"/>
                </a:lnTo>
                <a:lnTo>
                  <a:pt x="24989" y="16862"/>
                </a:lnTo>
                <a:lnTo>
                  <a:pt x="25231" y="16559"/>
                </a:lnTo>
                <a:lnTo>
                  <a:pt x="25453" y="16236"/>
                </a:lnTo>
                <a:lnTo>
                  <a:pt x="25655" y="15914"/>
                </a:lnTo>
                <a:lnTo>
                  <a:pt x="25856" y="15571"/>
                </a:lnTo>
                <a:lnTo>
                  <a:pt x="26038" y="15228"/>
                </a:lnTo>
                <a:lnTo>
                  <a:pt x="26199" y="14865"/>
                </a:lnTo>
                <a:lnTo>
                  <a:pt x="26361" y="14522"/>
                </a:lnTo>
                <a:lnTo>
                  <a:pt x="26482" y="14159"/>
                </a:lnTo>
                <a:lnTo>
                  <a:pt x="26603" y="13776"/>
                </a:lnTo>
                <a:lnTo>
                  <a:pt x="26703" y="13413"/>
                </a:lnTo>
                <a:lnTo>
                  <a:pt x="26804" y="13030"/>
                </a:lnTo>
                <a:lnTo>
                  <a:pt x="26865" y="12646"/>
                </a:lnTo>
                <a:lnTo>
                  <a:pt x="26925" y="12263"/>
                </a:lnTo>
                <a:lnTo>
                  <a:pt x="26966" y="11759"/>
                </a:lnTo>
                <a:lnTo>
                  <a:pt x="27006" y="11255"/>
                </a:lnTo>
                <a:lnTo>
                  <a:pt x="27006" y="10751"/>
                </a:lnTo>
                <a:lnTo>
                  <a:pt x="26986" y="10246"/>
                </a:lnTo>
                <a:lnTo>
                  <a:pt x="26966" y="9742"/>
                </a:lnTo>
                <a:lnTo>
                  <a:pt x="26905" y="9258"/>
                </a:lnTo>
                <a:lnTo>
                  <a:pt x="26845" y="8754"/>
                </a:lnTo>
                <a:lnTo>
                  <a:pt x="26744" y="8270"/>
                </a:lnTo>
                <a:lnTo>
                  <a:pt x="26643" y="7806"/>
                </a:lnTo>
                <a:lnTo>
                  <a:pt x="26522" y="7322"/>
                </a:lnTo>
                <a:lnTo>
                  <a:pt x="26361" y="6858"/>
                </a:lnTo>
                <a:lnTo>
                  <a:pt x="26199" y="6414"/>
                </a:lnTo>
                <a:lnTo>
                  <a:pt x="26018" y="5971"/>
                </a:lnTo>
                <a:lnTo>
                  <a:pt x="25836" y="5527"/>
                </a:lnTo>
                <a:lnTo>
                  <a:pt x="25614" y="5103"/>
                </a:lnTo>
                <a:lnTo>
                  <a:pt x="25392" y="4700"/>
                </a:lnTo>
                <a:lnTo>
                  <a:pt x="25130" y="4297"/>
                </a:lnTo>
                <a:lnTo>
                  <a:pt x="24868" y="3913"/>
                </a:lnTo>
                <a:lnTo>
                  <a:pt x="24586" y="3550"/>
                </a:lnTo>
                <a:lnTo>
                  <a:pt x="24303" y="3207"/>
                </a:lnTo>
                <a:lnTo>
                  <a:pt x="23981" y="2865"/>
                </a:lnTo>
                <a:lnTo>
                  <a:pt x="23658" y="2562"/>
                </a:lnTo>
                <a:lnTo>
                  <a:pt x="23335" y="2260"/>
                </a:lnTo>
                <a:lnTo>
                  <a:pt x="22972" y="1977"/>
                </a:lnTo>
                <a:lnTo>
                  <a:pt x="22609" y="1715"/>
                </a:lnTo>
                <a:lnTo>
                  <a:pt x="22226" y="1493"/>
                </a:lnTo>
                <a:lnTo>
                  <a:pt x="21823" y="1271"/>
                </a:lnTo>
                <a:lnTo>
                  <a:pt x="21419" y="1070"/>
                </a:lnTo>
                <a:lnTo>
                  <a:pt x="20996" y="908"/>
                </a:lnTo>
                <a:lnTo>
                  <a:pt x="20572" y="767"/>
                </a:lnTo>
                <a:lnTo>
                  <a:pt x="20128" y="646"/>
                </a:lnTo>
                <a:lnTo>
                  <a:pt x="19665" y="565"/>
                </a:lnTo>
                <a:lnTo>
                  <a:pt x="18797" y="424"/>
                </a:lnTo>
                <a:lnTo>
                  <a:pt x="17970" y="303"/>
                </a:lnTo>
                <a:lnTo>
                  <a:pt x="17164" y="202"/>
                </a:lnTo>
                <a:lnTo>
                  <a:pt x="16397" y="122"/>
                </a:lnTo>
                <a:lnTo>
                  <a:pt x="15631" y="61"/>
                </a:lnTo>
                <a:lnTo>
                  <a:pt x="14905" y="21"/>
                </a:lnTo>
                <a:lnTo>
                  <a:pt x="14199" y="1"/>
                </a:lnTo>
                <a:close/>
              </a:path>
            </a:pathLst>
          </a:custGeom>
          <a:solidFill>
            <a:srgbClr val="FF6B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State Transition Diagram</a:t>
            </a:r>
            <a:endParaRPr b="0" i="0" sz="3000" u="none" cap="none" strike="noStrike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5"/>
          <p:cNvSpPr txBox="1"/>
          <p:nvPr>
            <p:ph type="title"/>
          </p:nvPr>
        </p:nvSpPr>
        <p:spPr>
          <a:xfrm>
            <a:off x="720000" y="227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State Transition Diagram for Class: </a:t>
            </a:r>
            <a:r>
              <a:rPr lang="en">
                <a:solidFill>
                  <a:schemeClr val="accent3"/>
                </a:solidFill>
              </a:rPr>
              <a:t>Swimmer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30" name="Google Shape;830;p25"/>
          <p:cNvSpPr/>
          <p:nvPr/>
        </p:nvSpPr>
        <p:spPr>
          <a:xfrm>
            <a:off x="1603050" y="902900"/>
            <a:ext cx="5937900" cy="40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1" name="Google Shape;8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8900" y="902900"/>
            <a:ext cx="5784825" cy="40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26"/>
          <p:cNvSpPr txBox="1"/>
          <p:nvPr>
            <p:ph type="title"/>
          </p:nvPr>
        </p:nvSpPr>
        <p:spPr>
          <a:xfrm>
            <a:off x="660300" y="750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State Transition Diagram for Class: </a:t>
            </a:r>
            <a:r>
              <a:rPr lang="en">
                <a:solidFill>
                  <a:schemeClr val="accent3"/>
                </a:solidFill>
              </a:rPr>
              <a:t>Planning Operator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37" name="Google Shape;837;p26"/>
          <p:cNvSpPr/>
          <p:nvPr/>
        </p:nvSpPr>
        <p:spPr>
          <a:xfrm>
            <a:off x="1506600" y="647775"/>
            <a:ext cx="6011400" cy="443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8" name="Google Shape;8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6175" y="647775"/>
            <a:ext cx="5734575" cy="449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7"/>
          <p:cNvSpPr/>
          <p:nvPr/>
        </p:nvSpPr>
        <p:spPr>
          <a:xfrm>
            <a:off x="3131475" y="1080575"/>
            <a:ext cx="2655770" cy="2598746"/>
          </a:xfrm>
          <a:custGeom>
            <a:rect b="b" l="l" r="r" t="t"/>
            <a:pathLst>
              <a:path extrusionOk="0" h="21098" w="27006">
                <a:moveTo>
                  <a:pt x="13533" y="1"/>
                </a:moveTo>
                <a:lnTo>
                  <a:pt x="12868" y="21"/>
                </a:lnTo>
                <a:lnTo>
                  <a:pt x="12222" y="61"/>
                </a:lnTo>
                <a:lnTo>
                  <a:pt x="11617" y="101"/>
                </a:lnTo>
                <a:lnTo>
                  <a:pt x="11012" y="182"/>
                </a:lnTo>
                <a:lnTo>
                  <a:pt x="10427" y="263"/>
                </a:lnTo>
                <a:lnTo>
                  <a:pt x="9863" y="384"/>
                </a:lnTo>
                <a:lnTo>
                  <a:pt x="9318" y="505"/>
                </a:lnTo>
                <a:lnTo>
                  <a:pt x="8794" y="646"/>
                </a:lnTo>
                <a:lnTo>
                  <a:pt x="8289" y="807"/>
                </a:lnTo>
                <a:lnTo>
                  <a:pt x="7785" y="989"/>
                </a:lnTo>
                <a:lnTo>
                  <a:pt x="7301" y="1191"/>
                </a:lnTo>
                <a:lnTo>
                  <a:pt x="6837" y="1412"/>
                </a:lnTo>
                <a:lnTo>
                  <a:pt x="6373" y="1634"/>
                </a:lnTo>
                <a:lnTo>
                  <a:pt x="5930" y="1897"/>
                </a:lnTo>
                <a:lnTo>
                  <a:pt x="5506" y="2159"/>
                </a:lnTo>
                <a:lnTo>
                  <a:pt x="5062" y="2441"/>
                </a:lnTo>
                <a:lnTo>
                  <a:pt x="4659" y="2764"/>
                </a:lnTo>
                <a:lnTo>
                  <a:pt x="4256" y="3066"/>
                </a:lnTo>
                <a:lnTo>
                  <a:pt x="3852" y="3409"/>
                </a:lnTo>
                <a:lnTo>
                  <a:pt x="3449" y="3772"/>
                </a:lnTo>
                <a:lnTo>
                  <a:pt x="3066" y="4135"/>
                </a:lnTo>
                <a:lnTo>
                  <a:pt x="2683" y="4539"/>
                </a:lnTo>
                <a:lnTo>
                  <a:pt x="2299" y="4942"/>
                </a:lnTo>
                <a:lnTo>
                  <a:pt x="1936" y="5366"/>
                </a:lnTo>
                <a:lnTo>
                  <a:pt x="1573" y="5789"/>
                </a:lnTo>
                <a:lnTo>
                  <a:pt x="1271" y="6233"/>
                </a:lnTo>
                <a:lnTo>
                  <a:pt x="988" y="6676"/>
                </a:lnTo>
                <a:lnTo>
                  <a:pt x="746" y="7120"/>
                </a:lnTo>
                <a:lnTo>
                  <a:pt x="545" y="7564"/>
                </a:lnTo>
                <a:lnTo>
                  <a:pt x="383" y="8008"/>
                </a:lnTo>
                <a:lnTo>
                  <a:pt x="242" y="8451"/>
                </a:lnTo>
                <a:lnTo>
                  <a:pt x="141" y="8915"/>
                </a:lnTo>
                <a:lnTo>
                  <a:pt x="61" y="9359"/>
                </a:lnTo>
                <a:lnTo>
                  <a:pt x="20" y="9803"/>
                </a:lnTo>
                <a:lnTo>
                  <a:pt x="0" y="10266"/>
                </a:lnTo>
                <a:lnTo>
                  <a:pt x="20" y="10710"/>
                </a:lnTo>
                <a:lnTo>
                  <a:pt x="61" y="11154"/>
                </a:lnTo>
                <a:lnTo>
                  <a:pt x="121" y="11577"/>
                </a:lnTo>
                <a:lnTo>
                  <a:pt x="222" y="12021"/>
                </a:lnTo>
                <a:lnTo>
                  <a:pt x="323" y="12445"/>
                </a:lnTo>
                <a:lnTo>
                  <a:pt x="464" y="12868"/>
                </a:lnTo>
                <a:lnTo>
                  <a:pt x="625" y="13272"/>
                </a:lnTo>
                <a:lnTo>
                  <a:pt x="787" y="13675"/>
                </a:lnTo>
                <a:lnTo>
                  <a:pt x="988" y="14078"/>
                </a:lnTo>
                <a:lnTo>
                  <a:pt x="1210" y="14462"/>
                </a:lnTo>
                <a:lnTo>
                  <a:pt x="1432" y="14845"/>
                </a:lnTo>
                <a:lnTo>
                  <a:pt x="1674" y="15208"/>
                </a:lnTo>
                <a:lnTo>
                  <a:pt x="1916" y="15571"/>
                </a:lnTo>
                <a:lnTo>
                  <a:pt x="2198" y="15914"/>
                </a:lnTo>
                <a:lnTo>
                  <a:pt x="2481" y="16257"/>
                </a:lnTo>
                <a:lnTo>
                  <a:pt x="2763" y="16559"/>
                </a:lnTo>
                <a:lnTo>
                  <a:pt x="3066" y="16862"/>
                </a:lnTo>
                <a:lnTo>
                  <a:pt x="3368" y="17164"/>
                </a:lnTo>
                <a:lnTo>
                  <a:pt x="3691" y="17426"/>
                </a:lnTo>
                <a:lnTo>
                  <a:pt x="4014" y="17689"/>
                </a:lnTo>
                <a:lnTo>
                  <a:pt x="4336" y="17931"/>
                </a:lnTo>
                <a:lnTo>
                  <a:pt x="5002" y="18374"/>
                </a:lnTo>
                <a:lnTo>
                  <a:pt x="5688" y="18778"/>
                </a:lnTo>
                <a:lnTo>
                  <a:pt x="6394" y="19181"/>
                </a:lnTo>
                <a:lnTo>
                  <a:pt x="7120" y="19544"/>
                </a:lnTo>
                <a:lnTo>
                  <a:pt x="7886" y="19867"/>
                </a:lnTo>
                <a:lnTo>
                  <a:pt x="8673" y="20149"/>
                </a:lnTo>
                <a:lnTo>
                  <a:pt x="9459" y="20411"/>
                </a:lnTo>
                <a:lnTo>
                  <a:pt x="10286" y="20633"/>
                </a:lnTo>
                <a:lnTo>
                  <a:pt x="11133" y="20795"/>
                </a:lnTo>
                <a:lnTo>
                  <a:pt x="12000" y="20936"/>
                </a:lnTo>
                <a:lnTo>
                  <a:pt x="12888" y="21037"/>
                </a:lnTo>
                <a:lnTo>
                  <a:pt x="13816" y="21077"/>
                </a:lnTo>
                <a:lnTo>
                  <a:pt x="14743" y="21097"/>
                </a:lnTo>
                <a:lnTo>
                  <a:pt x="15712" y="21037"/>
                </a:lnTo>
                <a:lnTo>
                  <a:pt x="16700" y="20956"/>
                </a:lnTo>
                <a:lnTo>
                  <a:pt x="17708" y="20815"/>
                </a:lnTo>
                <a:lnTo>
                  <a:pt x="18212" y="20714"/>
                </a:lnTo>
                <a:lnTo>
                  <a:pt x="18696" y="20613"/>
                </a:lnTo>
                <a:lnTo>
                  <a:pt x="19181" y="20492"/>
                </a:lnTo>
                <a:lnTo>
                  <a:pt x="19644" y="20351"/>
                </a:lnTo>
                <a:lnTo>
                  <a:pt x="20088" y="20210"/>
                </a:lnTo>
                <a:lnTo>
                  <a:pt x="20532" y="20048"/>
                </a:lnTo>
                <a:lnTo>
                  <a:pt x="20955" y="19867"/>
                </a:lnTo>
                <a:lnTo>
                  <a:pt x="21359" y="19685"/>
                </a:lnTo>
                <a:lnTo>
                  <a:pt x="21762" y="19484"/>
                </a:lnTo>
                <a:lnTo>
                  <a:pt x="22145" y="19262"/>
                </a:lnTo>
                <a:lnTo>
                  <a:pt x="22529" y="19040"/>
                </a:lnTo>
                <a:lnTo>
                  <a:pt x="22871" y="18798"/>
                </a:lnTo>
                <a:lnTo>
                  <a:pt x="23214" y="18556"/>
                </a:lnTo>
                <a:lnTo>
                  <a:pt x="23557" y="18294"/>
                </a:lnTo>
                <a:lnTo>
                  <a:pt x="23860" y="18031"/>
                </a:lnTo>
                <a:lnTo>
                  <a:pt x="24162" y="17749"/>
                </a:lnTo>
                <a:lnTo>
                  <a:pt x="24465" y="17467"/>
                </a:lnTo>
                <a:lnTo>
                  <a:pt x="24727" y="17164"/>
                </a:lnTo>
                <a:lnTo>
                  <a:pt x="24989" y="16862"/>
                </a:lnTo>
                <a:lnTo>
                  <a:pt x="25231" y="16559"/>
                </a:lnTo>
                <a:lnTo>
                  <a:pt x="25453" y="16236"/>
                </a:lnTo>
                <a:lnTo>
                  <a:pt x="25655" y="15914"/>
                </a:lnTo>
                <a:lnTo>
                  <a:pt x="25856" y="15571"/>
                </a:lnTo>
                <a:lnTo>
                  <a:pt x="26038" y="15228"/>
                </a:lnTo>
                <a:lnTo>
                  <a:pt x="26199" y="14865"/>
                </a:lnTo>
                <a:lnTo>
                  <a:pt x="26361" y="14522"/>
                </a:lnTo>
                <a:lnTo>
                  <a:pt x="26482" y="14159"/>
                </a:lnTo>
                <a:lnTo>
                  <a:pt x="26603" y="13776"/>
                </a:lnTo>
                <a:lnTo>
                  <a:pt x="26703" y="13413"/>
                </a:lnTo>
                <a:lnTo>
                  <a:pt x="26804" y="13030"/>
                </a:lnTo>
                <a:lnTo>
                  <a:pt x="26865" y="12646"/>
                </a:lnTo>
                <a:lnTo>
                  <a:pt x="26925" y="12263"/>
                </a:lnTo>
                <a:lnTo>
                  <a:pt x="26966" y="11759"/>
                </a:lnTo>
                <a:lnTo>
                  <a:pt x="27006" y="11255"/>
                </a:lnTo>
                <a:lnTo>
                  <a:pt x="27006" y="10751"/>
                </a:lnTo>
                <a:lnTo>
                  <a:pt x="26986" y="10246"/>
                </a:lnTo>
                <a:lnTo>
                  <a:pt x="26966" y="9742"/>
                </a:lnTo>
                <a:lnTo>
                  <a:pt x="26905" y="9258"/>
                </a:lnTo>
                <a:lnTo>
                  <a:pt x="26845" y="8754"/>
                </a:lnTo>
                <a:lnTo>
                  <a:pt x="26744" y="8270"/>
                </a:lnTo>
                <a:lnTo>
                  <a:pt x="26643" y="7806"/>
                </a:lnTo>
                <a:lnTo>
                  <a:pt x="26522" y="7322"/>
                </a:lnTo>
                <a:lnTo>
                  <a:pt x="26361" y="6858"/>
                </a:lnTo>
                <a:lnTo>
                  <a:pt x="26199" y="6414"/>
                </a:lnTo>
                <a:lnTo>
                  <a:pt x="26018" y="5971"/>
                </a:lnTo>
                <a:lnTo>
                  <a:pt x="25836" y="5527"/>
                </a:lnTo>
                <a:lnTo>
                  <a:pt x="25614" y="5103"/>
                </a:lnTo>
                <a:lnTo>
                  <a:pt x="25392" y="4700"/>
                </a:lnTo>
                <a:lnTo>
                  <a:pt x="25130" y="4297"/>
                </a:lnTo>
                <a:lnTo>
                  <a:pt x="24868" y="3913"/>
                </a:lnTo>
                <a:lnTo>
                  <a:pt x="24586" y="3550"/>
                </a:lnTo>
                <a:lnTo>
                  <a:pt x="24303" y="3207"/>
                </a:lnTo>
                <a:lnTo>
                  <a:pt x="23981" y="2865"/>
                </a:lnTo>
                <a:lnTo>
                  <a:pt x="23658" y="2562"/>
                </a:lnTo>
                <a:lnTo>
                  <a:pt x="23335" y="2260"/>
                </a:lnTo>
                <a:lnTo>
                  <a:pt x="22972" y="1977"/>
                </a:lnTo>
                <a:lnTo>
                  <a:pt x="22609" y="1715"/>
                </a:lnTo>
                <a:lnTo>
                  <a:pt x="22226" y="1493"/>
                </a:lnTo>
                <a:lnTo>
                  <a:pt x="21823" y="1271"/>
                </a:lnTo>
                <a:lnTo>
                  <a:pt x="21419" y="1070"/>
                </a:lnTo>
                <a:lnTo>
                  <a:pt x="20996" y="908"/>
                </a:lnTo>
                <a:lnTo>
                  <a:pt x="20572" y="767"/>
                </a:lnTo>
                <a:lnTo>
                  <a:pt x="20128" y="646"/>
                </a:lnTo>
                <a:lnTo>
                  <a:pt x="19665" y="565"/>
                </a:lnTo>
                <a:lnTo>
                  <a:pt x="18797" y="424"/>
                </a:lnTo>
                <a:lnTo>
                  <a:pt x="17970" y="303"/>
                </a:lnTo>
                <a:lnTo>
                  <a:pt x="17164" y="202"/>
                </a:lnTo>
                <a:lnTo>
                  <a:pt x="16397" y="122"/>
                </a:lnTo>
                <a:lnTo>
                  <a:pt x="15631" y="61"/>
                </a:lnTo>
                <a:lnTo>
                  <a:pt x="14905" y="21"/>
                </a:lnTo>
                <a:lnTo>
                  <a:pt x="14199" y="1"/>
                </a:lnTo>
                <a:close/>
              </a:path>
            </a:pathLst>
          </a:custGeom>
          <a:solidFill>
            <a:srgbClr val="FF6B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Sequence Diagram</a:t>
            </a:r>
            <a:endParaRPr b="0" i="0" sz="3000" u="none" cap="none" strike="noStrike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8"/>
          <p:cNvSpPr txBox="1"/>
          <p:nvPr>
            <p:ph type="title"/>
          </p:nvPr>
        </p:nvSpPr>
        <p:spPr>
          <a:xfrm>
            <a:off x="132525" y="1577875"/>
            <a:ext cx="32880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Sequence Diagram of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accent3"/>
                </a:solidFill>
              </a:rPr>
              <a:t>Assessment Management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49" name="Google Shape;849;p28"/>
          <p:cNvSpPr/>
          <p:nvPr/>
        </p:nvSpPr>
        <p:spPr>
          <a:xfrm>
            <a:off x="3568325" y="116263"/>
            <a:ext cx="4257300" cy="4762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0" name="Google Shape;8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9325" y="237000"/>
            <a:ext cx="3724499" cy="4521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9"/>
          <p:cNvSpPr/>
          <p:nvPr/>
        </p:nvSpPr>
        <p:spPr>
          <a:xfrm>
            <a:off x="3131475" y="1080575"/>
            <a:ext cx="2655770" cy="2598746"/>
          </a:xfrm>
          <a:custGeom>
            <a:rect b="b" l="l" r="r" t="t"/>
            <a:pathLst>
              <a:path extrusionOk="0" h="21098" w="27006">
                <a:moveTo>
                  <a:pt x="13533" y="1"/>
                </a:moveTo>
                <a:lnTo>
                  <a:pt x="12868" y="21"/>
                </a:lnTo>
                <a:lnTo>
                  <a:pt x="12222" y="61"/>
                </a:lnTo>
                <a:lnTo>
                  <a:pt x="11617" y="101"/>
                </a:lnTo>
                <a:lnTo>
                  <a:pt x="11012" y="182"/>
                </a:lnTo>
                <a:lnTo>
                  <a:pt x="10427" y="263"/>
                </a:lnTo>
                <a:lnTo>
                  <a:pt x="9863" y="384"/>
                </a:lnTo>
                <a:lnTo>
                  <a:pt x="9318" y="505"/>
                </a:lnTo>
                <a:lnTo>
                  <a:pt x="8794" y="646"/>
                </a:lnTo>
                <a:lnTo>
                  <a:pt x="8289" y="807"/>
                </a:lnTo>
                <a:lnTo>
                  <a:pt x="7785" y="989"/>
                </a:lnTo>
                <a:lnTo>
                  <a:pt x="7301" y="1191"/>
                </a:lnTo>
                <a:lnTo>
                  <a:pt x="6837" y="1412"/>
                </a:lnTo>
                <a:lnTo>
                  <a:pt x="6373" y="1634"/>
                </a:lnTo>
                <a:lnTo>
                  <a:pt x="5930" y="1897"/>
                </a:lnTo>
                <a:lnTo>
                  <a:pt x="5506" y="2159"/>
                </a:lnTo>
                <a:lnTo>
                  <a:pt x="5062" y="2441"/>
                </a:lnTo>
                <a:lnTo>
                  <a:pt x="4659" y="2764"/>
                </a:lnTo>
                <a:lnTo>
                  <a:pt x="4256" y="3066"/>
                </a:lnTo>
                <a:lnTo>
                  <a:pt x="3852" y="3409"/>
                </a:lnTo>
                <a:lnTo>
                  <a:pt x="3449" y="3772"/>
                </a:lnTo>
                <a:lnTo>
                  <a:pt x="3066" y="4135"/>
                </a:lnTo>
                <a:lnTo>
                  <a:pt x="2683" y="4539"/>
                </a:lnTo>
                <a:lnTo>
                  <a:pt x="2299" y="4942"/>
                </a:lnTo>
                <a:lnTo>
                  <a:pt x="1936" y="5366"/>
                </a:lnTo>
                <a:lnTo>
                  <a:pt x="1573" y="5789"/>
                </a:lnTo>
                <a:lnTo>
                  <a:pt x="1271" y="6233"/>
                </a:lnTo>
                <a:lnTo>
                  <a:pt x="988" y="6676"/>
                </a:lnTo>
                <a:lnTo>
                  <a:pt x="746" y="7120"/>
                </a:lnTo>
                <a:lnTo>
                  <a:pt x="545" y="7564"/>
                </a:lnTo>
                <a:lnTo>
                  <a:pt x="383" y="8008"/>
                </a:lnTo>
                <a:lnTo>
                  <a:pt x="242" y="8451"/>
                </a:lnTo>
                <a:lnTo>
                  <a:pt x="141" y="8915"/>
                </a:lnTo>
                <a:lnTo>
                  <a:pt x="61" y="9359"/>
                </a:lnTo>
                <a:lnTo>
                  <a:pt x="20" y="9803"/>
                </a:lnTo>
                <a:lnTo>
                  <a:pt x="0" y="10266"/>
                </a:lnTo>
                <a:lnTo>
                  <a:pt x="20" y="10710"/>
                </a:lnTo>
                <a:lnTo>
                  <a:pt x="61" y="11154"/>
                </a:lnTo>
                <a:lnTo>
                  <a:pt x="121" y="11577"/>
                </a:lnTo>
                <a:lnTo>
                  <a:pt x="222" y="12021"/>
                </a:lnTo>
                <a:lnTo>
                  <a:pt x="323" y="12445"/>
                </a:lnTo>
                <a:lnTo>
                  <a:pt x="464" y="12868"/>
                </a:lnTo>
                <a:lnTo>
                  <a:pt x="625" y="13272"/>
                </a:lnTo>
                <a:lnTo>
                  <a:pt x="787" y="13675"/>
                </a:lnTo>
                <a:lnTo>
                  <a:pt x="988" y="14078"/>
                </a:lnTo>
                <a:lnTo>
                  <a:pt x="1210" y="14462"/>
                </a:lnTo>
                <a:lnTo>
                  <a:pt x="1432" y="14845"/>
                </a:lnTo>
                <a:lnTo>
                  <a:pt x="1674" y="15208"/>
                </a:lnTo>
                <a:lnTo>
                  <a:pt x="1916" y="15571"/>
                </a:lnTo>
                <a:lnTo>
                  <a:pt x="2198" y="15914"/>
                </a:lnTo>
                <a:lnTo>
                  <a:pt x="2481" y="16257"/>
                </a:lnTo>
                <a:lnTo>
                  <a:pt x="2763" y="16559"/>
                </a:lnTo>
                <a:lnTo>
                  <a:pt x="3066" y="16862"/>
                </a:lnTo>
                <a:lnTo>
                  <a:pt x="3368" y="17164"/>
                </a:lnTo>
                <a:lnTo>
                  <a:pt x="3691" y="17426"/>
                </a:lnTo>
                <a:lnTo>
                  <a:pt x="4014" y="17689"/>
                </a:lnTo>
                <a:lnTo>
                  <a:pt x="4336" y="17931"/>
                </a:lnTo>
                <a:lnTo>
                  <a:pt x="5002" y="18374"/>
                </a:lnTo>
                <a:lnTo>
                  <a:pt x="5688" y="18778"/>
                </a:lnTo>
                <a:lnTo>
                  <a:pt x="6394" y="19181"/>
                </a:lnTo>
                <a:lnTo>
                  <a:pt x="7120" y="19544"/>
                </a:lnTo>
                <a:lnTo>
                  <a:pt x="7886" y="19867"/>
                </a:lnTo>
                <a:lnTo>
                  <a:pt x="8673" y="20149"/>
                </a:lnTo>
                <a:lnTo>
                  <a:pt x="9459" y="20411"/>
                </a:lnTo>
                <a:lnTo>
                  <a:pt x="10286" y="20633"/>
                </a:lnTo>
                <a:lnTo>
                  <a:pt x="11133" y="20795"/>
                </a:lnTo>
                <a:lnTo>
                  <a:pt x="12000" y="20936"/>
                </a:lnTo>
                <a:lnTo>
                  <a:pt x="12888" y="21037"/>
                </a:lnTo>
                <a:lnTo>
                  <a:pt x="13816" y="21077"/>
                </a:lnTo>
                <a:lnTo>
                  <a:pt x="14743" y="21097"/>
                </a:lnTo>
                <a:lnTo>
                  <a:pt x="15712" y="21037"/>
                </a:lnTo>
                <a:lnTo>
                  <a:pt x="16700" y="20956"/>
                </a:lnTo>
                <a:lnTo>
                  <a:pt x="17708" y="20815"/>
                </a:lnTo>
                <a:lnTo>
                  <a:pt x="18212" y="20714"/>
                </a:lnTo>
                <a:lnTo>
                  <a:pt x="18696" y="20613"/>
                </a:lnTo>
                <a:lnTo>
                  <a:pt x="19181" y="20492"/>
                </a:lnTo>
                <a:lnTo>
                  <a:pt x="19644" y="20351"/>
                </a:lnTo>
                <a:lnTo>
                  <a:pt x="20088" y="20210"/>
                </a:lnTo>
                <a:lnTo>
                  <a:pt x="20532" y="20048"/>
                </a:lnTo>
                <a:lnTo>
                  <a:pt x="20955" y="19867"/>
                </a:lnTo>
                <a:lnTo>
                  <a:pt x="21359" y="19685"/>
                </a:lnTo>
                <a:lnTo>
                  <a:pt x="21762" y="19484"/>
                </a:lnTo>
                <a:lnTo>
                  <a:pt x="22145" y="19262"/>
                </a:lnTo>
                <a:lnTo>
                  <a:pt x="22529" y="19040"/>
                </a:lnTo>
                <a:lnTo>
                  <a:pt x="22871" y="18798"/>
                </a:lnTo>
                <a:lnTo>
                  <a:pt x="23214" y="18556"/>
                </a:lnTo>
                <a:lnTo>
                  <a:pt x="23557" y="18294"/>
                </a:lnTo>
                <a:lnTo>
                  <a:pt x="23860" y="18031"/>
                </a:lnTo>
                <a:lnTo>
                  <a:pt x="24162" y="17749"/>
                </a:lnTo>
                <a:lnTo>
                  <a:pt x="24465" y="17467"/>
                </a:lnTo>
                <a:lnTo>
                  <a:pt x="24727" y="17164"/>
                </a:lnTo>
                <a:lnTo>
                  <a:pt x="24989" y="16862"/>
                </a:lnTo>
                <a:lnTo>
                  <a:pt x="25231" y="16559"/>
                </a:lnTo>
                <a:lnTo>
                  <a:pt x="25453" y="16236"/>
                </a:lnTo>
                <a:lnTo>
                  <a:pt x="25655" y="15914"/>
                </a:lnTo>
                <a:lnTo>
                  <a:pt x="25856" y="15571"/>
                </a:lnTo>
                <a:lnTo>
                  <a:pt x="26038" y="15228"/>
                </a:lnTo>
                <a:lnTo>
                  <a:pt x="26199" y="14865"/>
                </a:lnTo>
                <a:lnTo>
                  <a:pt x="26361" y="14522"/>
                </a:lnTo>
                <a:lnTo>
                  <a:pt x="26482" y="14159"/>
                </a:lnTo>
                <a:lnTo>
                  <a:pt x="26603" y="13776"/>
                </a:lnTo>
                <a:lnTo>
                  <a:pt x="26703" y="13413"/>
                </a:lnTo>
                <a:lnTo>
                  <a:pt x="26804" y="13030"/>
                </a:lnTo>
                <a:lnTo>
                  <a:pt x="26865" y="12646"/>
                </a:lnTo>
                <a:lnTo>
                  <a:pt x="26925" y="12263"/>
                </a:lnTo>
                <a:lnTo>
                  <a:pt x="26966" y="11759"/>
                </a:lnTo>
                <a:lnTo>
                  <a:pt x="27006" y="11255"/>
                </a:lnTo>
                <a:lnTo>
                  <a:pt x="27006" y="10751"/>
                </a:lnTo>
                <a:lnTo>
                  <a:pt x="26986" y="10246"/>
                </a:lnTo>
                <a:lnTo>
                  <a:pt x="26966" y="9742"/>
                </a:lnTo>
                <a:lnTo>
                  <a:pt x="26905" y="9258"/>
                </a:lnTo>
                <a:lnTo>
                  <a:pt x="26845" y="8754"/>
                </a:lnTo>
                <a:lnTo>
                  <a:pt x="26744" y="8270"/>
                </a:lnTo>
                <a:lnTo>
                  <a:pt x="26643" y="7806"/>
                </a:lnTo>
                <a:lnTo>
                  <a:pt x="26522" y="7322"/>
                </a:lnTo>
                <a:lnTo>
                  <a:pt x="26361" y="6858"/>
                </a:lnTo>
                <a:lnTo>
                  <a:pt x="26199" y="6414"/>
                </a:lnTo>
                <a:lnTo>
                  <a:pt x="26018" y="5971"/>
                </a:lnTo>
                <a:lnTo>
                  <a:pt x="25836" y="5527"/>
                </a:lnTo>
                <a:lnTo>
                  <a:pt x="25614" y="5103"/>
                </a:lnTo>
                <a:lnTo>
                  <a:pt x="25392" y="4700"/>
                </a:lnTo>
                <a:lnTo>
                  <a:pt x="25130" y="4297"/>
                </a:lnTo>
                <a:lnTo>
                  <a:pt x="24868" y="3913"/>
                </a:lnTo>
                <a:lnTo>
                  <a:pt x="24586" y="3550"/>
                </a:lnTo>
                <a:lnTo>
                  <a:pt x="24303" y="3207"/>
                </a:lnTo>
                <a:lnTo>
                  <a:pt x="23981" y="2865"/>
                </a:lnTo>
                <a:lnTo>
                  <a:pt x="23658" y="2562"/>
                </a:lnTo>
                <a:lnTo>
                  <a:pt x="23335" y="2260"/>
                </a:lnTo>
                <a:lnTo>
                  <a:pt x="22972" y="1977"/>
                </a:lnTo>
                <a:lnTo>
                  <a:pt x="22609" y="1715"/>
                </a:lnTo>
                <a:lnTo>
                  <a:pt x="22226" y="1493"/>
                </a:lnTo>
                <a:lnTo>
                  <a:pt x="21823" y="1271"/>
                </a:lnTo>
                <a:lnTo>
                  <a:pt x="21419" y="1070"/>
                </a:lnTo>
                <a:lnTo>
                  <a:pt x="20996" y="908"/>
                </a:lnTo>
                <a:lnTo>
                  <a:pt x="20572" y="767"/>
                </a:lnTo>
                <a:lnTo>
                  <a:pt x="20128" y="646"/>
                </a:lnTo>
                <a:lnTo>
                  <a:pt x="19665" y="565"/>
                </a:lnTo>
                <a:lnTo>
                  <a:pt x="18797" y="424"/>
                </a:lnTo>
                <a:lnTo>
                  <a:pt x="17970" y="303"/>
                </a:lnTo>
                <a:lnTo>
                  <a:pt x="17164" y="202"/>
                </a:lnTo>
                <a:lnTo>
                  <a:pt x="16397" y="122"/>
                </a:lnTo>
                <a:lnTo>
                  <a:pt x="15631" y="61"/>
                </a:lnTo>
                <a:lnTo>
                  <a:pt x="14905" y="21"/>
                </a:lnTo>
                <a:lnTo>
                  <a:pt x="14199" y="1"/>
                </a:lnTo>
                <a:close/>
              </a:path>
            </a:pathLst>
          </a:custGeom>
          <a:solidFill>
            <a:srgbClr val="FF6B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Data Flow Diagram</a:t>
            </a:r>
            <a:endParaRPr b="0" i="0" sz="3000" u="none" cap="none" strike="noStrike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"/>
          <p:cNvSpPr/>
          <p:nvPr/>
        </p:nvSpPr>
        <p:spPr>
          <a:xfrm rot="10800000">
            <a:off x="8044890" y="-606633"/>
            <a:ext cx="2475662" cy="3341798"/>
          </a:xfrm>
          <a:custGeom>
            <a:rect b="b" l="l" r="r" t="t"/>
            <a:pathLst>
              <a:path extrusionOk="0" h="57037" w="42254">
                <a:moveTo>
                  <a:pt x="6515" y="0"/>
                </a:moveTo>
                <a:lnTo>
                  <a:pt x="5507" y="20"/>
                </a:lnTo>
                <a:lnTo>
                  <a:pt x="4498" y="61"/>
                </a:lnTo>
                <a:lnTo>
                  <a:pt x="3470" y="141"/>
                </a:lnTo>
                <a:lnTo>
                  <a:pt x="2441" y="262"/>
                </a:lnTo>
                <a:lnTo>
                  <a:pt x="1432" y="383"/>
                </a:lnTo>
                <a:lnTo>
                  <a:pt x="1291" y="5869"/>
                </a:lnTo>
                <a:lnTo>
                  <a:pt x="1110" y="11375"/>
                </a:lnTo>
                <a:lnTo>
                  <a:pt x="747" y="22347"/>
                </a:lnTo>
                <a:lnTo>
                  <a:pt x="626" y="25957"/>
                </a:lnTo>
                <a:lnTo>
                  <a:pt x="525" y="29547"/>
                </a:lnTo>
                <a:lnTo>
                  <a:pt x="444" y="33137"/>
                </a:lnTo>
                <a:lnTo>
                  <a:pt x="404" y="36747"/>
                </a:lnTo>
                <a:lnTo>
                  <a:pt x="364" y="40257"/>
                </a:lnTo>
                <a:lnTo>
                  <a:pt x="343" y="43746"/>
                </a:lnTo>
                <a:lnTo>
                  <a:pt x="303" y="47255"/>
                </a:lnTo>
                <a:lnTo>
                  <a:pt x="222" y="50765"/>
                </a:lnTo>
                <a:lnTo>
                  <a:pt x="182" y="51672"/>
                </a:lnTo>
                <a:lnTo>
                  <a:pt x="122" y="52600"/>
                </a:lnTo>
                <a:lnTo>
                  <a:pt x="41" y="53507"/>
                </a:lnTo>
                <a:lnTo>
                  <a:pt x="0" y="54415"/>
                </a:lnTo>
                <a:lnTo>
                  <a:pt x="0" y="54859"/>
                </a:lnTo>
                <a:lnTo>
                  <a:pt x="0" y="55303"/>
                </a:lnTo>
                <a:lnTo>
                  <a:pt x="21" y="55524"/>
                </a:lnTo>
                <a:lnTo>
                  <a:pt x="41" y="55746"/>
                </a:lnTo>
                <a:lnTo>
                  <a:pt x="101" y="55968"/>
                </a:lnTo>
                <a:lnTo>
                  <a:pt x="142" y="56170"/>
                </a:lnTo>
                <a:lnTo>
                  <a:pt x="182" y="56271"/>
                </a:lnTo>
                <a:lnTo>
                  <a:pt x="243" y="56351"/>
                </a:lnTo>
                <a:lnTo>
                  <a:pt x="303" y="56432"/>
                </a:lnTo>
                <a:lnTo>
                  <a:pt x="384" y="56492"/>
                </a:lnTo>
                <a:lnTo>
                  <a:pt x="565" y="56593"/>
                </a:lnTo>
                <a:lnTo>
                  <a:pt x="807" y="56674"/>
                </a:lnTo>
                <a:lnTo>
                  <a:pt x="1231" y="56815"/>
                </a:lnTo>
                <a:lnTo>
                  <a:pt x="1674" y="56896"/>
                </a:lnTo>
                <a:lnTo>
                  <a:pt x="2118" y="56977"/>
                </a:lnTo>
                <a:lnTo>
                  <a:pt x="2582" y="57017"/>
                </a:lnTo>
                <a:lnTo>
                  <a:pt x="3046" y="57017"/>
                </a:lnTo>
                <a:lnTo>
                  <a:pt x="3490" y="57037"/>
                </a:lnTo>
                <a:lnTo>
                  <a:pt x="4397" y="57017"/>
                </a:lnTo>
                <a:lnTo>
                  <a:pt x="5446" y="56977"/>
                </a:lnTo>
                <a:lnTo>
                  <a:pt x="6495" y="56916"/>
                </a:lnTo>
                <a:lnTo>
                  <a:pt x="7544" y="56835"/>
                </a:lnTo>
                <a:lnTo>
                  <a:pt x="8613" y="56755"/>
                </a:lnTo>
                <a:lnTo>
                  <a:pt x="10125" y="56593"/>
                </a:lnTo>
                <a:lnTo>
                  <a:pt x="10892" y="56533"/>
                </a:lnTo>
                <a:lnTo>
                  <a:pt x="11638" y="56513"/>
                </a:lnTo>
                <a:lnTo>
                  <a:pt x="42254" y="56513"/>
                </a:lnTo>
                <a:lnTo>
                  <a:pt x="42214" y="55988"/>
                </a:lnTo>
                <a:lnTo>
                  <a:pt x="42133" y="55484"/>
                </a:lnTo>
                <a:lnTo>
                  <a:pt x="42052" y="54960"/>
                </a:lnTo>
                <a:lnTo>
                  <a:pt x="41911" y="54455"/>
                </a:lnTo>
                <a:lnTo>
                  <a:pt x="41750" y="53971"/>
                </a:lnTo>
                <a:lnTo>
                  <a:pt x="41568" y="53467"/>
                </a:lnTo>
                <a:lnTo>
                  <a:pt x="41346" y="52983"/>
                </a:lnTo>
                <a:lnTo>
                  <a:pt x="41104" y="52499"/>
                </a:lnTo>
                <a:lnTo>
                  <a:pt x="40741" y="51914"/>
                </a:lnTo>
                <a:lnTo>
                  <a:pt x="40338" y="51329"/>
                </a:lnTo>
                <a:lnTo>
                  <a:pt x="39914" y="50765"/>
                </a:lnTo>
                <a:lnTo>
                  <a:pt x="39471" y="50220"/>
                </a:lnTo>
                <a:lnTo>
                  <a:pt x="38523" y="49131"/>
                </a:lnTo>
                <a:lnTo>
                  <a:pt x="37595" y="48062"/>
                </a:lnTo>
                <a:lnTo>
                  <a:pt x="37151" y="47517"/>
                </a:lnTo>
                <a:lnTo>
                  <a:pt x="36728" y="46953"/>
                </a:lnTo>
                <a:lnTo>
                  <a:pt x="36344" y="46388"/>
                </a:lnTo>
                <a:lnTo>
                  <a:pt x="36163" y="46106"/>
                </a:lnTo>
                <a:lnTo>
                  <a:pt x="36002" y="45803"/>
                </a:lnTo>
                <a:lnTo>
                  <a:pt x="35860" y="45501"/>
                </a:lnTo>
                <a:lnTo>
                  <a:pt x="35719" y="45198"/>
                </a:lnTo>
                <a:lnTo>
                  <a:pt x="35598" y="44895"/>
                </a:lnTo>
                <a:lnTo>
                  <a:pt x="35477" y="44593"/>
                </a:lnTo>
                <a:lnTo>
                  <a:pt x="35376" y="44270"/>
                </a:lnTo>
                <a:lnTo>
                  <a:pt x="35316" y="43927"/>
                </a:lnTo>
                <a:lnTo>
                  <a:pt x="35255" y="43605"/>
                </a:lnTo>
                <a:lnTo>
                  <a:pt x="35215" y="43262"/>
                </a:lnTo>
                <a:lnTo>
                  <a:pt x="35195" y="42979"/>
                </a:lnTo>
                <a:lnTo>
                  <a:pt x="35195" y="42717"/>
                </a:lnTo>
                <a:lnTo>
                  <a:pt x="35215" y="42173"/>
                </a:lnTo>
                <a:lnTo>
                  <a:pt x="35296" y="41628"/>
                </a:lnTo>
                <a:lnTo>
                  <a:pt x="35397" y="41084"/>
                </a:lnTo>
                <a:lnTo>
                  <a:pt x="35538" y="40539"/>
                </a:lnTo>
                <a:lnTo>
                  <a:pt x="35679" y="40015"/>
                </a:lnTo>
                <a:lnTo>
                  <a:pt x="36022" y="38946"/>
                </a:lnTo>
                <a:lnTo>
                  <a:pt x="36344" y="37857"/>
                </a:lnTo>
                <a:lnTo>
                  <a:pt x="36486" y="37332"/>
                </a:lnTo>
                <a:lnTo>
                  <a:pt x="36607" y="36788"/>
                </a:lnTo>
                <a:lnTo>
                  <a:pt x="36687" y="36263"/>
                </a:lnTo>
                <a:lnTo>
                  <a:pt x="36728" y="35719"/>
                </a:lnTo>
                <a:lnTo>
                  <a:pt x="36748" y="35436"/>
                </a:lnTo>
                <a:lnTo>
                  <a:pt x="36748" y="35174"/>
                </a:lnTo>
                <a:lnTo>
                  <a:pt x="36728" y="34892"/>
                </a:lnTo>
                <a:lnTo>
                  <a:pt x="36687" y="34630"/>
                </a:lnTo>
                <a:lnTo>
                  <a:pt x="36647" y="34367"/>
                </a:lnTo>
                <a:lnTo>
                  <a:pt x="36586" y="34085"/>
                </a:lnTo>
                <a:lnTo>
                  <a:pt x="36526" y="33843"/>
                </a:lnTo>
                <a:lnTo>
                  <a:pt x="36445" y="33581"/>
                </a:lnTo>
                <a:lnTo>
                  <a:pt x="36344" y="33339"/>
                </a:lnTo>
                <a:lnTo>
                  <a:pt x="36244" y="33097"/>
                </a:lnTo>
                <a:lnTo>
                  <a:pt x="36002" y="32633"/>
                </a:lnTo>
                <a:lnTo>
                  <a:pt x="35719" y="32169"/>
                </a:lnTo>
                <a:lnTo>
                  <a:pt x="35397" y="31746"/>
                </a:lnTo>
                <a:lnTo>
                  <a:pt x="35034" y="31342"/>
                </a:lnTo>
                <a:lnTo>
                  <a:pt x="34650" y="30959"/>
                </a:lnTo>
                <a:lnTo>
                  <a:pt x="34227" y="30596"/>
                </a:lnTo>
                <a:lnTo>
                  <a:pt x="33803" y="30253"/>
                </a:lnTo>
                <a:lnTo>
                  <a:pt x="33339" y="29930"/>
                </a:lnTo>
                <a:lnTo>
                  <a:pt x="32875" y="29608"/>
                </a:lnTo>
                <a:lnTo>
                  <a:pt x="32371" y="29325"/>
                </a:lnTo>
                <a:lnTo>
                  <a:pt x="31887" y="29063"/>
                </a:lnTo>
                <a:lnTo>
                  <a:pt x="31383" y="28821"/>
                </a:lnTo>
                <a:lnTo>
                  <a:pt x="30879" y="28599"/>
                </a:lnTo>
                <a:lnTo>
                  <a:pt x="29870" y="28176"/>
                </a:lnTo>
                <a:lnTo>
                  <a:pt x="28842" y="27772"/>
                </a:lnTo>
                <a:lnTo>
                  <a:pt x="27793" y="27369"/>
                </a:lnTo>
                <a:lnTo>
                  <a:pt x="26785" y="26925"/>
                </a:lnTo>
                <a:lnTo>
                  <a:pt x="26280" y="26703"/>
                </a:lnTo>
                <a:lnTo>
                  <a:pt x="25796" y="26461"/>
                </a:lnTo>
                <a:lnTo>
                  <a:pt x="25312" y="26199"/>
                </a:lnTo>
                <a:lnTo>
                  <a:pt x="24848" y="25937"/>
                </a:lnTo>
                <a:lnTo>
                  <a:pt x="24384" y="25634"/>
                </a:lnTo>
                <a:lnTo>
                  <a:pt x="23941" y="25332"/>
                </a:lnTo>
                <a:lnTo>
                  <a:pt x="23517" y="24989"/>
                </a:lnTo>
                <a:lnTo>
                  <a:pt x="23114" y="24626"/>
                </a:lnTo>
                <a:lnTo>
                  <a:pt x="22872" y="24364"/>
                </a:lnTo>
                <a:lnTo>
                  <a:pt x="22650" y="24122"/>
                </a:lnTo>
                <a:lnTo>
                  <a:pt x="22408" y="23860"/>
                </a:lnTo>
                <a:lnTo>
                  <a:pt x="22206" y="23577"/>
                </a:lnTo>
                <a:lnTo>
                  <a:pt x="22005" y="23315"/>
                </a:lnTo>
                <a:lnTo>
                  <a:pt x="21823" y="23033"/>
                </a:lnTo>
                <a:lnTo>
                  <a:pt x="21480" y="22448"/>
                </a:lnTo>
                <a:lnTo>
                  <a:pt x="21157" y="21843"/>
                </a:lnTo>
                <a:lnTo>
                  <a:pt x="20895" y="21217"/>
                </a:lnTo>
                <a:lnTo>
                  <a:pt x="20653" y="20592"/>
                </a:lnTo>
                <a:lnTo>
                  <a:pt x="20431" y="19927"/>
                </a:lnTo>
                <a:lnTo>
                  <a:pt x="20250" y="19261"/>
                </a:lnTo>
                <a:lnTo>
                  <a:pt x="20089" y="18575"/>
                </a:lnTo>
                <a:lnTo>
                  <a:pt x="19947" y="17869"/>
                </a:lnTo>
                <a:lnTo>
                  <a:pt x="19826" y="17164"/>
                </a:lnTo>
                <a:lnTo>
                  <a:pt x="19725" y="16458"/>
                </a:lnTo>
                <a:lnTo>
                  <a:pt x="19625" y="15732"/>
                </a:lnTo>
                <a:lnTo>
                  <a:pt x="19443" y="14279"/>
                </a:lnTo>
                <a:lnTo>
                  <a:pt x="19282" y="12807"/>
                </a:lnTo>
                <a:lnTo>
                  <a:pt x="19080" y="11375"/>
                </a:lnTo>
                <a:lnTo>
                  <a:pt x="18979" y="10649"/>
                </a:lnTo>
                <a:lnTo>
                  <a:pt x="18838" y="9943"/>
                </a:lnTo>
                <a:lnTo>
                  <a:pt x="18697" y="9237"/>
                </a:lnTo>
                <a:lnTo>
                  <a:pt x="18536" y="8552"/>
                </a:lnTo>
                <a:lnTo>
                  <a:pt x="18354" y="7866"/>
                </a:lnTo>
                <a:lnTo>
                  <a:pt x="18132" y="7200"/>
                </a:lnTo>
                <a:lnTo>
                  <a:pt x="17890" y="6555"/>
                </a:lnTo>
                <a:lnTo>
                  <a:pt x="17608" y="5930"/>
                </a:lnTo>
                <a:lnTo>
                  <a:pt x="17305" y="5304"/>
                </a:lnTo>
                <a:lnTo>
                  <a:pt x="16942" y="4720"/>
                </a:lnTo>
                <a:lnTo>
                  <a:pt x="16761" y="4437"/>
                </a:lnTo>
                <a:lnTo>
                  <a:pt x="16559" y="4155"/>
                </a:lnTo>
                <a:lnTo>
                  <a:pt x="16337" y="3872"/>
                </a:lnTo>
                <a:lnTo>
                  <a:pt x="16115" y="3610"/>
                </a:lnTo>
                <a:lnTo>
                  <a:pt x="15772" y="3247"/>
                </a:lnTo>
                <a:lnTo>
                  <a:pt x="15430" y="2904"/>
                </a:lnTo>
                <a:lnTo>
                  <a:pt x="15067" y="2602"/>
                </a:lnTo>
                <a:lnTo>
                  <a:pt x="14703" y="2299"/>
                </a:lnTo>
                <a:lnTo>
                  <a:pt x="14320" y="2037"/>
                </a:lnTo>
                <a:lnTo>
                  <a:pt x="13937" y="1775"/>
                </a:lnTo>
                <a:lnTo>
                  <a:pt x="13534" y="1553"/>
                </a:lnTo>
                <a:lnTo>
                  <a:pt x="13110" y="1331"/>
                </a:lnTo>
                <a:lnTo>
                  <a:pt x="12687" y="1129"/>
                </a:lnTo>
                <a:lnTo>
                  <a:pt x="12263" y="948"/>
                </a:lnTo>
                <a:lnTo>
                  <a:pt x="11819" y="807"/>
                </a:lnTo>
                <a:lnTo>
                  <a:pt x="11355" y="645"/>
                </a:lnTo>
                <a:lnTo>
                  <a:pt x="10912" y="524"/>
                </a:lnTo>
                <a:lnTo>
                  <a:pt x="10448" y="403"/>
                </a:lnTo>
                <a:lnTo>
                  <a:pt x="9964" y="323"/>
                </a:lnTo>
                <a:lnTo>
                  <a:pt x="9500" y="222"/>
                </a:lnTo>
                <a:lnTo>
                  <a:pt x="9016" y="161"/>
                </a:lnTo>
                <a:lnTo>
                  <a:pt x="8512" y="101"/>
                </a:lnTo>
                <a:lnTo>
                  <a:pt x="8028" y="61"/>
                </a:lnTo>
                <a:lnTo>
                  <a:pt x="7523" y="40"/>
                </a:lnTo>
                <a:lnTo>
                  <a:pt x="6515" y="0"/>
                </a:lnTo>
                <a:close/>
              </a:path>
            </a:pathLst>
          </a:custGeom>
          <a:solidFill>
            <a:srgbClr val="FFE2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6" name="Google Shape;686;p3"/>
          <p:cNvGrpSpPr/>
          <p:nvPr/>
        </p:nvGrpSpPr>
        <p:grpSpPr>
          <a:xfrm flipH="1" rot="-5400000">
            <a:off x="474221" y="-484217"/>
            <a:ext cx="970042" cy="1918341"/>
            <a:chOff x="961675" y="1958725"/>
            <a:chExt cx="563225" cy="1113825"/>
          </a:xfrm>
        </p:grpSpPr>
        <p:sp>
          <p:nvSpPr>
            <p:cNvPr id="687" name="Google Shape;687;p3"/>
            <p:cNvSpPr/>
            <p:nvPr/>
          </p:nvSpPr>
          <p:spPr>
            <a:xfrm>
              <a:off x="961675" y="1958725"/>
              <a:ext cx="284400" cy="1113825"/>
            </a:xfrm>
            <a:custGeom>
              <a:rect b="b" l="l" r="r" t="t"/>
              <a:pathLst>
                <a:path extrusionOk="0" h="44553" w="11376">
                  <a:moveTo>
                    <a:pt x="0" y="0"/>
                  </a:moveTo>
                  <a:lnTo>
                    <a:pt x="0" y="44553"/>
                  </a:lnTo>
                  <a:lnTo>
                    <a:pt x="645" y="44392"/>
                  </a:lnTo>
                  <a:lnTo>
                    <a:pt x="1251" y="44210"/>
                  </a:lnTo>
                  <a:lnTo>
                    <a:pt x="1835" y="43988"/>
                  </a:lnTo>
                  <a:lnTo>
                    <a:pt x="2400" y="43766"/>
                  </a:lnTo>
                  <a:lnTo>
                    <a:pt x="2925" y="43504"/>
                  </a:lnTo>
                  <a:lnTo>
                    <a:pt x="3429" y="43202"/>
                  </a:lnTo>
                  <a:lnTo>
                    <a:pt x="3913" y="42899"/>
                  </a:lnTo>
                  <a:lnTo>
                    <a:pt x="4357" y="42556"/>
                  </a:lnTo>
                  <a:lnTo>
                    <a:pt x="4800" y="42213"/>
                  </a:lnTo>
                  <a:lnTo>
                    <a:pt x="5204" y="41830"/>
                  </a:lnTo>
                  <a:lnTo>
                    <a:pt x="5567" y="41427"/>
                  </a:lnTo>
                  <a:lnTo>
                    <a:pt x="5930" y="41023"/>
                  </a:lnTo>
                  <a:lnTo>
                    <a:pt x="6252" y="40580"/>
                  </a:lnTo>
                  <a:lnTo>
                    <a:pt x="6555" y="40136"/>
                  </a:lnTo>
                  <a:lnTo>
                    <a:pt x="6837" y="39692"/>
                  </a:lnTo>
                  <a:lnTo>
                    <a:pt x="7099" y="39208"/>
                  </a:lnTo>
                  <a:lnTo>
                    <a:pt x="7341" y="38724"/>
                  </a:lnTo>
                  <a:lnTo>
                    <a:pt x="7563" y="38220"/>
                  </a:lnTo>
                  <a:lnTo>
                    <a:pt x="7745" y="37716"/>
                  </a:lnTo>
                  <a:lnTo>
                    <a:pt x="7926" y="37212"/>
                  </a:lnTo>
                  <a:lnTo>
                    <a:pt x="8068" y="36687"/>
                  </a:lnTo>
                  <a:lnTo>
                    <a:pt x="8189" y="36163"/>
                  </a:lnTo>
                  <a:lnTo>
                    <a:pt x="8310" y="35618"/>
                  </a:lnTo>
                  <a:lnTo>
                    <a:pt x="8390" y="35094"/>
                  </a:lnTo>
                  <a:lnTo>
                    <a:pt x="8451" y="34549"/>
                  </a:lnTo>
                  <a:lnTo>
                    <a:pt x="8491" y="34005"/>
                  </a:lnTo>
                  <a:lnTo>
                    <a:pt x="8531" y="33460"/>
                  </a:lnTo>
                  <a:lnTo>
                    <a:pt x="8531" y="32916"/>
                  </a:lnTo>
                  <a:lnTo>
                    <a:pt x="8511" y="32391"/>
                  </a:lnTo>
                  <a:lnTo>
                    <a:pt x="8491" y="31847"/>
                  </a:lnTo>
                  <a:lnTo>
                    <a:pt x="8451" y="31322"/>
                  </a:lnTo>
                  <a:lnTo>
                    <a:pt x="8370" y="30798"/>
                  </a:lnTo>
                  <a:lnTo>
                    <a:pt x="8269" y="30193"/>
                  </a:lnTo>
                  <a:lnTo>
                    <a:pt x="8128" y="29628"/>
                  </a:lnTo>
                  <a:lnTo>
                    <a:pt x="7967" y="29063"/>
                  </a:lnTo>
                  <a:lnTo>
                    <a:pt x="7785" y="28519"/>
                  </a:lnTo>
                  <a:lnTo>
                    <a:pt x="7583" y="27994"/>
                  </a:lnTo>
                  <a:lnTo>
                    <a:pt x="7341" y="27470"/>
                  </a:lnTo>
                  <a:lnTo>
                    <a:pt x="7099" y="26946"/>
                  </a:lnTo>
                  <a:lnTo>
                    <a:pt x="6857" y="26421"/>
                  </a:lnTo>
                  <a:lnTo>
                    <a:pt x="6313" y="25393"/>
                  </a:lnTo>
                  <a:lnTo>
                    <a:pt x="5768" y="24324"/>
                  </a:lnTo>
                  <a:lnTo>
                    <a:pt x="5224" y="23235"/>
                  </a:lnTo>
                  <a:lnTo>
                    <a:pt x="4962" y="22650"/>
                  </a:lnTo>
                  <a:lnTo>
                    <a:pt x="4720" y="22065"/>
                  </a:lnTo>
                  <a:lnTo>
                    <a:pt x="4478" y="21460"/>
                  </a:lnTo>
                  <a:lnTo>
                    <a:pt x="4276" y="20835"/>
                  </a:lnTo>
                  <a:lnTo>
                    <a:pt x="4074" y="20169"/>
                  </a:lnTo>
                  <a:lnTo>
                    <a:pt x="3913" y="19483"/>
                  </a:lnTo>
                  <a:lnTo>
                    <a:pt x="3772" y="18777"/>
                  </a:lnTo>
                  <a:lnTo>
                    <a:pt x="3651" y="18031"/>
                  </a:lnTo>
                  <a:lnTo>
                    <a:pt x="3570" y="17245"/>
                  </a:lnTo>
                  <a:lnTo>
                    <a:pt x="3530" y="16418"/>
                  </a:lnTo>
                  <a:lnTo>
                    <a:pt x="3530" y="15550"/>
                  </a:lnTo>
                  <a:lnTo>
                    <a:pt x="3570" y="14643"/>
                  </a:lnTo>
                  <a:lnTo>
                    <a:pt x="3651" y="13695"/>
                  </a:lnTo>
                  <a:lnTo>
                    <a:pt x="3772" y="12686"/>
                  </a:lnTo>
                  <a:lnTo>
                    <a:pt x="3953" y="11638"/>
                  </a:lnTo>
                  <a:lnTo>
                    <a:pt x="4195" y="10528"/>
                  </a:lnTo>
                  <a:lnTo>
                    <a:pt x="4478" y="9379"/>
                  </a:lnTo>
                  <a:lnTo>
                    <a:pt x="4841" y="8149"/>
                  </a:lnTo>
                  <a:lnTo>
                    <a:pt x="5083" y="7463"/>
                  </a:lnTo>
                  <a:lnTo>
                    <a:pt x="5345" y="6777"/>
                  </a:lnTo>
                  <a:lnTo>
                    <a:pt x="5627" y="6132"/>
                  </a:lnTo>
                  <a:lnTo>
                    <a:pt x="5950" y="5506"/>
                  </a:lnTo>
                  <a:lnTo>
                    <a:pt x="6293" y="4922"/>
                  </a:lnTo>
                  <a:lnTo>
                    <a:pt x="6656" y="4357"/>
                  </a:lnTo>
                  <a:lnTo>
                    <a:pt x="7039" y="3812"/>
                  </a:lnTo>
                  <a:lnTo>
                    <a:pt x="7462" y="3308"/>
                  </a:lnTo>
                  <a:lnTo>
                    <a:pt x="7886" y="2804"/>
                  </a:lnTo>
                  <a:lnTo>
                    <a:pt x="8330" y="2340"/>
                  </a:lnTo>
                  <a:lnTo>
                    <a:pt x="8814" y="1896"/>
                  </a:lnTo>
                  <a:lnTo>
                    <a:pt x="9298" y="1473"/>
                  </a:lnTo>
                  <a:lnTo>
                    <a:pt x="9782" y="1069"/>
                  </a:lnTo>
                  <a:lnTo>
                    <a:pt x="10306" y="706"/>
                  </a:lnTo>
                  <a:lnTo>
                    <a:pt x="10831" y="343"/>
                  </a:lnTo>
                  <a:lnTo>
                    <a:pt x="11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145700" y="1958725"/>
              <a:ext cx="379200" cy="552150"/>
            </a:xfrm>
            <a:custGeom>
              <a:rect b="b" l="l" r="r" t="t"/>
              <a:pathLst>
                <a:path extrusionOk="0" h="22086" w="15168">
                  <a:moveTo>
                    <a:pt x="7181" y="0"/>
                  </a:moveTo>
                  <a:lnTo>
                    <a:pt x="6475" y="908"/>
                  </a:lnTo>
                  <a:lnTo>
                    <a:pt x="5749" y="1876"/>
                  </a:lnTo>
                  <a:lnTo>
                    <a:pt x="5043" y="2884"/>
                  </a:lnTo>
                  <a:lnTo>
                    <a:pt x="4337" y="3933"/>
                  </a:lnTo>
                  <a:lnTo>
                    <a:pt x="3671" y="5022"/>
                  </a:lnTo>
                  <a:lnTo>
                    <a:pt x="3349" y="5587"/>
                  </a:lnTo>
                  <a:lnTo>
                    <a:pt x="3046" y="6172"/>
                  </a:lnTo>
                  <a:lnTo>
                    <a:pt x="2723" y="6757"/>
                  </a:lnTo>
                  <a:lnTo>
                    <a:pt x="2441" y="7342"/>
                  </a:lnTo>
                  <a:lnTo>
                    <a:pt x="2159" y="7947"/>
                  </a:lnTo>
                  <a:lnTo>
                    <a:pt x="1897" y="8572"/>
                  </a:lnTo>
                  <a:lnTo>
                    <a:pt x="1634" y="9197"/>
                  </a:lnTo>
                  <a:lnTo>
                    <a:pt x="1392" y="9823"/>
                  </a:lnTo>
                  <a:lnTo>
                    <a:pt x="1170" y="10448"/>
                  </a:lnTo>
                  <a:lnTo>
                    <a:pt x="969" y="11093"/>
                  </a:lnTo>
                  <a:lnTo>
                    <a:pt x="767" y="11759"/>
                  </a:lnTo>
                  <a:lnTo>
                    <a:pt x="606" y="12404"/>
                  </a:lnTo>
                  <a:lnTo>
                    <a:pt x="444" y="13070"/>
                  </a:lnTo>
                  <a:lnTo>
                    <a:pt x="323" y="13755"/>
                  </a:lnTo>
                  <a:lnTo>
                    <a:pt x="202" y="14421"/>
                  </a:lnTo>
                  <a:lnTo>
                    <a:pt x="122" y="15107"/>
                  </a:lnTo>
                  <a:lnTo>
                    <a:pt x="61" y="15813"/>
                  </a:lnTo>
                  <a:lnTo>
                    <a:pt x="21" y="16498"/>
                  </a:lnTo>
                  <a:lnTo>
                    <a:pt x="1" y="17204"/>
                  </a:lnTo>
                  <a:lnTo>
                    <a:pt x="21" y="17910"/>
                  </a:lnTo>
                  <a:lnTo>
                    <a:pt x="61" y="18616"/>
                  </a:lnTo>
                  <a:lnTo>
                    <a:pt x="122" y="19322"/>
                  </a:lnTo>
                  <a:lnTo>
                    <a:pt x="202" y="19745"/>
                  </a:lnTo>
                  <a:lnTo>
                    <a:pt x="303" y="20109"/>
                  </a:lnTo>
                  <a:lnTo>
                    <a:pt x="404" y="20451"/>
                  </a:lnTo>
                  <a:lnTo>
                    <a:pt x="505" y="20774"/>
                  </a:lnTo>
                  <a:lnTo>
                    <a:pt x="606" y="21036"/>
                  </a:lnTo>
                  <a:lnTo>
                    <a:pt x="727" y="21278"/>
                  </a:lnTo>
                  <a:lnTo>
                    <a:pt x="828" y="21480"/>
                  </a:lnTo>
                  <a:lnTo>
                    <a:pt x="949" y="21662"/>
                  </a:lnTo>
                  <a:lnTo>
                    <a:pt x="1070" y="21803"/>
                  </a:lnTo>
                  <a:lnTo>
                    <a:pt x="1211" y="21924"/>
                  </a:lnTo>
                  <a:lnTo>
                    <a:pt x="1332" y="22004"/>
                  </a:lnTo>
                  <a:lnTo>
                    <a:pt x="1453" y="22065"/>
                  </a:lnTo>
                  <a:lnTo>
                    <a:pt x="1574" y="22085"/>
                  </a:lnTo>
                  <a:lnTo>
                    <a:pt x="1715" y="22085"/>
                  </a:lnTo>
                  <a:lnTo>
                    <a:pt x="1836" y="22065"/>
                  </a:lnTo>
                  <a:lnTo>
                    <a:pt x="1957" y="22004"/>
                  </a:lnTo>
                  <a:lnTo>
                    <a:pt x="2078" y="21944"/>
                  </a:lnTo>
                  <a:lnTo>
                    <a:pt x="2199" y="21843"/>
                  </a:lnTo>
                  <a:lnTo>
                    <a:pt x="2320" y="21702"/>
                  </a:lnTo>
                  <a:lnTo>
                    <a:pt x="2421" y="21561"/>
                  </a:lnTo>
                  <a:lnTo>
                    <a:pt x="2542" y="21399"/>
                  </a:lnTo>
                  <a:lnTo>
                    <a:pt x="2623" y="21198"/>
                  </a:lnTo>
                  <a:lnTo>
                    <a:pt x="2723" y="20996"/>
                  </a:lnTo>
                  <a:lnTo>
                    <a:pt x="2804" y="20774"/>
                  </a:lnTo>
                  <a:lnTo>
                    <a:pt x="2885" y="20512"/>
                  </a:lnTo>
                  <a:lnTo>
                    <a:pt x="2965" y="20250"/>
                  </a:lnTo>
                  <a:lnTo>
                    <a:pt x="3026" y="19967"/>
                  </a:lnTo>
                  <a:lnTo>
                    <a:pt x="3066" y="19665"/>
                  </a:lnTo>
                  <a:lnTo>
                    <a:pt x="3107" y="19342"/>
                  </a:lnTo>
                  <a:lnTo>
                    <a:pt x="3147" y="19019"/>
                  </a:lnTo>
                  <a:lnTo>
                    <a:pt x="3167" y="18677"/>
                  </a:lnTo>
                  <a:lnTo>
                    <a:pt x="3167" y="18314"/>
                  </a:lnTo>
                  <a:lnTo>
                    <a:pt x="3167" y="17991"/>
                  </a:lnTo>
                  <a:lnTo>
                    <a:pt x="3207" y="17648"/>
                  </a:lnTo>
                  <a:lnTo>
                    <a:pt x="3248" y="17285"/>
                  </a:lnTo>
                  <a:lnTo>
                    <a:pt x="3308" y="16882"/>
                  </a:lnTo>
                  <a:lnTo>
                    <a:pt x="3409" y="16458"/>
                  </a:lnTo>
                  <a:lnTo>
                    <a:pt x="3510" y="15994"/>
                  </a:lnTo>
                  <a:lnTo>
                    <a:pt x="3651" y="15510"/>
                  </a:lnTo>
                  <a:lnTo>
                    <a:pt x="3792" y="15006"/>
                  </a:lnTo>
                  <a:lnTo>
                    <a:pt x="3974" y="14502"/>
                  </a:lnTo>
                  <a:lnTo>
                    <a:pt x="4176" y="13957"/>
                  </a:lnTo>
                  <a:lnTo>
                    <a:pt x="4397" y="13392"/>
                  </a:lnTo>
                  <a:lnTo>
                    <a:pt x="4639" y="12807"/>
                  </a:lnTo>
                  <a:lnTo>
                    <a:pt x="4902" y="12223"/>
                  </a:lnTo>
                  <a:lnTo>
                    <a:pt x="5204" y="11618"/>
                  </a:lnTo>
                  <a:lnTo>
                    <a:pt x="5507" y="10992"/>
                  </a:lnTo>
                  <a:lnTo>
                    <a:pt x="5850" y="10367"/>
                  </a:lnTo>
                  <a:lnTo>
                    <a:pt x="6233" y="9722"/>
                  </a:lnTo>
                  <a:lnTo>
                    <a:pt x="6616" y="9076"/>
                  </a:lnTo>
                  <a:lnTo>
                    <a:pt x="7040" y="8431"/>
                  </a:lnTo>
                  <a:lnTo>
                    <a:pt x="7503" y="7765"/>
                  </a:lnTo>
                  <a:lnTo>
                    <a:pt x="7967" y="7120"/>
                  </a:lnTo>
                  <a:lnTo>
                    <a:pt x="8471" y="6454"/>
                  </a:lnTo>
                  <a:lnTo>
                    <a:pt x="9016" y="5789"/>
                  </a:lnTo>
                  <a:lnTo>
                    <a:pt x="9581" y="5123"/>
                  </a:lnTo>
                  <a:lnTo>
                    <a:pt x="10166" y="4458"/>
                  </a:lnTo>
                  <a:lnTo>
                    <a:pt x="10791" y="3792"/>
                  </a:lnTo>
                  <a:lnTo>
                    <a:pt x="11436" y="3147"/>
                  </a:lnTo>
                  <a:lnTo>
                    <a:pt x="12122" y="2501"/>
                  </a:lnTo>
                  <a:lnTo>
                    <a:pt x="12848" y="1856"/>
                  </a:lnTo>
                  <a:lnTo>
                    <a:pt x="13574" y="1231"/>
                  </a:lnTo>
                  <a:lnTo>
                    <a:pt x="14361" y="605"/>
                  </a:lnTo>
                  <a:lnTo>
                    <a:pt x="15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9" name="Google Shape;689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690" name="Google Shape;690;p3"/>
          <p:cNvSpPr txBox="1"/>
          <p:nvPr>
            <p:ph idx="4294967295" type="title"/>
          </p:nvPr>
        </p:nvSpPr>
        <p:spPr>
          <a:xfrm>
            <a:off x="1599900" y="2735163"/>
            <a:ext cx="1728000" cy="7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900">
                <a:solidFill>
                  <a:schemeClr val="accent5"/>
                </a:solidFill>
              </a:rPr>
              <a:t>Teacher</a:t>
            </a:r>
            <a:endParaRPr sz="1900">
              <a:solidFill>
                <a:schemeClr val="accent5"/>
              </a:solidFill>
            </a:endParaRPr>
          </a:p>
        </p:txBody>
      </p:sp>
      <p:sp>
        <p:nvSpPr>
          <p:cNvPr id="691" name="Google Shape;691;p3"/>
          <p:cNvSpPr txBox="1"/>
          <p:nvPr>
            <p:ph idx="4294967295" type="title"/>
          </p:nvPr>
        </p:nvSpPr>
        <p:spPr>
          <a:xfrm>
            <a:off x="3708000" y="2735163"/>
            <a:ext cx="1728000" cy="7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solidFill>
                  <a:schemeClr val="accent5"/>
                </a:solidFill>
              </a:rPr>
              <a:t>Staff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692" name="Google Shape;692;p3"/>
          <p:cNvSpPr txBox="1"/>
          <p:nvPr>
            <p:ph idx="4294967295" type="title"/>
          </p:nvPr>
        </p:nvSpPr>
        <p:spPr>
          <a:xfrm>
            <a:off x="5816088" y="2735174"/>
            <a:ext cx="1728000" cy="7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solidFill>
                  <a:schemeClr val="accent5"/>
                </a:solidFill>
              </a:rPr>
              <a:t>Trainer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693" name="Google Shape;693;p3"/>
          <p:cNvSpPr txBox="1"/>
          <p:nvPr>
            <p:ph idx="4294967295" type="title"/>
          </p:nvPr>
        </p:nvSpPr>
        <p:spPr>
          <a:xfrm>
            <a:off x="3708000" y="1669538"/>
            <a:ext cx="1728000" cy="7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solidFill>
                  <a:schemeClr val="accent5"/>
                </a:solidFill>
              </a:rPr>
              <a:t>Students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694" name="Google Shape;694;p3"/>
          <p:cNvSpPr txBox="1"/>
          <p:nvPr>
            <p:ph idx="4294967295" type="title"/>
          </p:nvPr>
        </p:nvSpPr>
        <p:spPr>
          <a:xfrm>
            <a:off x="1599888" y="3788874"/>
            <a:ext cx="1728000" cy="7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700">
                <a:solidFill>
                  <a:schemeClr val="accent5"/>
                </a:solidFill>
              </a:rPr>
              <a:t>DU</a:t>
            </a:r>
            <a:endParaRPr sz="17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700">
                <a:solidFill>
                  <a:schemeClr val="accent5"/>
                </a:solidFill>
              </a:rPr>
              <a:t>Central Admin</a:t>
            </a:r>
            <a:endParaRPr sz="1700">
              <a:solidFill>
                <a:schemeClr val="accent5"/>
              </a:solidFill>
            </a:endParaRPr>
          </a:p>
        </p:txBody>
      </p:sp>
      <p:sp>
        <p:nvSpPr>
          <p:cNvPr id="695" name="Google Shape;695;p3"/>
          <p:cNvSpPr txBox="1"/>
          <p:nvPr>
            <p:ph idx="4294967295" type="title"/>
          </p:nvPr>
        </p:nvSpPr>
        <p:spPr>
          <a:xfrm>
            <a:off x="3707988" y="3800799"/>
            <a:ext cx="1728000" cy="7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solidFill>
                  <a:schemeClr val="accent5"/>
                </a:solidFill>
              </a:rPr>
              <a:t>Planning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solidFill>
                  <a:schemeClr val="accent5"/>
                </a:solidFill>
              </a:rPr>
              <a:t>Operator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696" name="Google Shape;696;p3"/>
          <p:cNvSpPr txBox="1"/>
          <p:nvPr>
            <p:ph idx="4294967295" type="title"/>
          </p:nvPr>
        </p:nvSpPr>
        <p:spPr>
          <a:xfrm>
            <a:off x="5816088" y="3800799"/>
            <a:ext cx="1728000" cy="7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solidFill>
                  <a:schemeClr val="accent5"/>
                </a:solidFill>
              </a:rPr>
              <a:t>Associate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solidFill>
                  <a:schemeClr val="accent5"/>
                </a:solidFill>
              </a:rPr>
              <a:t>Members</a:t>
            </a:r>
            <a:endParaRPr sz="2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0"/>
          <p:cNvSpPr txBox="1"/>
          <p:nvPr>
            <p:ph type="title"/>
          </p:nvPr>
        </p:nvSpPr>
        <p:spPr>
          <a:xfrm>
            <a:off x="2233800" y="119900"/>
            <a:ext cx="46764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 Flow Diagram (DFD) of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accent3"/>
                </a:solidFill>
              </a:rPr>
              <a:t>Registration and Login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61" name="Google Shape;861;p30"/>
          <p:cNvSpPr/>
          <p:nvPr/>
        </p:nvSpPr>
        <p:spPr>
          <a:xfrm>
            <a:off x="1457650" y="1001725"/>
            <a:ext cx="6368100" cy="3876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2" name="Google Shape;86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7648" y="1278050"/>
            <a:ext cx="6368099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1"/>
          <p:cNvSpPr txBox="1"/>
          <p:nvPr>
            <p:ph type="title"/>
          </p:nvPr>
        </p:nvSpPr>
        <p:spPr>
          <a:xfrm>
            <a:off x="2287350" y="119900"/>
            <a:ext cx="45693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 Flow Diagram (DFD) of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accent3"/>
                </a:solidFill>
              </a:rPr>
              <a:t>Payment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68" name="Google Shape;868;p31"/>
          <p:cNvSpPr/>
          <p:nvPr/>
        </p:nvSpPr>
        <p:spPr>
          <a:xfrm>
            <a:off x="1585950" y="978175"/>
            <a:ext cx="5972100" cy="40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9" name="Google Shape;86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1275" y="978175"/>
            <a:ext cx="5829626" cy="40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2"/>
          <p:cNvSpPr/>
          <p:nvPr/>
        </p:nvSpPr>
        <p:spPr>
          <a:xfrm>
            <a:off x="3083575" y="486725"/>
            <a:ext cx="2655770" cy="2598746"/>
          </a:xfrm>
          <a:custGeom>
            <a:rect b="b" l="l" r="r" t="t"/>
            <a:pathLst>
              <a:path extrusionOk="0" h="21098" w="27006">
                <a:moveTo>
                  <a:pt x="13533" y="1"/>
                </a:moveTo>
                <a:lnTo>
                  <a:pt x="12868" y="21"/>
                </a:lnTo>
                <a:lnTo>
                  <a:pt x="12222" y="61"/>
                </a:lnTo>
                <a:lnTo>
                  <a:pt x="11617" y="101"/>
                </a:lnTo>
                <a:lnTo>
                  <a:pt x="11012" y="182"/>
                </a:lnTo>
                <a:lnTo>
                  <a:pt x="10427" y="263"/>
                </a:lnTo>
                <a:lnTo>
                  <a:pt x="9863" y="384"/>
                </a:lnTo>
                <a:lnTo>
                  <a:pt x="9318" y="505"/>
                </a:lnTo>
                <a:lnTo>
                  <a:pt x="8794" y="646"/>
                </a:lnTo>
                <a:lnTo>
                  <a:pt x="8289" y="807"/>
                </a:lnTo>
                <a:lnTo>
                  <a:pt x="7785" y="989"/>
                </a:lnTo>
                <a:lnTo>
                  <a:pt x="7301" y="1191"/>
                </a:lnTo>
                <a:lnTo>
                  <a:pt x="6837" y="1412"/>
                </a:lnTo>
                <a:lnTo>
                  <a:pt x="6373" y="1634"/>
                </a:lnTo>
                <a:lnTo>
                  <a:pt x="5930" y="1897"/>
                </a:lnTo>
                <a:lnTo>
                  <a:pt x="5506" y="2159"/>
                </a:lnTo>
                <a:lnTo>
                  <a:pt x="5062" y="2441"/>
                </a:lnTo>
                <a:lnTo>
                  <a:pt x="4659" y="2764"/>
                </a:lnTo>
                <a:lnTo>
                  <a:pt x="4256" y="3066"/>
                </a:lnTo>
                <a:lnTo>
                  <a:pt x="3852" y="3409"/>
                </a:lnTo>
                <a:lnTo>
                  <a:pt x="3449" y="3772"/>
                </a:lnTo>
                <a:lnTo>
                  <a:pt x="3066" y="4135"/>
                </a:lnTo>
                <a:lnTo>
                  <a:pt x="2683" y="4539"/>
                </a:lnTo>
                <a:lnTo>
                  <a:pt x="2299" y="4942"/>
                </a:lnTo>
                <a:lnTo>
                  <a:pt x="1936" y="5366"/>
                </a:lnTo>
                <a:lnTo>
                  <a:pt x="1573" y="5789"/>
                </a:lnTo>
                <a:lnTo>
                  <a:pt x="1271" y="6233"/>
                </a:lnTo>
                <a:lnTo>
                  <a:pt x="988" y="6676"/>
                </a:lnTo>
                <a:lnTo>
                  <a:pt x="746" y="7120"/>
                </a:lnTo>
                <a:lnTo>
                  <a:pt x="545" y="7564"/>
                </a:lnTo>
                <a:lnTo>
                  <a:pt x="383" y="8008"/>
                </a:lnTo>
                <a:lnTo>
                  <a:pt x="242" y="8451"/>
                </a:lnTo>
                <a:lnTo>
                  <a:pt x="141" y="8915"/>
                </a:lnTo>
                <a:lnTo>
                  <a:pt x="61" y="9359"/>
                </a:lnTo>
                <a:lnTo>
                  <a:pt x="20" y="9803"/>
                </a:lnTo>
                <a:lnTo>
                  <a:pt x="0" y="10266"/>
                </a:lnTo>
                <a:lnTo>
                  <a:pt x="20" y="10710"/>
                </a:lnTo>
                <a:lnTo>
                  <a:pt x="61" y="11154"/>
                </a:lnTo>
                <a:lnTo>
                  <a:pt x="121" y="11577"/>
                </a:lnTo>
                <a:lnTo>
                  <a:pt x="222" y="12021"/>
                </a:lnTo>
                <a:lnTo>
                  <a:pt x="323" y="12445"/>
                </a:lnTo>
                <a:lnTo>
                  <a:pt x="464" y="12868"/>
                </a:lnTo>
                <a:lnTo>
                  <a:pt x="625" y="13272"/>
                </a:lnTo>
                <a:lnTo>
                  <a:pt x="787" y="13675"/>
                </a:lnTo>
                <a:lnTo>
                  <a:pt x="988" y="14078"/>
                </a:lnTo>
                <a:lnTo>
                  <a:pt x="1210" y="14462"/>
                </a:lnTo>
                <a:lnTo>
                  <a:pt x="1432" y="14845"/>
                </a:lnTo>
                <a:lnTo>
                  <a:pt x="1674" y="15208"/>
                </a:lnTo>
                <a:lnTo>
                  <a:pt x="1916" y="15571"/>
                </a:lnTo>
                <a:lnTo>
                  <a:pt x="2198" y="15914"/>
                </a:lnTo>
                <a:lnTo>
                  <a:pt x="2481" y="16257"/>
                </a:lnTo>
                <a:lnTo>
                  <a:pt x="2763" y="16559"/>
                </a:lnTo>
                <a:lnTo>
                  <a:pt x="3066" y="16862"/>
                </a:lnTo>
                <a:lnTo>
                  <a:pt x="3368" y="17164"/>
                </a:lnTo>
                <a:lnTo>
                  <a:pt x="3691" y="17426"/>
                </a:lnTo>
                <a:lnTo>
                  <a:pt x="4014" y="17689"/>
                </a:lnTo>
                <a:lnTo>
                  <a:pt x="4336" y="17931"/>
                </a:lnTo>
                <a:lnTo>
                  <a:pt x="5002" y="18374"/>
                </a:lnTo>
                <a:lnTo>
                  <a:pt x="5688" y="18778"/>
                </a:lnTo>
                <a:lnTo>
                  <a:pt x="6394" y="19181"/>
                </a:lnTo>
                <a:lnTo>
                  <a:pt x="7120" y="19544"/>
                </a:lnTo>
                <a:lnTo>
                  <a:pt x="7886" y="19867"/>
                </a:lnTo>
                <a:lnTo>
                  <a:pt x="8673" y="20149"/>
                </a:lnTo>
                <a:lnTo>
                  <a:pt x="9459" y="20411"/>
                </a:lnTo>
                <a:lnTo>
                  <a:pt x="10286" y="20633"/>
                </a:lnTo>
                <a:lnTo>
                  <a:pt x="11133" y="20795"/>
                </a:lnTo>
                <a:lnTo>
                  <a:pt x="12000" y="20936"/>
                </a:lnTo>
                <a:lnTo>
                  <a:pt x="12888" y="21037"/>
                </a:lnTo>
                <a:lnTo>
                  <a:pt x="13816" y="21077"/>
                </a:lnTo>
                <a:lnTo>
                  <a:pt x="14743" y="21097"/>
                </a:lnTo>
                <a:lnTo>
                  <a:pt x="15712" y="21037"/>
                </a:lnTo>
                <a:lnTo>
                  <a:pt x="16700" y="20956"/>
                </a:lnTo>
                <a:lnTo>
                  <a:pt x="17708" y="20815"/>
                </a:lnTo>
                <a:lnTo>
                  <a:pt x="18212" y="20714"/>
                </a:lnTo>
                <a:lnTo>
                  <a:pt x="18696" y="20613"/>
                </a:lnTo>
                <a:lnTo>
                  <a:pt x="19181" y="20492"/>
                </a:lnTo>
                <a:lnTo>
                  <a:pt x="19644" y="20351"/>
                </a:lnTo>
                <a:lnTo>
                  <a:pt x="20088" y="20210"/>
                </a:lnTo>
                <a:lnTo>
                  <a:pt x="20532" y="20048"/>
                </a:lnTo>
                <a:lnTo>
                  <a:pt x="20955" y="19867"/>
                </a:lnTo>
                <a:lnTo>
                  <a:pt x="21359" y="19685"/>
                </a:lnTo>
                <a:lnTo>
                  <a:pt x="21762" y="19484"/>
                </a:lnTo>
                <a:lnTo>
                  <a:pt x="22145" y="19262"/>
                </a:lnTo>
                <a:lnTo>
                  <a:pt x="22529" y="19040"/>
                </a:lnTo>
                <a:lnTo>
                  <a:pt x="22871" y="18798"/>
                </a:lnTo>
                <a:lnTo>
                  <a:pt x="23214" y="18556"/>
                </a:lnTo>
                <a:lnTo>
                  <a:pt x="23557" y="18294"/>
                </a:lnTo>
                <a:lnTo>
                  <a:pt x="23860" y="18031"/>
                </a:lnTo>
                <a:lnTo>
                  <a:pt x="24162" y="17749"/>
                </a:lnTo>
                <a:lnTo>
                  <a:pt x="24465" y="17467"/>
                </a:lnTo>
                <a:lnTo>
                  <a:pt x="24727" y="17164"/>
                </a:lnTo>
                <a:lnTo>
                  <a:pt x="24989" y="16862"/>
                </a:lnTo>
                <a:lnTo>
                  <a:pt x="25231" y="16559"/>
                </a:lnTo>
                <a:lnTo>
                  <a:pt x="25453" y="16236"/>
                </a:lnTo>
                <a:lnTo>
                  <a:pt x="25655" y="15914"/>
                </a:lnTo>
                <a:lnTo>
                  <a:pt x="25856" y="15571"/>
                </a:lnTo>
                <a:lnTo>
                  <a:pt x="26038" y="15228"/>
                </a:lnTo>
                <a:lnTo>
                  <a:pt x="26199" y="14865"/>
                </a:lnTo>
                <a:lnTo>
                  <a:pt x="26361" y="14522"/>
                </a:lnTo>
                <a:lnTo>
                  <a:pt x="26482" y="14159"/>
                </a:lnTo>
                <a:lnTo>
                  <a:pt x="26603" y="13776"/>
                </a:lnTo>
                <a:lnTo>
                  <a:pt x="26703" y="13413"/>
                </a:lnTo>
                <a:lnTo>
                  <a:pt x="26804" y="13030"/>
                </a:lnTo>
                <a:lnTo>
                  <a:pt x="26865" y="12646"/>
                </a:lnTo>
                <a:lnTo>
                  <a:pt x="26925" y="12263"/>
                </a:lnTo>
                <a:lnTo>
                  <a:pt x="26966" y="11759"/>
                </a:lnTo>
                <a:lnTo>
                  <a:pt x="27006" y="11255"/>
                </a:lnTo>
                <a:lnTo>
                  <a:pt x="27006" y="10751"/>
                </a:lnTo>
                <a:lnTo>
                  <a:pt x="26986" y="10246"/>
                </a:lnTo>
                <a:lnTo>
                  <a:pt x="26966" y="9742"/>
                </a:lnTo>
                <a:lnTo>
                  <a:pt x="26905" y="9258"/>
                </a:lnTo>
                <a:lnTo>
                  <a:pt x="26845" y="8754"/>
                </a:lnTo>
                <a:lnTo>
                  <a:pt x="26744" y="8270"/>
                </a:lnTo>
                <a:lnTo>
                  <a:pt x="26643" y="7806"/>
                </a:lnTo>
                <a:lnTo>
                  <a:pt x="26522" y="7322"/>
                </a:lnTo>
                <a:lnTo>
                  <a:pt x="26361" y="6858"/>
                </a:lnTo>
                <a:lnTo>
                  <a:pt x="26199" y="6414"/>
                </a:lnTo>
                <a:lnTo>
                  <a:pt x="26018" y="5971"/>
                </a:lnTo>
                <a:lnTo>
                  <a:pt x="25836" y="5527"/>
                </a:lnTo>
                <a:lnTo>
                  <a:pt x="25614" y="5103"/>
                </a:lnTo>
                <a:lnTo>
                  <a:pt x="25392" y="4700"/>
                </a:lnTo>
                <a:lnTo>
                  <a:pt x="25130" y="4297"/>
                </a:lnTo>
                <a:lnTo>
                  <a:pt x="24868" y="3913"/>
                </a:lnTo>
                <a:lnTo>
                  <a:pt x="24586" y="3550"/>
                </a:lnTo>
                <a:lnTo>
                  <a:pt x="24303" y="3207"/>
                </a:lnTo>
                <a:lnTo>
                  <a:pt x="23981" y="2865"/>
                </a:lnTo>
                <a:lnTo>
                  <a:pt x="23658" y="2562"/>
                </a:lnTo>
                <a:lnTo>
                  <a:pt x="23335" y="2260"/>
                </a:lnTo>
                <a:lnTo>
                  <a:pt x="22972" y="1977"/>
                </a:lnTo>
                <a:lnTo>
                  <a:pt x="22609" y="1715"/>
                </a:lnTo>
                <a:lnTo>
                  <a:pt x="22226" y="1493"/>
                </a:lnTo>
                <a:lnTo>
                  <a:pt x="21823" y="1271"/>
                </a:lnTo>
                <a:lnTo>
                  <a:pt x="21419" y="1070"/>
                </a:lnTo>
                <a:lnTo>
                  <a:pt x="20996" y="908"/>
                </a:lnTo>
                <a:lnTo>
                  <a:pt x="20572" y="767"/>
                </a:lnTo>
                <a:lnTo>
                  <a:pt x="20128" y="646"/>
                </a:lnTo>
                <a:lnTo>
                  <a:pt x="19665" y="565"/>
                </a:lnTo>
                <a:lnTo>
                  <a:pt x="18797" y="424"/>
                </a:lnTo>
                <a:lnTo>
                  <a:pt x="17970" y="303"/>
                </a:lnTo>
                <a:lnTo>
                  <a:pt x="17164" y="202"/>
                </a:lnTo>
                <a:lnTo>
                  <a:pt x="16397" y="122"/>
                </a:lnTo>
                <a:lnTo>
                  <a:pt x="15631" y="61"/>
                </a:lnTo>
                <a:lnTo>
                  <a:pt x="14905" y="21"/>
                </a:lnTo>
                <a:lnTo>
                  <a:pt x="1419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THANK </a:t>
            </a:r>
            <a:endParaRPr b="0" i="0" sz="3000" u="none" cap="none" strike="noStrike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YOU!</a:t>
            </a:r>
            <a:endParaRPr b="0" i="0" sz="3000" u="none" cap="none" strike="noStrike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875" name="Google Shape;875;p32"/>
          <p:cNvSpPr txBox="1"/>
          <p:nvPr/>
        </p:nvSpPr>
        <p:spPr>
          <a:xfrm>
            <a:off x="2056475" y="3464375"/>
            <a:ext cx="3748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</a:t>
            </a:r>
            <a:r>
              <a:rPr b="0" i="0" lang="en" sz="2100" u="sng" cap="none" strike="noStrike">
                <a:solidFill>
                  <a:srgbClr val="4A86E8"/>
                </a:solidFill>
                <a:latin typeface="Exo 2"/>
                <a:ea typeface="Exo 2"/>
                <a:cs typeface="Exo 2"/>
                <a:sym typeface="Exo 2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SRS Document Link</a:t>
            </a:r>
            <a:endParaRPr b="0" i="0" sz="2100" u="none" cap="none" strike="noStrike">
              <a:solidFill>
                <a:srgbClr val="4A86E8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76" name="Google Shape;876;p32"/>
          <p:cNvSpPr txBox="1"/>
          <p:nvPr/>
        </p:nvSpPr>
        <p:spPr>
          <a:xfrm>
            <a:off x="3219900" y="3972275"/>
            <a:ext cx="27042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sng" cap="none" strike="noStrike">
                <a:solidFill>
                  <a:srgbClr val="4A86E8"/>
                </a:solidFill>
                <a:latin typeface="Exo 2"/>
                <a:ea typeface="Exo 2"/>
                <a:cs typeface="Exo 2"/>
                <a:sym typeface="Exo 2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Project Github link</a:t>
            </a:r>
            <a:endParaRPr b="0" i="0" sz="2100" u="none" cap="none" strike="noStrike">
              <a:solidFill>
                <a:srgbClr val="4A86E8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"/>
          <p:cNvSpPr/>
          <p:nvPr/>
        </p:nvSpPr>
        <p:spPr>
          <a:xfrm>
            <a:off x="3131475" y="1080575"/>
            <a:ext cx="2655770" cy="2598746"/>
          </a:xfrm>
          <a:custGeom>
            <a:rect b="b" l="l" r="r" t="t"/>
            <a:pathLst>
              <a:path extrusionOk="0" h="21098" w="27006">
                <a:moveTo>
                  <a:pt x="13533" y="1"/>
                </a:moveTo>
                <a:lnTo>
                  <a:pt x="12868" y="21"/>
                </a:lnTo>
                <a:lnTo>
                  <a:pt x="12222" y="61"/>
                </a:lnTo>
                <a:lnTo>
                  <a:pt x="11617" y="101"/>
                </a:lnTo>
                <a:lnTo>
                  <a:pt x="11012" y="182"/>
                </a:lnTo>
                <a:lnTo>
                  <a:pt x="10427" y="263"/>
                </a:lnTo>
                <a:lnTo>
                  <a:pt x="9863" y="384"/>
                </a:lnTo>
                <a:lnTo>
                  <a:pt x="9318" y="505"/>
                </a:lnTo>
                <a:lnTo>
                  <a:pt x="8794" y="646"/>
                </a:lnTo>
                <a:lnTo>
                  <a:pt x="8289" y="807"/>
                </a:lnTo>
                <a:lnTo>
                  <a:pt x="7785" y="989"/>
                </a:lnTo>
                <a:lnTo>
                  <a:pt x="7301" y="1191"/>
                </a:lnTo>
                <a:lnTo>
                  <a:pt x="6837" y="1412"/>
                </a:lnTo>
                <a:lnTo>
                  <a:pt x="6373" y="1634"/>
                </a:lnTo>
                <a:lnTo>
                  <a:pt x="5930" y="1897"/>
                </a:lnTo>
                <a:lnTo>
                  <a:pt x="5506" y="2159"/>
                </a:lnTo>
                <a:lnTo>
                  <a:pt x="5062" y="2441"/>
                </a:lnTo>
                <a:lnTo>
                  <a:pt x="4659" y="2764"/>
                </a:lnTo>
                <a:lnTo>
                  <a:pt x="4256" y="3066"/>
                </a:lnTo>
                <a:lnTo>
                  <a:pt x="3852" y="3409"/>
                </a:lnTo>
                <a:lnTo>
                  <a:pt x="3449" y="3772"/>
                </a:lnTo>
                <a:lnTo>
                  <a:pt x="3066" y="4135"/>
                </a:lnTo>
                <a:lnTo>
                  <a:pt x="2683" y="4539"/>
                </a:lnTo>
                <a:lnTo>
                  <a:pt x="2299" y="4942"/>
                </a:lnTo>
                <a:lnTo>
                  <a:pt x="1936" y="5366"/>
                </a:lnTo>
                <a:lnTo>
                  <a:pt x="1573" y="5789"/>
                </a:lnTo>
                <a:lnTo>
                  <a:pt x="1271" y="6233"/>
                </a:lnTo>
                <a:lnTo>
                  <a:pt x="988" y="6676"/>
                </a:lnTo>
                <a:lnTo>
                  <a:pt x="746" y="7120"/>
                </a:lnTo>
                <a:lnTo>
                  <a:pt x="545" y="7564"/>
                </a:lnTo>
                <a:lnTo>
                  <a:pt x="383" y="8008"/>
                </a:lnTo>
                <a:lnTo>
                  <a:pt x="242" y="8451"/>
                </a:lnTo>
                <a:lnTo>
                  <a:pt x="141" y="8915"/>
                </a:lnTo>
                <a:lnTo>
                  <a:pt x="61" y="9359"/>
                </a:lnTo>
                <a:lnTo>
                  <a:pt x="20" y="9803"/>
                </a:lnTo>
                <a:lnTo>
                  <a:pt x="0" y="10266"/>
                </a:lnTo>
                <a:lnTo>
                  <a:pt x="20" y="10710"/>
                </a:lnTo>
                <a:lnTo>
                  <a:pt x="61" y="11154"/>
                </a:lnTo>
                <a:lnTo>
                  <a:pt x="121" y="11577"/>
                </a:lnTo>
                <a:lnTo>
                  <a:pt x="222" y="12021"/>
                </a:lnTo>
                <a:lnTo>
                  <a:pt x="323" y="12445"/>
                </a:lnTo>
                <a:lnTo>
                  <a:pt x="464" y="12868"/>
                </a:lnTo>
                <a:lnTo>
                  <a:pt x="625" y="13272"/>
                </a:lnTo>
                <a:lnTo>
                  <a:pt x="787" y="13675"/>
                </a:lnTo>
                <a:lnTo>
                  <a:pt x="988" y="14078"/>
                </a:lnTo>
                <a:lnTo>
                  <a:pt x="1210" y="14462"/>
                </a:lnTo>
                <a:lnTo>
                  <a:pt x="1432" y="14845"/>
                </a:lnTo>
                <a:lnTo>
                  <a:pt x="1674" y="15208"/>
                </a:lnTo>
                <a:lnTo>
                  <a:pt x="1916" y="15571"/>
                </a:lnTo>
                <a:lnTo>
                  <a:pt x="2198" y="15914"/>
                </a:lnTo>
                <a:lnTo>
                  <a:pt x="2481" y="16257"/>
                </a:lnTo>
                <a:lnTo>
                  <a:pt x="2763" y="16559"/>
                </a:lnTo>
                <a:lnTo>
                  <a:pt x="3066" y="16862"/>
                </a:lnTo>
                <a:lnTo>
                  <a:pt x="3368" y="17164"/>
                </a:lnTo>
                <a:lnTo>
                  <a:pt x="3691" y="17426"/>
                </a:lnTo>
                <a:lnTo>
                  <a:pt x="4014" y="17689"/>
                </a:lnTo>
                <a:lnTo>
                  <a:pt x="4336" y="17931"/>
                </a:lnTo>
                <a:lnTo>
                  <a:pt x="5002" y="18374"/>
                </a:lnTo>
                <a:lnTo>
                  <a:pt x="5688" y="18778"/>
                </a:lnTo>
                <a:lnTo>
                  <a:pt x="6394" y="19181"/>
                </a:lnTo>
                <a:lnTo>
                  <a:pt x="7120" y="19544"/>
                </a:lnTo>
                <a:lnTo>
                  <a:pt x="7886" y="19867"/>
                </a:lnTo>
                <a:lnTo>
                  <a:pt x="8673" y="20149"/>
                </a:lnTo>
                <a:lnTo>
                  <a:pt x="9459" y="20411"/>
                </a:lnTo>
                <a:lnTo>
                  <a:pt x="10286" y="20633"/>
                </a:lnTo>
                <a:lnTo>
                  <a:pt x="11133" y="20795"/>
                </a:lnTo>
                <a:lnTo>
                  <a:pt x="12000" y="20936"/>
                </a:lnTo>
                <a:lnTo>
                  <a:pt x="12888" y="21037"/>
                </a:lnTo>
                <a:lnTo>
                  <a:pt x="13816" y="21077"/>
                </a:lnTo>
                <a:lnTo>
                  <a:pt x="14743" y="21097"/>
                </a:lnTo>
                <a:lnTo>
                  <a:pt x="15712" y="21037"/>
                </a:lnTo>
                <a:lnTo>
                  <a:pt x="16700" y="20956"/>
                </a:lnTo>
                <a:lnTo>
                  <a:pt x="17708" y="20815"/>
                </a:lnTo>
                <a:lnTo>
                  <a:pt x="18212" y="20714"/>
                </a:lnTo>
                <a:lnTo>
                  <a:pt x="18696" y="20613"/>
                </a:lnTo>
                <a:lnTo>
                  <a:pt x="19181" y="20492"/>
                </a:lnTo>
                <a:lnTo>
                  <a:pt x="19644" y="20351"/>
                </a:lnTo>
                <a:lnTo>
                  <a:pt x="20088" y="20210"/>
                </a:lnTo>
                <a:lnTo>
                  <a:pt x="20532" y="20048"/>
                </a:lnTo>
                <a:lnTo>
                  <a:pt x="20955" y="19867"/>
                </a:lnTo>
                <a:lnTo>
                  <a:pt x="21359" y="19685"/>
                </a:lnTo>
                <a:lnTo>
                  <a:pt x="21762" y="19484"/>
                </a:lnTo>
                <a:lnTo>
                  <a:pt x="22145" y="19262"/>
                </a:lnTo>
                <a:lnTo>
                  <a:pt x="22529" y="19040"/>
                </a:lnTo>
                <a:lnTo>
                  <a:pt x="22871" y="18798"/>
                </a:lnTo>
                <a:lnTo>
                  <a:pt x="23214" y="18556"/>
                </a:lnTo>
                <a:lnTo>
                  <a:pt x="23557" y="18294"/>
                </a:lnTo>
                <a:lnTo>
                  <a:pt x="23860" y="18031"/>
                </a:lnTo>
                <a:lnTo>
                  <a:pt x="24162" y="17749"/>
                </a:lnTo>
                <a:lnTo>
                  <a:pt x="24465" y="17467"/>
                </a:lnTo>
                <a:lnTo>
                  <a:pt x="24727" y="17164"/>
                </a:lnTo>
                <a:lnTo>
                  <a:pt x="24989" y="16862"/>
                </a:lnTo>
                <a:lnTo>
                  <a:pt x="25231" y="16559"/>
                </a:lnTo>
                <a:lnTo>
                  <a:pt x="25453" y="16236"/>
                </a:lnTo>
                <a:lnTo>
                  <a:pt x="25655" y="15914"/>
                </a:lnTo>
                <a:lnTo>
                  <a:pt x="25856" y="15571"/>
                </a:lnTo>
                <a:lnTo>
                  <a:pt x="26038" y="15228"/>
                </a:lnTo>
                <a:lnTo>
                  <a:pt x="26199" y="14865"/>
                </a:lnTo>
                <a:lnTo>
                  <a:pt x="26361" y="14522"/>
                </a:lnTo>
                <a:lnTo>
                  <a:pt x="26482" y="14159"/>
                </a:lnTo>
                <a:lnTo>
                  <a:pt x="26603" y="13776"/>
                </a:lnTo>
                <a:lnTo>
                  <a:pt x="26703" y="13413"/>
                </a:lnTo>
                <a:lnTo>
                  <a:pt x="26804" y="13030"/>
                </a:lnTo>
                <a:lnTo>
                  <a:pt x="26865" y="12646"/>
                </a:lnTo>
                <a:lnTo>
                  <a:pt x="26925" y="12263"/>
                </a:lnTo>
                <a:lnTo>
                  <a:pt x="26966" y="11759"/>
                </a:lnTo>
                <a:lnTo>
                  <a:pt x="27006" y="11255"/>
                </a:lnTo>
                <a:lnTo>
                  <a:pt x="27006" y="10751"/>
                </a:lnTo>
                <a:lnTo>
                  <a:pt x="26986" y="10246"/>
                </a:lnTo>
                <a:lnTo>
                  <a:pt x="26966" y="9742"/>
                </a:lnTo>
                <a:lnTo>
                  <a:pt x="26905" y="9258"/>
                </a:lnTo>
                <a:lnTo>
                  <a:pt x="26845" y="8754"/>
                </a:lnTo>
                <a:lnTo>
                  <a:pt x="26744" y="8270"/>
                </a:lnTo>
                <a:lnTo>
                  <a:pt x="26643" y="7806"/>
                </a:lnTo>
                <a:lnTo>
                  <a:pt x="26522" y="7322"/>
                </a:lnTo>
                <a:lnTo>
                  <a:pt x="26361" y="6858"/>
                </a:lnTo>
                <a:lnTo>
                  <a:pt x="26199" y="6414"/>
                </a:lnTo>
                <a:lnTo>
                  <a:pt x="26018" y="5971"/>
                </a:lnTo>
                <a:lnTo>
                  <a:pt x="25836" y="5527"/>
                </a:lnTo>
                <a:lnTo>
                  <a:pt x="25614" y="5103"/>
                </a:lnTo>
                <a:lnTo>
                  <a:pt x="25392" y="4700"/>
                </a:lnTo>
                <a:lnTo>
                  <a:pt x="25130" y="4297"/>
                </a:lnTo>
                <a:lnTo>
                  <a:pt x="24868" y="3913"/>
                </a:lnTo>
                <a:lnTo>
                  <a:pt x="24586" y="3550"/>
                </a:lnTo>
                <a:lnTo>
                  <a:pt x="24303" y="3207"/>
                </a:lnTo>
                <a:lnTo>
                  <a:pt x="23981" y="2865"/>
                </a:lnTo>
                <a:lnTo>
                  <a:pt x="23658" y="2562"/>
                </a:lnTo>
                <a:lnTo>
                  <a:pt x="23335" y="2260"/>
                </a:lnTo>
                <a:lnTo>
                  <a:pt x="22972" y="1977"/>
                </a:lnTo>
                <a:lnTo>
                  <a:pt x="22609" y="1715"/>
                </a:lnTo>
                <a:lnTo>
                  <a:pt x="22226" y="1493"/>
                </a:lnTo>
                <a:lnTo>
                  <a:pt x="21823" y="1271"/>
                </a:lnTo>
                <a:lnTo>
                  <a:pt x="21419" y="1070"/>
                </a:lnTo>
                <a:lnTo>
                  <a:pt x="20996" y="908"/>
                </a:lnTo>
                <a:lnTo>
                  <a:pt x="20572" y="767"/>
                </a:lnTo>
                <a:lnTo>
                  <a:pt x="20128" y="646"/>
                </a:lnTo>
                <a:lnTo>
                  <a:pt x="19665" y="565"/>
                </a:lnTo>
                <a:lnTo>
                  <a:pt x="18797" y="424"/>
                </a:lnTo>
                <a:lnTo>
                  <a:pt x="17970" y="303"/>
                </a:lnTo>
                <a:lnTo>
                  <a:pt x="17164" y="202"/>
                </a:lnTo>
                <a:lnTo>
                  <a:pt x="16397" y="122"/>
                </a:lnTo>
                <a:lnTo>
                  <a:pt x="15631" y="61"/>
                </a:lnTo>
                <a:lnTo>
                  <a:pt x="14905" y="21"/>
                </a:lnTo>
                <a:lnTo>
                  <a:pt x="14199" y="1"/>
                </a:lnTo>
                <a:close/>
              </a:path>
            </a:pathLst>
          </a:custGeom>
          <a:solidFill>
            <a:srgbClr val="FF6B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Quality Function Deployment (QFD)</a:t>
            </a:r>
            <a:endParaRPr b="0" i="0" sz="3000" u="none" cap="none" strike="noStrike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/>
              <a:t>Normal Requirements</a:t>
            </a:r>
            <a:endParaRPr sz="2800"/>
          </a:p>
        </p:txBody>
      </p:sp>
      <p:sp>
        <p:nvSpPr>
          <p:cNvPr id="707" name="Google Shape;707;p5"/>
          <p:cNvSpPr txBox="1"/>
          <p:nvPr/>
        </p:nvSpPr>
        <p:spPr>
          <a:xfrm>
            <a:off x="1085000" y="1325350"/>
            <a:ext cx="6613200" cy="29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layfair Display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Online form and Online admission</a:t>
            </a:r>
            <a:endParaRPr b="0" i="0" sz="17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layfair Display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Online transaction through payment gateway</a:t>
            </a:r>
            <a:endParaRPr b="0" i="0" sz="17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layfair Display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Per person login account</a:t>
            </a:r>
            <a:endParaRPr b="0" i="0" sz="17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layfair Display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Notice to all</a:t>
            </a:r>
            <a:endParaRPr b="0" i="0" sz="17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layfair Display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 and view reviews or feedback on their pool experiences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comprehensive database will be implemented to securely store and manage information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Swimming Pool Profit/Loss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/>
              <a:t>Expected Requirements</a:t>
            </a:r>
            <a:endParaRPr sz="2800"/>
          </a:p>
        </p:txBody>
      </p:sp>
      <p:sp>
        <p:nvSpPr>
          <p:cNvPr id="713" name="Google Shape;713;p6"/>
          <p:cNvSpPr txBox="1"/>
          <p:nvPr/>
        </p:nvSpPr>
        <p:spPr>
          <a:xfrm>
            <a:off x="1085000" y="1325350"/>
            <a:ext cx="66132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layfair Display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Schedule Management: </a:t>
            </a: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Schedule management is a crucial aspect that will ensure smooth operations and optimal utilization of pool resources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Staff Management: </a:t>
            </a: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dedicated staff management module will be incorporated to oversee and manage information related to pool staff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Entry Database: </a:t>
            </a: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will maintain a student entry database, capturing and storing relevant information about students 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/>
              <a:t>Exciting Requirements</a:t>
            </a:r>
            <a:endParaRPr sz="2800"/>
          </a:p>
        </p:txBody>
      </p:sp>
      <p:sp>
        <p:nvSpPr>
          <p:cNvPr id="719" name="Google Shape;719;p7"/>
          <p:cNvSpPr txBox="1"/>
          <p:nvPr/>
        </p:nvSpPr>
        <p:spPr>
          <a:xfrm>
            <a:off x="1077250" y="1325350"/>
            <a:ext cx="66132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1" i="0" lang="en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Management: </a:t>
            </a:r>
            <a:r>
              <a:rPr b="0" i="0" lang="en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will feature an event management module, allowing for the seamless planning, organization, and execution of various exciting events within the swimming pool facility.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1" i="0" lang="en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Management (video/guidelines): </a:t>
            </a:r>
            <a:r>
              <a:rPr b="0" i="0" lang="en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comprehensive lesson management system will be implemented, incorporating video content and guidelines to enhance the learning experience for participants in swimming classes and programs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1" i="0" lang="en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Management: </a:t>
            </a:r>
            <a:r>
              <a:rPr b="0" i="0" lang="en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feature enables administrators to efficiently organize and manage swimming courses, classes, and training programs within the facility.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"/>
          <p:cNvSpPr/>
          <p:nvPr/>
        </p:nvSpPr>
        <p:spPr>
          <a:xfrm>
            <a:off x="3131475" y="1080575"/>
            <a:ext cx="2655770" cy="2598746"/>
          </a:xfrm>
          <a:custGeom>
            <a:rect b="b" l="l" r="r" t="t"/>
            <a:pathLst>
              <a:path extrusionOk="0" h="21098" w="27006">
                <a:moveTo>
                  <a:pt x="13533" y="1"/>
                </a:moveTo>
                <a:lnTo>
                  <a:pt x="12868" y="21"/>
                </a:lnTo>
                <a:lnTo>
                  <a:pt x="12222" y="61"/>
                </a:lnTo>
                <a:lnTo>
                  <a:pt x="11617" y="101"/>
                </a:lnTo>
                <a:lnTo>
                  <a:pt x="11012" y="182"/>
                </a:lnTo>
                <a:lnTo>
                  <a:pt x="10427" y="263"/>
                </a:lnTo>
                <a:lnTo>
                  <a:pt x="9863" y="384"/>
                </a:lnTo>
                <a:lnTo>
                  <a:pt x="9318" y="505"/>
                </a:lnTo>
                <a:lnTo>
                  <a:pt x="8794" y="646"/>
                </a:lnTo>
                <a:lnTo>
                  <a:pt x="8289" y="807"/>
                </a:lnTo>
                <a:lnTo>
                  <a:pt x="7785" y="989"/>
                </a:lnTo>
                <a:lnTo>
                  <a:pt x="7301" y="1191"/>
                </a:lnTo>
                <a:lnTo>
                  <a:pt x="6837" y="1412"/>
                </a:lnTo>
                <a:lnTo>
                  <a:pt x="6373" y="1634"/>
                </a:lnTo>
                <a:lnTo>
                  <a:pt x="5930" y="1897"/>
                </a:lnTo>
                <a:lnTo>
                  <a:pt x="5506" y="2159"/>
                </a:lnTo>
                <a:lnTo>
                  <a:pt x="5062" y="2441"/>
                </a:lnTo>
                <a:lnTo>
                  <a:pt x="4659" y="2764"/>
                </a:lnTo>
                <a:lnTo>
                  <a:pt x="4256" y="3066"/>
                </a:lnTo>
                <a:lnTo>
                  <a:pt x="3852" y="3409"/>
                </a:lnTo>
                <a:lnTo>
                  <a:pt x="3449" y="3772"/>
                </a:lnTo>
                <a:lnTo>
                  <a:pt x="3066" y="4135"/>
                </a:lnTo>
                <a:lnTo>
                  <a:pt x="2683" y="4539"/>
                </a:lnTo>
                <a:lnTo>
                  <a:pt x="2299" y="4942"/>
                </a:lnTo>
                <a:lnTo>
                  <a:pt x="1936" y="5366"/>
                </a:lnTo>
                <a:lnTo>
                  <a:pt x="1573" y="5789"/>
                </a:lnTo>
                <a:lnTo>
                  <a:pt x="1271" y="6233"/>
                </a:lnTo>
                <a:lnTo>
                  <a:pt x="988" y="6676"/>
                </a:lnTo>
                <a:lnTo>
                  <a:pt x="746" y="7120"/>
                </a:lnTo>
                <a:lnTo>
                  <a:pt x="545" y="7564"/>
                </a:lnTo>
                <a:lnTo>
                  <a:pt x="383" y="8008"/>
                </a:lnTo>
                <a:lnTo>
                  <a:pt x="242" y="8451"/>
                </a:lnTo>
                <a:lnTo>
                  <a:pt x="141" y="8915"/>
                </a:lnTo>
                <a:lnTo>
                  <a:pt x="61" y="9359"/>
                </a:lnTo>
                <a:lnTo>
                  <a:pt x="20" y="9803"/>
                </a:lnTo>
                <a:lnTo>
                  <a:pt x="0" y="10266"/>
                </a:lnTo>
                <a:lnTo>
                  <a:pt x="20" y="10710"/>
                </a:lnTo>
                <a:lnTo>
                  <a:pt x="61" y="11154"/>
                </a:lnTo>
                <a:lnTo>
                  <a:pt x="121" y="11577"/>
                </a:lnTo>
                <a:lnTo>
                  <a:pt x="222" y="12021"/>
                </a:lnTo>
                <a:lnTo>
                  <a:pt x="323" y="12445"/>
                </a:lnTo>
                <a:lnTo>
                  <a:pt x="464" y="12868"/>
                </a:lnTo>
                <a:lnTo>
                  <a:pt x="625" y="13272"/>
                </a:lnTo>
                <a:lnTo>
                  <a:pt x="787" y="13675"/>
                </a:lnTo>
                <a:lnTo>
                  <a:pt x="988" y="14078"/>
                </a:lnTo>
                <a:lnTo>
                  <a:pt x="1210" y="14462"/>
                </a:lnTo>
                <a:lnTo>
                  <a:pt x="1432" y="14845"/>
                </a:lnTo>
                <a:lnTo>
                  <a:pt x="1674" y="15208"/>
                </a:lnTo>
                <a:lnTo>
                  <a:pt x="1916" y="15571"/>
                </a:lnTo>
                <a:lnTo>
                  <a:pt x="2198" y="15914"/>
                </a:lnTo>
                <a:lnTo>
                  <a:pt x="2481" y="16257"/>
                </a:lnTo>
                <a:lnTo>
                  <a:pt x="2763" y="16559"/>
                </a:lnTo>
                <a:lnTo>
                  <a:pt x="3066" y="16862"/>
                </a:lnTo>
                <a:lnTo>
                  <a:pt x="3368" y="17164"/>
                </a:lnTo>
                <a:lnTo>
                  <a:pt x="3691" y="17426"/>
                </a:lnTo>
                <a:lnTo>
                  <a:pt x="4014" y="17689"/>
                </a:lnTo>
                <a:lnTo>
                  <a:pt x="4336" y="17931"/>
                </a:lnTo>
                <a:lnTo>
                  <a:pt x="5002" y="18374"/>
                </a:lnTo>
                <a:lnTo>
                  <a:pt x="5688" y="18778"/>
                </a:lnTo>
                <a:lnTo>
                  <a:pt x="6394" y="19181"/>
                </a:lnTo>
                <a:lnTo>
                  <a:pt x="7120" y="19544"/>
                </a:lnTo>
                <a:lnTo>
                  <a:pt x="7886" y="19867"/>
                </a:lnTo>
                <a:lnTo>
                  <a:pt x="8673" y="20149"/>
                </a:lnTo>
                <a:lnTo>
                  <a:pt x="9459" y="20411"/>
                </a:lnTo>
                <a:lnTo>
                  <a:pt x="10286" y="20633"/>
                </a:lnTo>
                <a:lnTo>
                  <a:pt x="11133" y="20795"/>
                </a:lnTo>
                <a:lnTo>
                  <a:pt x="12000" y="20936"/>
                </a:lnTo>
                <a:lnTo>
                  <a:pt x="12888" y="21037"/>
                </a:lnTo>
                <a:lnTo>
                  <a:pt x="13816" y="21077"/>
                </a:lnTo>
                <a:lnTo>
                  <a:pt x="14743" y="21097"/>
                </a:lnTo>
                <a:lnTo>
                  <a:pt x="15712" y="21037"/>
                </a:lnTo>
                <a:lnTo>
                  <a:pt x="16700" y="20956"/>
                </a:lnTo>
                <a:lnTo>
                  <a:pt x="17708" y="20815"/>
                </a:lnTo>
                <a:lnTo>
                  <a:pt x="18212" y="20714"/>
                </a:lnTo>
                <a:lnTo>
                  <a:pt x="18696" y="20613"/>
                </a:lnTo>
                <a:lnTo>
                  <a:pt x="19181" y="20492"/>
                </a:lnTo>
                <a:lnTo>
                  <a:pt x="19644" y="20351"/>
                </a:lnTo>
                <a:lnTo>
                  <a:pt x="20088" y="20210"/>
                </a:lnTo>
                <a:lnTo>
                  <a:pt x="20532" y="20048"/>
                </a:lnTo>
                <a:lnTo>
                  <a:pt x="20955" y="19867"/>
                </a:lnTo>
                <a:lnTo>
                  <a:pt x="21359" y="19685"/>
                </a:lnTo>
                <a:lnTo>
                  <a:pt x="21762" y="19484"/>
                </a:lnTo>
                <a:lnTo>
                  <a:pt x="22145" y="19262"/>
                </a:lnTo>
                <a:lnTo>
                  <a:pt x="22529" y="19040"/>
                </a:lnTo>
                <a:lnTo>
                  <a:pt x="22871" y="18798"/>
                </a:lnTo>
                <a:lnTo>
                  <a:pt x="23214" y="18556"/>
                </a:lnTo>
                <a:lnTo>
                  <a:pt x="23557" y="18294"/>
                </a:lnTo>
                <a:lnTo>
                  <a:pt x="23860" y="18031"/>
                </a:lnTo>
                <a:lnTo>
                  <a:pt x="24162" y="17749"/>
                </a:lnTo>
                <a:lnTo>
                  <a:pt x="24465" y="17467"/>
                </a:lnTo>
                <a:lnTo>
                  <a:pt x="24727" y="17164"/>
                </a:lnTo>
                <a:lnTo>
                  <a:pt x="24989" y="16862"/>
                </a:lnTo>
                <a:lnTo>
                  <a:pt x="25231" y="16559"/>
                </a:lnTo>
                <a:lnTo>
                  <a:pt x="25453" y="16236"/>
                </a:lnTo>
                <a:lnTo>
                  <a:pt x="25655" y="15914"/>
                </a:lnTo>
                <a:lnTo>
                  <a:pt x="25856" y="15571"/>
                </a:lnTo>
                <a:lnTo>
                  <a:pt x="26038" y="15228"/>
                </a:lnTo>
                <a:lnTo>
                  <a:pt x="26199" y="14865"/>
                </a:lnTo>
                <a:lnTo>
                  <a:pt x="26361" y="14522"/>
                </a:lnTo>
                <a:lnTo>
                  <a:pt x="26482" y="14159"/>
                </a:lnTo>
                <a:lnTo>
                  <a:pt x="26603" y="13776"/>
                </a:lnTo>
                <a:lnTo>
                  <a:pt x="26703" y="13413"/>
                </a:lnTo>
                <a:lnTo>
                  <a:pt x="26804" y="13030"/>
                </a:lnTo>
                <a:lnTo>
                  <a:pt x="26865" y="12646"/>
                </a:lnTo>
                <a:lnTo>
                  <a:pt x="26925" y="12263"/>
                </a:lnTo>
                <a:lnTo>
                  <a:pt x="26966" y="11759"/>
                </a:lnTo>
                <a:lnTo>
                  <a:pt x="27006" y="11255"/>
                </a:lnTo>
                <a:lnTo>
                  <a:pt x="27006" y="10751"/>
                </a:lnTo>
                <a:lnTo>
                  <a:pt x="26986" y="10246"/>
                </a:lnTo>
                <a:lnTo>
                  <a:pt x="26966" y="9742"/>
                </a:lnTo>
                <a:lnTo>
                  <a:pt x="26905" y="9258"/>
                </a:lnTo>
                <a:lnTo>
                  <a:pt x="26845" y="8754"/>
                </a:lnTo>
                <a:lnTo>
                  <a:pt x="26744" y="8270"/>
                </a:lnTo>
                <a:lnTo>
                  <a:pt x="26643" y="7806"/>
                </a:lnTo>
                <a:lnTo>
                  <a:pt x="26522" y="7322"/>
                </a:lnTo>
                <a:lnTo>
                  <a:pt x="26361" y="6858"/>
                </a:lnTo>
                <a:lnTo>
                  <a:pt x="26199" y="6414"/>
                </a:lnTo>
                <a:lnTo>
                  <a:pt x="26018" y="5971"/>
                </a:lnTo>
                <a:lnTo>
                  <a:pt x="25836" y="5527"/>
                </a:lnTo>
                <a:lnTo>
                  <a:pt x="25614" y="5103"/>
                </a:lnTo>
                <a:lnTo>
                  <a:pt x="25392" y="4700"/>
                </a:lnTo>
                <a:lnTo>
                  <a:pt x="25130" y="4297"/>
                </a:lnTo>
                <a:lnTo>
                  <a:pt x="24868" y="3913"/>
                </a:lnTo>
                <a:lnTo>
                  <a:pt x="24586" y="3550"/>
                </a:lnTo>
                <a:lnTo>
                  <a:pt x="24303" y="3207"/>
                </a:lnTo>
                <a:lnTo>
                  <a:pt x="23981" y="2865"/>
                </a:lnTo>
                <a:lnTo>
                  <a:pt x="23658" y="2562"/>
                </a:lnTo>
                <a:lnTo>
                  <a:pt x="23335" y="2260"/>
                </a:lnTo>
                <a:lnTo>
                  <a:pt x="22972" y="1977"/>
                </a:lnTo>
                <a:lnTo>
                  <a:pt x="22609" y="1715"/>
                </a:lnTo>
                <a:lnTo>
                  <a:pt x="22226" y="1493"/>
                </a:lnTo>
                <a:lnTo>
                  <a:pt x="21823" y="1271"/>
                </a:lnTo>
                <a:lnTo>
                  <a:pt x="21419" y="1070"/>
                </a:lnTo>
                <a:lnTo>
                  <a:pt x="20996" y="908"/>
                </a:lnTo>
                <a:lnTo>
                  <a:pt x="20572" y="767"/>
                </a:lnTo>
                <a:lnTo>
                  <a:pt x="20128" y="646"/>
                </a:lnTo>
                <a:lnTo>
                  <a:pt x="19665" y="565"/>
                </a:lnTo>
                <a:lnTo>
                  <a:pt x="18797" y="424"/>
                </a:lnTo>
                <a:lnTo>
                  <a:pt x="17970" y="303"/>
                </a:lnTo>
                <a:lnTo>
                  <a:pt x="17164" y="202"/>
                </a:lnTo>
                <a:lnTo>
                  <a:pt x="16397" y="122"/>
                </a:lnTo>
                <a:lnTo>
                  <a:pt x="15631" y="61"/>
                </a:lnTo>
                <a:lnTo>
                  <a:pt x="14905" y="21"/>
                </a:lnTo>
                <a:lnTo>
                  <a:pt x="14199" y="1"/>
                </a:lnTo>
                <a:close/>
              </a:path>
            </a:pathLst>
          </a:custGeom>
          <a:solidFill>
            <a:srgbClr val="FF6B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Use Case </a:t>
            </a:r>
            <a:endParaRPr b="0" i="0" sz="3000" u="none" cap="none" strike="noStrike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Diagram</a:t>
            </a:r>
            <a:endParaRPr b="0" i="0" sz="3000" u="none" cap="none" strike="noStrike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9"/>
          <p:cNvSpPr/>
          <p:nvPr/>
        </p:nvSpPr>
        <p:spPr>
          <a:xfrm>
            <a:off x="3268375" y="555625"/>
            <a:ext cx="4468200" cy="397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9"/>
          <p:cNvSpPr txBox="1"/>
          <p:nvPr>
            <p:ph type="title"/>
          </p:nvPr>
        </p:nvSpPr>
        <p:spPr>
          <a:xfrm>
            <a:off x="-113825" y="2064825"/>
            <a:ext cx="33822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Use Case Diagram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Level 1</a:t>
            </a:r>
            <a:endParaRPr/>
          </a:p>
        </p:txBody>
      </p:sp>
      <p:pic>
        <p:nvPicPr>
          <p:cNvPr id="731" name="Google Shape;73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0075" y="807750"/>
            <a:ext cx="4249401" cy="322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hysics Class for Kids: Kinetic Energy Infographics by Slidesgo">
  <a:themeElements>
    <a:clrScheme name="Simple Light">
      <a:dk1>
        <a:srgbClr val="210A06"/>
      </a:dk1>
      <a:lt1>
        <a:srgbClr val="FF6B6B"/>
      </a:lt1>
      <a:dk2>
        <a:srgbClr val="FFF2F0"/>
      </a:dk2>
      <a:lt2>
        <a:srgbClr val="FFE2DC"/>
      </a:lt2>
      <a:accent1>
        <a:srgbClr val="FFDA73"/>
      </a:accent1>
      <a:accent2>
        <a:srgbClr val="82B7F8"/>
      </a:accent2>
      <a:accent3>
        <a:srgbClr val="F57733"/>
      </a:accent3>
      <a:accent4>
        <a:srgbClr val="8C2902"/>
      </a:accent4>
      <a:accent5>
        <a:srgbClr val="FFFFFF"/>
      </a:accent5>
      <a:accent6>
        <a:srgbClr val="4D6D81"/>
      </a:accent6>
      <a:hlink>
        <a:srgbClr val="210A0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