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264" r:id="rId6"/>
    <p:sldId id="263" r:id="rId7"/>
    <p:sldId id="265" r:id="rId8"/>
    <p:sldId id="266" r:id="rId9"/>
    <p:sldId id="267" r:id="rId10"/>
  </p:sldIdLst>
  <p:sldSz cx="9144000" cy="5143500" type="screen16x9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567"/>
    <a:srgbClr val="FF3300"/>
    <a:srgbClr val="516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3A13A2-FCAE-98A8-F767-5CAC3364147C}" v="1" dt="2024-06-29T14:39:42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7cd468c3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7cd468c3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cd468c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cd468c3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7cd468c3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7cd468c3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7cd468c3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7cd468c3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7cd468c3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7cd468c3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3.svg"/><Relationship Id="rId5" Type="http://schemas.openxmlformats.org/officeDocument/2006/relationships/image" Target="../media/image10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56068CC3-BA30-01F1-AC41-9E9F97BBCB0D}"/>
              </a:ext>
            </a:extLst>
          </p:cNvPr>
          <p:cNvSpPr/>
          <p:nvPr/>
        </p:nvSpPr>
        <p:spPr>
          <a:xfrm>
            <a:off x="71416" y="1620629"/>
            <a:ext cx="6029692" cy="1761908"/>
          </a:xfrm>
          <a:prstGeom prst="roundRect">
            <a:avLst/>
          </a:prstGeom>
          <a:ln w="28575">
            <a:solidFill>
              <a:srgbClr val="16356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7CA7DA4-AEEC-1949-C9B0-9C9B2E0A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672684" y="1469466"/>
            <a:ext cx="1419922" cy="1419922"/>
          </a:xfrm>
          <a:prstGeom prst="rect">
            <a:avLst/>
          </a:prstGeom>
        </p:spPr>
      </p:pic>
      <p:sp>
        <p:nvSpPr>
          <p:cNvPr id="38" name="Rettangolo 37">
            <a:extLst>
              <a:ext uri="{FF2B5EF4-FFF2-40B4-BE49-F238E27FC236}">
                <a16:creationId xmlns:a16="http://schemas.microsoft.com/office/drawing/2014/main" id="{6348B120-ED8E-230E-CBFA-EAFCB08C995A}"/>
              </a:ext>
            </a:extLst>
          </p:cNvPr>
          <p:cNvSpPr/>
          <p:nvPr/>
        </p:nvSpPr>
        <p:spPr>
          <a:xfrm>
            <a:off x="6278880" y="0"/>
            <a:ext cx="2865120" cy="51435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2CA451B7-3362-BC67-8F92-739FADEC85C0}"/>
              </a:ext>
            </a:extLst>
          </p:cNvPr>
          <p:cNvSpPr/>
          <p:nvPr/>
        </p:nvSpPr>
        <p:spPr>
          <a:xfrm>
            <a:off x="6286715" y="0"/>
            <a:ext cx="2865120" cy="5143500"/>
          </a:xfrm>
          <a:custGeom>
            <a:avLst/>
            <a:gdLst>
              <a:gd name="connsiteX0" fmla="*/ 596248 w 2865120"/>
              <a:gd name="connsiteY0" fmla="*/ 3301756 h 5143500"/>
              <a:gd name="connsiteX1" fmla="*/ 254248 w 2865120"/>
              <a:gd name="connsiteY1" fmla="*/ 3985756 h 5143500"/>
              <a:gd name="connsiteX2" fmla="*/ 596248 w 2865120"/>
              <a:gd name="connsiteY2" fmla="*/ 4669756 h 5143500"/>
              <a:gd name="connsiteX3" fmla="*/ 1280248 w 2865120"/>
              <a:gd name="connsiteY3" fmla="*/ 4669756 h 5143500"/>
              <a:gd name="connsiteX4" fmla="*/ 1622248 w 2865120"/>
              <a:gd name="connsiteY4" fmla="*/ 3985756 h 5143500"/>
              <a:gd name="connsiteX5" fmla="*/ 1280248 w 2865120"/>
              <a:gd name="connsiteY5" fmla="*/ 3301756 h 5143500"/>
              <a:gd name="connsiteX6" fmla="*/ 1677018 w 2865120"/>
              <a:gd name="connsiteY6" fmla="*/ 2571750 h 5143500"/>
              <a:gd name="connsiteX7" fmla="*/ 1335018 w 2865120"/>
              <a:gd name="connsiteY7" fmla="*/ 3255750 h 5143500"/>
              <a:gd name="connsiteX8" fmla="*/ 1677018 w 2865120"/>
              <a:gd name="connsiteY8" fmla="*/ 3939750 h 5143500"/>
              <a:gd name="connsiteX9" fmla="*/ 2361018 w 2865120"/>
              <a:gd name="connsiteY9" fmla="*/ 3939750 h 5143500"/>
              <a:gd name="connsiteX10" fmla="*/ 2703018 w 2865120"/>
              <a:gd name="connsiteY10" fmla="*/ 3255750 h 5143500"/>
              <a:gd name="connsiteX11" fmla="*/ 2361018 w 2865120"/>
              <a:gd name="connsiteY11" fmla="*/ 2571750 h 5143500"/>
              <a:gd name="connsiteX12" fmla="*/ 596248 w 2865120"/>
              <a:gd name="connsiteY12" fmla="*/ 1851750 h 5143500"/>
              <a:gd name="connsiteX13" fmla="*/ 254248 w 2865120"/>
              <a:gd name="connsiteY13" fmla="*/ 2535750 h 5143500"/>
              <a:gd name="connsiteX14" fmla="*/ 596248 w 2865120"/>
              <a:gd name="connsiteY14" fmla="*/ 3219750 h 5143500"/>
              <a:gd name="connsiteX15" fmla="*/ 1280248 w 2865120"/>
              <a:gd name="connsiteY15" fmla="*/ 3219750 h 5143500"/>
              <a:gd name="connsiteX16" fmla="*/ 1622248 w 2865120"/>
              <a:gd name="connsiteY16" fmla="*/ 2535750 h 5143500"/>
              <a:gd name="connsiteX17" fmla="*/ 1280248 w 2865120"/>
              <a:gd name="connsiteY17" fmla="*/ 1851750 h 5143500"/>
              <a:gd name="connsiteX18" fmla="*/ 1677018 w 2865120"/>
              <a:gd name="connsiteY18" fmla="*/ 1131750 h 5143500"/>
              <a:gd name="connsiteX19" fmla="*/ 1335018 w 2865120"/>
              <a:gd name="connsiteY19" fmla="*/ 1815750 h 5143500"/>
              <a:gd name="connsiteX20" fmla="*/ 1677018 w 2865120"/>
              <a:gd name="connsiteY20" fmla="*/ 2499750 h 5143500"/>
              <a:gd name="connsiteX21" fmla="*/ 2361018 w 2865120"/>
              <a:gd name="connsiteY21" fmla="*/ 2499750 h 5143500"/>
              <a:gd name="connsiteX22" fmla="*/ 2703018 w 2865120"/>
              <a:gd name="connsiteY22" fmla="*/ 1815750 h 5143500"/>
              <a:gd name="connsiteX23" fmla="*/ 2361018 w 2865120"/>
              <a:gd name="connsiteY23" fmla="*/ 1131750 h 5143500"/>
              <a:gd name="connsiteX24" fmla="*/ 596248 w 2865120"/>
              <a:gd name="connsiteY24" fmla="*/ 401744 h 5143500"/>
              <a:gd name="connsiteX25" fmla="*/ 254248 w 2865120"/>
              <a:gd name="connsiteY25" fmla="*/ 1085745 h 5143500"/>
              <a:gd name="connsiteX26" fmla="*/ 596248 w 2865120"/>
              <a:gd name="connsiteY26" fmla="*/ 1769744 h 5143500"/>
              <a:gd name="connsiteX27" fmla="*/ 1280248 w 2865120"/>
              <a:gd name="connsiteY27" fmla="*/ 1769744 h 5143500"/>
              <a:gd name="connsiteX28" fmla="*/ 1622248 w 2865120"/>
              <a:gd name="connsiteY28" fmla="*/ 1085745 h 5143500"/>
              <a:gd name="connsiteX29" fmla="*/ 1280248 w 2865120"/>
              <a:gd name="connsiteY29" fmla="*/ 401744 h 5143500"/>
              <a:gd name="connsiteX30" fmla="*/ 0 w 2865120"/>
              <a:gd name="connsiteY30" fmla="*/ 0 h 5143500"/>
              <a:gd name="connsiteX31" fmla="*/ 2865120 w 2865120"/>
              <a:gd name="connsiteY31" fmla="*/ 0 h 5143500"/>
              <a:gd name="connsiteX32" fmla="*/ 2865120 w 2865120"/>
              <a:gd name="connsiteY32" fmla="*/ 5143500 h 5143500"/>
              <a:gd name="connsiteX33" fmla="*/ 0 w 2865120"/>
              <a:gd name="connsiteY3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865120" h="5143500">
                <a:moveTo>
                  <a:pt x="596248" y="3301756"/>
                </a:moveTo>
                <a:lnTo>
                  <a:pt x="254248" y="3985756"/>
                </a:lnTo>
                <a:lnTo>
                  <a:pt x="596248" y="4669756"/>
                </a:lnTo>
                <a:lnTo>
                  <a:pt x="1280248" y="4669756"/>
                </a:lnTo>
                <a:lnTo>
                  <a:pt x="1622248" y="3985756"/>
                </a:lnTo>
                <a:lnTo>
                  <a:pt x="1280248" y="3301756"/>
                </a:lnTo>
                <a:close/>
                <a:moveTo>
                  <a:pt x="1677018" y="2571750"/>
                </a:moveTo>
                <a:lnTo>
                  <a:pt x="1335018" y="3255750"/>
                </a:lnTo>
                <a:lnTo>
                  <a:pt x="1677018" y="3939750"/>
                </a:lnTo>
                <a:lnTo>
                  <a:pt x="2361018" y="3939750"/>
                </a:lnTo>
                <a:lnTo>
                  <a:pt x="2703018" y="3255750"/>
                </a:lnTo>
                <a:lnTo>
                  <a:pt x="2361018" y="2571750"/>
                </a:lnTo>
                <a:close/>
                <a:moveTo>
                  <a:pt x="596248" y="1851750"/>
                </a:moveTo>
                <a:lnTo>
                  <a:pt x="254248" y="2535750"/>
                </a:lnTo>
                <a:lnTo>
                  <a:pt x="596248" y="3219750"/>
                </a:lnTo>
                <a:lnTo>
                  <a:pt x="1280248" y="3219750"/>
                </a:lnTo>
                <a:lnTo>
                  <a:pt x="1622248" y="2535750"/>
                </a:lnTo>
                <a:lnTo>
                  <a:pt x="1280248" y="1851750"/>
                </a:lnTo>
                <a:close/>
                <a:moveTo>
                  <a:pt x="1677018" y="1131750"/>
                </a:moveTo>
                <a:lnTo>
                  <a:pt x="1335018" y="1815750"/>
                </a:lnTo>
                <a:lnTo>
                  <a:pt x="1677018" y="2499750"/>
                </a:lnTo>
                <a:lnTo>
                  <a:pt x="2361018" y="2499750"/>
                </a:lnTo>
                <a:lnTo>
                  <a:pt x="2703018" y="1815750"/>
                </a:lnTo>
                <a:lnTo>
                  <a:pt x="2361018" y="1131750"/>
                </a:lnTo>
                <a:close/>
                <a:moveTo>
                  <a:pt x="596248" y="401744"/>
                </a:moveTo>
                <a:lnTo>
                  <a:pt x="254248" y="1085745"/>
                </a:lnTo>
                <a:lnTo>
                  <a:pt x="596248" y="1769744"/>
                </a:lnTo>
                <a:lnTo>
                  <a:pt x="1280248" y="1769744"/>
                </a:lnTo>
                <a:lnTo>
                  <a:pt x="1622248" y="1085745"/>
                </a:lnTo>
                <a:lnTo>
                  <a:pt x="1280248" y="401744"/>
                </a:lnTo>
                <a:close/>
                <a:moveTo>
                  <a:pt x="0" y="0"/>
                </a:moveTo>
                <a:lnTo>
                  <a:pt x="2865120" y="0"/>
                </a:lnTo>
                <a:lnTo>
                  <a:pt x="2865120" y="5143500"/>
                </a:lnTo>
                <a:lnTo>
                  <a:pt x="0" y="51435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Esagono 32">
            <a:extLst>
              <a:ext uri="{FF2B5EF4-FFF2-40B4-BE49-F238E27FC236}">
                <a16:creationId xmlns:a16="http://schemas.microsoft.com/office/drawing/2014/main" id="{D99CC425-569E-97D3-C167-06CB5DD3FD7E}"/>
              </a:ext>
            </a:extLst>
          </p:cNvPr>
          <p:cNvSpPr/>
          <p:nvPr/>
        </p:nvSpPr>
        <p:spPr>
          <a:xfrm>
            <a:off x="6533128" y="401744"/>
            <a:ext cx="1368000" cy="1368000"/>
          </a:xfrm>
          <a:prstGeom prst="hexagon">
            <a:avLst/>
          </a:prstGeom>
          <a:blipFill dpi="0" rotWithShape="1">
            <a:blip r:embed="rId5"/>
            <a:srcRect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Esagono 33">
            <a:extLst>
              <a:ext uri="{FF2B5EF4-FFF2-40B4-BE49-F238E27FC236}">
                <a16:creationId xmlns:a16="http://schemas.microsoft.com/office/drawing/2014/main" id="{98D94427-3793-5739-2CA8-0ED2A7985AFD}"/>
              </a:ext>
            </a:extLst>
          </p:cNvPr>
          <p:cNvSpPr/>
          <p:nvPr/>
        </p:nvSpPr>
        <p:spPr>
          <a:xfrm>
            <a:off x="6533128" y="1851750"/>
            <a:ext cx="1368000" cy="1368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Esagono 34">
            <a:extLst>
              <a:ext uri="{FF2B5EF4-FFF2-40B4-BE49-F238E27FC236}">
                <a16:creationId xmlns:a16="http://schemas.microsoft.com/office/drawing/2014/main" id="{71DA8E9C-5C5E-FF76-CD17-EDCA5F5B2DC3}"/>
              </a:ext>
            </a:extLst>
          </p:cNvPr>
          <p:cNvSpPr/>
          <p:nvPr/>
        </p:nvSpPr>
        <p:spPr>
          <a:xfrm>
            <a:off x="7613898" y="1131750"/>
            <a:ext cx="1368000" cy="1368000"/>
          </a:xfrm>
          <a:prstGeom prst="hexagon">
            <a:avLst/>
          </a:prstGeom>
          <a:blipFill>
            <a:blip r:embed="rId7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Esagono 35">
            <a:extLst>
              <a:ext uri="{FF2B5EF4-FFF2-40B4-BE49-F238E27FC236}">
                <a16:creationId xmlns:a16="http://schemas.microsoft.com/office/drawing/2014/main" id="{C5A1DA3D-FB27-CFFC-FFC8-E1604512F0C3}"/>
              </a:ext>
            </a:extLst>
          </p:cNvPr>
          <p:cNvSpPr/>
          <p:nvPr/>
        </p:nvSpPr>
        <p:spPr>
          <a:xfrm>
            <a:off x="7613898" y="2571750"/>
            <a:ext cx="1368000" cy="1368000"/>
          </a:xfrm>
          <a:prstGeom prst="hexagon">
            <a:avLst/>
          </a:prstGeom>
          <a:blipFill>
            <a:blip r:embed="rId8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Esagono 36">
            <a:extLst>
              <a:ext uri="{FF2B5EF4-FFF2-40B4-BE49-F238E27FC236}">
                <a16:creationId xmlns:a16="http://schemas.microsoft.com/office/drawing/2014/main" id="{A9372B96-235A-194A-944F-A383301303DF}"/>
              </a:ext>
            </a:extLst>
          </p:cNvPr>
          <p:cNvSpPr/>
          <p:nvPr/>
        </p:nvSpPr>
        <p:spPr>
          <a:xfrm>
            <a:off x="6533128" y="3301756"/>
            <a:ext cx="1368000" cy="1368000"/>
          </a:xfrm>
          <a:prstGeom prst="hexagon">
            <a:avLst/>
          </a:prstGeom>
          <a:blipFill>
            <a:blip r:embed="rId9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DD22C20-7C91-7F87-CED7-35F623C9DF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</a:t>
            </a:fld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34C57D5-1C16-0D50-8E2A-63556D162F08}"/>
              </a:ext>
            </a:extLst>
          </p:cNvPr>
          <p:cNvSpPr/>
          <p:nvPr/>
        </p:nvSpPr>
        <p:spPr>
          <a:xfrm>
            <a:off x="87086" y="1620629"/>
            <a:ext cx="6029692" cy="1761908"/>
          </a:xfrm>
          <a:prstGeom prst="roundRect">
            <a:avLst/>
          </a:prstGeom>
          <a:noFill/>
          <a:ln w="28575">
            <a:solidFill>
              <a:srgbClr val="16356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5200" b="1" i="0" u="none" strike="noStrike" kern="0" cap="none" spc="0" normalizeH="0" baseline="0" noProof="0" dirty="0">
                <a:ln w="22225">
                  <a:solidFill>
                    <a:srgbClr val="163567"/>
                  </a:solidFill>
                  <a:prstDash val="solid"/>
                </a:ln>
                <a:solidFill>
                  <a:srgbClr val="A6A6A6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My</a:t>
            </a:r>
            <a:r>
              <a:rPr kumimoji="0" lang="en-US" sz="5200" b="1" i="0" u="none" strike="noStrike" kern="0" cap="none" spc="0" normalizeH="0" baseline="0" noProof="0" dirty="0">
                <a:ln w="19050">
                  <a:solidFill>
                    <a:srgbClr val="163567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TED</a:t>
            </a:r>
            <a:r>
              <a:rPr kumimoji="0" lang="en-US" sz="5200" b="1" i="0" u="none" strike="noStrike" kern="0" cap="none" spc="0" normalizeH="0" baseline="0" noProof="0" dirty="0">
                <a:ln w="22225">
                  <a:solidFill>
                    <a:srgbClr val="163567"/>
                  </a:solidFill>
                  <a:prstDash val="solid"/>
                </a:ln>
                <a:solidFill>
                  <a:srgbClr val="A6A6A6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ucation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 w="3175">
                  <a:solidFill>
                    <a:srgbClr val="163567"/>
                  </a:solidFill>
                  <a:prstDash val="solid"/>
                </a:ln>
                <a:solidFill>
                  <a:srgbClr val="566A74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Trello board: https://trello.com/b/0UIvkJzj/mytedx</a:t>
            </a: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E56283B-16C6-A6AF-831F-D41F12337032}"/>
              </a:ext>
            </a:extLst>
          </p:cNvPr>
          <p:cNvSpPr/>
          <p:nvPr/>
        </p:nvSpPr>
        <p:spPr>
          <a:xfrm>
            <a:off x="162102" y="1769744"/>
            <a:ext cx="5968274" cy="2292954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6800" rIns="91440" bIns="45720" rtlCol="0" anchor="ctr">
            <a:spAutoFit/>
          </a:bodyPr>
          <a:lstStyle/>
          <a:p>
            <a:pPr marL="0" indent="0">
              <a:buNone/>
            </a:pPr>
            <a:r>
              <a:rPr lang="it-IT" sz="1800" b="1" err="1">
                <a:solidFill>
                  <a:srgbClr val="163567"/>
                </a:solidFill>
              </a:rPr>
              <a:t>MyTEDucation</a:t>
            </a:r>
            <a:r>
              <a:rPr lang="it-IT" sz="1800">
                <a:solidFill>
                  <a:srgbClr val="51656F"/>
                </a:solidFill>
              </a:rPr>
              <a:t> è un’applicazione utile ad una </a:t>
            </a:r>
            <a:r>
              <a:rPr lang="it-IT" sz="1800" b="1">
                <a:solidFill>
                  <a:srgbClr val="51656F"/>
                </a:solidFill>
              </a:rPr>
              <a:t>didattica dinamica</a:t>
            </a:r>
            <a:r>
              <a:rPr lang="it-IT" sz="1800">
                <a:solidFill>
                  <a:srgbClr val="51656F"/>
                </a:solidFill>
              </a:rPr>
              <a:t>, con l’obiettivo di stimolare il </a:t>
            </a:r>
            <a:r>
              <a:rPr lang="it-IT" sz="1800" b="1">
                <a:solidFill>
                  <a:srgbClr val="51656F"/>
                </a:solidFill>
              </a:rPr>
              <a:t>pensiero critico </a:t>
            </a:r>
            <a:r>
              <a:rPr lang="it-IT" sz="1800">
                <a:solidFill>
                  <a:srgbClr val="51656F"/>
                </a:solidFill>
              </a:rPr>
              <a:t>degli studenti e la </a:t>
            </a:r>
            <a:r>
              <a:rPr lang="it-IT" sz="1800" b="1">
                <a:solidFill>
                  <a:srgbClr val="51656F"/>
                </a:solidFill>
              </a:rPr>
              <a:t>dialettica</a:t>
            </a:r>
            <a:r>
              <a:rPr lang="it-IT" sz="1800">
                <a:solidFill>
                  <a:srgbClr val="51656F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51656F"/>
                </a:solidFill>
              </a:rPr>
              <a:t>Le video conferenze diventano strumento di apprendimento e riflessione</a:t>
            </a:r>
            <a:endParaRPr lang="it-IT">
              <a:solidFill>
                <a:srgbClr val="51656F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51656F"/>
                </a:solidFill>
              </a:rPr>
              <a:t>Si possono interfacciare con un ambiente familiare al loro tramite un social media che gira attorno ad un macro argomento stabilito annualmente</a:t>
            </a:r>
            <a:endParaRPr lang="it-IT">
              <a:solidFill>
                <a:srgbClr val="51656F"/>
              </a:solidFill>
              <a:cs typeface="Arial"/>
            </a:endParaRP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it-IT">
                <a:solidFill>
                  <a:srgbClr val="51656F"/>
                </a:solidFill>
              </a:rPr>
              <a:t>Simulazione conferenze TED </a:t>
            </a:r>
            <a:endParaRPr lang="it-IT" sz="1800">
              <a:solidFill>
                <a:srgbClr val="51656F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D5ECFCD-0967-4984-C091-434023FFF025}"/>
              </a:ext>
            </a:extLst>
          </p:cNvPr>
          <p:cNvSpPr/>
          <p:nvPr/>
        </p:nvSpPr>
        <p:spPr>
          <a:xfrm>
            <a:off x="6278880" y="0"/>
            <a:ext cx="2865120" cy="51435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03ABF37-DDF0-5241-C6FA-163F6587AC1A}"/>
              </a:ext>
            </a:extLst>
          </p:cNvPr>
          <p:cNvSpPr/>
          <p:nvPr/>
        </p:nvSpPr>
        <p:spPr>
          <a:xfrm>
            <a:off x="6286715" y="0"/>
            <a:ext cx="2865120" cy="5143500"/>
          </a:xfrm>
          <a:custGeom>
            <a:avLst/>
            <a:gdLst>
              <a:gd name="connsiteX0" fmla="*/ 596248 w 2865120"/>
              <a:gd name="connsiteY0" fmla="*/ 3301756 h 5143500"/>
              <a:gd name="connsiteX1" fmla="*/ 254248 w 2865120"/>
              <a:gd name="connsiteY1" fmla="*/ 3985756 h 5143500"/>
              <a:gd name="connsiteX2" fmla="*/ 596248 w 2865120"/>
              <a:gd name="connsiteY2" fmla="*/ 4669756 h 5143500"/>
              <a:gd name="connsiteX3" fmla="*/ 1280248 w 2865120"/>
              <a:gd name="connsiteY3" fmla="*/ 4669756 h 5143500"/>
              <a:gd name="connsiteX4" fmla="*/ 1622248 w 2865120"/>
              <a:gd name="connsiteY4" fmla="*/ 3985756 h 5143500"/>
              <a:gd name="connsiteX5" fmla="*/ 1280248 w 2865120"/>
              <a:gd name="connsiteY5" fmla="*/ 3301756 h 5143500"/>
              <a:gd name="connsiteX6" fmla="*/ 1677018 w 2865120"/>
              <a:gd name="connsiteY6" fmla="*/ 2571750 h 5143500"/>
              <a:gd name="connsiteX7" fmla="*/ 1335018 w 2865120"/>
              <a:gd name="connsiteY7" fmla="*/ 3255750 h 5143500"/>
              <a:gd name="connsiteX8" fmla="*/ 1677018 w 2865120"/>
              <a:gd name="connsiteY8" fmla="*/ 3939750 h 5143500"/>
              <a:gd name="connsiteX9" fmla="*/ 2361018 w 2865120"/>
              <a:gd name="connsiteY9" fmla="*/ 3939750 h 5143500"/>
              <a:gd name="connsiteX10" fmla="*/ 2703018 w 2865120"/>
              <a:gd name="connsiteY10" fmla="*/ 3255750 h 5143500"/>
              <a:gd name="connsiteX11" fmla="*/ 2361018 w 2865120"/>
              <a:gd name="connsiteY11" fmla="*/ 2571750 h 5143500"/>
              <a:gd name="connsiteX12" fmla="*/ 596248 w 2865120"/>
              <a:gd name="connsiteY12" fmla="*/ 1851750 h 5143500"/>
              <a:gd name="connsiteX13" fmla="*/ 254248 w 2865120"/>
              <a:gd name="connsiteY13" fmla="*/ 2535750 h 5143500"/>
              <a:gd name="connsiteX14" fmla="*/ 596248 w 2865120"/>
              <a:gd name="connsiteY14" fmla="*/ 3219750 h 5143500"/>
              <a:gd name="connsiteX15" fmla="*/ 1280248 w 2865120"/>
              <a:gd name="connsiteY15" fmla="*/ 3219750 h 5143500"/>
              <a:gd name="connsiteX16" fmla="*/ 1622248 w 2865120"/>
              <a:gd name="connsiteY16" fmla="*/ 2535750 h 5143500"/>
              <a:gd name="connsiteX17" fmla="*/ 1280248 w 2865120"/>
              <a:gd name="connsiteY17" fmla="*/ 1851750 h 5143500"/>
              <a:gd name="connsiteX18" fmla="*/ 1677018 w 2865120"/>
              <a:gd name="connsiteY18" fmla="*/ 1131750 h 5143500"/>
              <a:gd name="connsiteX19" fmla="*/ 1335018 w 2865120"/>
              <a:gd name="connsiteY19" fmla="*/ 1815750 h 5143500"/>
              <a:gd name="connsiteX20" fmla="*/ 1677018 w 2865120"/>
              <a:gd name="connsiteY20" fmla="*/ 2499750 h 5143500"/>
              <a:gd name="connsiteX21" fmla="*/ 2361018 w 2865120"/>
              <a:gd name="connsiteY21" fmla="*/ 2499750 h 5143500"/>
              <a:gd name="connsiteX22" fmla="*/ 2703018 w 2865120"/>
              <a:gd name="connsiteY22" fmla="*/ 1815750 h 5143500"/>
              <a:gd name="connsiteX23" fmla="*/ 2361018 w 2865120"/>
              <a:gd name="connsiteY23" fmla="*/ 1131750 h 5143500"/>
              <a:gd name="connsiteX24" fmla="*/ 596248 w 2865120"/>
              <a:gd name="connsiteY24" fmla="*/ 401744 h 5143500"/>
              <a:gd name="connsiteX25" fmla="*/ 254248 w 2865120"/>
              <a:gd name="connsiteY25" fmla="*/ 1085745 h 5143500"/>
              <a:gd name="connsiteX26" fmla="*/ 596248 w 2865120"/>
              <a:gd name="connsiteY26" fmla="*/ 1769744 h 5143500"/>
              <a:gd name="connsiteX27" fmla="*/ 1280248 w 2865120"/>
              <a:gd name="connsiteY27" fmla="*/ 1769744 h 5143500"/>
              <a:gd name="connsiteX28" fmla="*/ 1622248 w 2865120"/>
              <a:gd name="connsiteY28" fmla="*/ 1085745 h 5143500"/>
              <a:gd name="connsiteX29" fmla="*/ 1280248 w 2865120"/>
              <a:gd name="connsiteY29" fmla="*/ 401744 h 5143500"/>
              <a:gd name="connsiteX30" fmla="*/ 0 w 2865120"/>
              <a:gd name="connsiteY30" fmla="*/ 0 h 5143500"/>
              <a:gd name="connsiteX31" fmla="*/ 2865120 w 2865120"/>
              <a:gd name="connsiteY31" fmla="*/ 0 h 5143500"/>
              <a:gd name="connsiteX32" fmla="*/ 2865120 w 2865120"/>
              <a:gd name="connsiteY32" fmla="*/ 5143500 h 5143500"/>
              <a:gd name="connsiteX33" fmla="*/ 0 w 2865120"/>
              <a:gd name="connsiteY3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865120" h="5143500">
                <a:moveTo>
                  <a:pt x="596248" y="3301756"/>
                </a:moveTo>
                <a:lnTo>
                  <a:pt x="254248" y="3985756"/>
                </a:lnTo>
                <a:lnTo>
                  <a:pt x="596248" y="4669756"/>
                </a:lnTo>
                <a:lnTo>
                  <a:pt x="1280248" y="4669756"/>
                </a:lnTo>
                <a:lnTo>
                  <a:pt x="1622248" y="3985756"/>
                </a:lnTo>
                <a:lnTo>
                  <a:pt x="1280248" y="3301756"/>
                </a:lnTo>
                <a:close/>
                <a:moveTo>
                  <a:pt x="1677018" y="2571750"/>
                </a:moveTo>
                <a:lnTo>
                  <a:pt x="1335018" y="3255750"/>
                </a:lnTo>
                <a:lnTo>
                  <a:pt x="1677018" y="3939750"/>
                </a:lnTo>
                <a:lnTo>
                  <a:pt x="2361018" y="3939750"/>
                </a:lnTo>
                <a:lnTo>
                  <a:pt x="2703018" y="3255750"/>
                </a:lnTo>
                <a:lnTo>
                  <a:pt x="2361018" y="2571750"/>
                </a:lnTo>
                <a:close/>
                <a:moveTo>
                  <a:pt x="596248" y="1851750"/>
                </a:moveTo>
                <a:lnTo>
                  <a:pt x="254248" y="2535750"/>
                </a:lnTo>
                <a:lnTo>
                  <a:pt x="596248" y="3219750"/>
                </a:lnTo>
                <a:lnTo>
                  <a:pt x="1280248" y="3219750"/>
                </a:lnTo>
                <a:lnTo>
                  <a:pt x="1622248" y="2535750"/>
                </a:lnTo>
                <a:lnTo>
                  <a:pt x="1280248" y="1851750"/>
                </a:lnTo>
                <a:close/>
                <a:moveTo>
                  <a:pt x="1677018" y="1131750"/>
                </a:moveTo>
                <a:lnTo>
                  <a:pt x="1335018" y="1815750"/>
                </a:lnTo>
                <a:lnTo>
                  <a:pt x="1677018" y="2499750"/>
                </a:lnTo>
                <a:lnTo>
                  <a:pt x="2361018" y="2499750"/>
                </a:lnTo>
                <a:lnTo>
                  <a:pt x="2703018" y="1815750"/>
                </a:lnTo>
                <a:lnTo>
                  <a:pt x="2361018" y="1131750"/>
                </a:lnTo>
                <a:close/>
                <a:moveTo>
                  <a:pt x="596248" y="401744"/>
                </a:moveTo>
                <a:lnTo>
                  <a:pt x="254248" y="1085745"/>
                </a:lnTo>
                <a:lnTo>
                  <a:pt x="596248" y="1769744"/>
                </a:lnTo>
                <a:lnTo>
                  <a:pt x="1280248" y="1769744"/>
                </a:lnTo>
                <a:lnTo>
                  <a:pt x="1622248" y="1085745"/>
                </a:lnTo>
                <a:lnTo>
                  <a:pt x="1280248" y="401744"/>
                </a:lnTo>
                <a:close/>
                <a:moveTo>
                  <a:pt x="0" y="0"/>
                </a:moveTo>
                <a:lnTo>
                  <a:pt x="2865120" y="0"/>
                </a:lnTo>
                <a:lnTo>
                  <a:pt x="2865120" y="5143500"/>
                </a:lnTo>
                <a:lnTo>
                  <a:pt x="0" y="51435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" name="Esagono 1">
            <a:extLst>
              <a:ext uri="{FF2B5EF4-FFF2-40B4-BE49-F238E27FC236}">
                <a16:creationId xmlns:a16="http://schemas.microsoft.com/office/drawing/2014/main" id="{BB5C6F1B-0F89-333C-4388-74DE14DF00AD}"/>
              </a:ext>
            </a:extLst>
          </p:cNvPr>
          <p:cNvSpPr/>
          <p:nvPr/>
        </p:nvSpPr>
        <p:spPr>
          <a:xfrm>
            <a:off x="6533128" y="401744"/>
            <a:ext cx="1368000" cy="1368000"/>
          </a:xfrm>
          <a:prstGeom prst="hexagon">
            <a:avLst/>
          </a:prstGeom>
          <a:blipFill dpi="0" rotWithShape="1">
            <a:blip r:embed="rId4"/>
            <a:srcRect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78FDB820-807C-DC19-D464-D5B29A56BF15}"/>
              </a:ext>
            </a:extLst>
          </p:cNvPr>
          <p:cNvSpPr/>
          <p:nvPr/>
        </p:nvSpPr>
        <p:spPr>
          <a:xfrm>
            <a:off x="7627496" y="1131750"/>
            <a:ext cx="1368000" cy="1368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9EA9D966-BDC1-992C-8FF2-F9AD7D419849}"/>
              </a:ext>
            </a:extLst>
          </p:cNvPr>
          <p:cNvSpPr/>
          <p:nvPr/>
        </p:nvSpPr>
        <p:spPr>
          <a:xfrm>
            <a:off x="7613898" y="2571750"/>
            <a:ext cx="1368000" cy="1368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703C54A3-00D5-1C9D-9539-43CD36677DCA}"/>
              </a:ext>
            </a:extLst>
          </p:cNvPr>
          <p:cNvSpPr/>
          <p:nvPr/>
        </p:nvSpPr>
        <p:spPr>
          <a:xfrm>
            <a:off x="6533128" y="3301756"/>
            <a:ext cx="1368000" cy="1368000"/>
          </a:xfrm>
          <a:prstGeom prst="hexagon">
            <a:avLst/>
          </a:prstGeom>
          <a:blipFill>
            <a:blip r:embed="rId7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4C5E31A-1068-CED0-1037-D3708AA18999}"/>
              </a:ext>
            </a:extLst>
          </p:cNvPr>
          <p:cNvSpPr/>
          <p:nvPr/>
        </p:nvSpPr>
        <p:spPr>
          <a:xfrm>
            <a:off x="162102" y="267630"/>
            <a:ext cx="5962511" cy="661638"/>
          </a:xfrm>
          <a:prstGeom prst="roundRect">
            <a:avLst/>
          </a:prstGeom>
          <a:ln w="19050"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it-IT" sz="2600" b="1" i="0" u="none" strike="noStrike" kern="0" cap="none" spc="0" normalizeH="0" baseline="0" noProof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Idea</a:t>
            </a:r>
            <a:endParaRPr kumimoji="0" lang="it-IT" sz="2400" b="1" i="0" u="none" strike="noStrike" kern="0" cap="none" spc="0" normalizeH="0" baseline="0" noProof="0">
              <a:ln w="12700">
                <a:solidFill>
                  <a:srgbClr val="163567"/>
                </a:solidFill>
              </a:ln>
              <a:solidFill>
                <a:srgbClr val="A6A6A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Esagono 12">
            <a:extLst>
              <a:ext uri="{FF2B5EF4-FFF2-40B4-BE49-F238E27FC236}">
                <a16:creationId xmlns:a16="http://schemas.microsoft.com/office/drawing/2014/main" id="{6101E305-901D-6EF7-0AE0-279E06553B56}"/>
              </a:ext>
            </a:extLst>
          </p:cNvPr>
          <p:cNvSpPr/>
          <p:nvPr/>
        </p:nvSpPr>
        <p:spPr>
          <a:xfrm>
            <a:off x="6533128" y="1851750"/>
            <a:ext cx="1368000" cy="1368000"/>
          </a:xfrm>
          <a:prstGeom prst="hexagon">
            <a:avLst/>
          </a:prstGeom>
          <a:blipFill>
            <a:blip r:embed="rId8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226D020-8B7B-3BDC-0ACB-C50C15482F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9D8E1F7-6C3F-DB07-8AAE-70CEAD1FEF4B}"/>
              </a:ext>
            </a:extLst>
          </p:cNvPr>
          <p:cNvSpPr/>
          <p:nvPr/>
        </p:nvSpPr>
        <p:spPr>
          <a:xfrm>
            <a:off x="162102" y="267630"/>
            <a:ext cx="5962511" cy="1216470"/>
          </a:xfrm>
          <a:prstGeom prst="roundRect">
            <a:avLst/>
          </a:prstGeom>
          <a:ln w="19050"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it-IT" sz="2600" b="1" i="0" u="none" strike="noStrike" kern="0" cap="none" spc="0" normalizeH="0" baseline="0" noProof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Stakeholders</a:t>
            </a:r>
            <a:br>
              <a:rPr kumimoji="0" lang="it-IT" sz="2400" b="1" i="0" u="none" strike="noStrike" kern="0" cap="none" spc="0" normalizeH="0" baseline="0" noProof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it-IT" sz="2400" b="1" i="0" u="none" strike="noStrike" kern="0" cap="none" spc="0" normalizeH="0" baseline="0" noProof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scuole di secondarie di secondo grado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EC0ACE24-57CA-47B3-4423-592F0256A1BB}"/>
              </a:ext>
            </a:extLst>
          </p:cNvPr>
          <p:cNvSpPr/>
          <p:nvPr/>
        </p:nvSpPr>
        <p:spPr>
          <a:xfrm>
            <a:off x="3917372" y="1815750"/>
            <a:ext cx="1553736" cy="2846725"/>
          </a:xfrm>
          <a:prstGeom prst="roundRect">
            <a:avLst/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360000" rtlCol="0" anchor="t"/>
          <a:lstStyle/>
          <a:p>
            <a:pPr algn="ctr"/>
            <a:r>
              <a:rPr kumimoji="0" lang="it" sz="1800" b="0" i="0" u="none" strike="noStrike" kern="0" cap="none" spc="0" normalizeH="0" baseline="0" noProof="0">
                <a:ln w="0"/>
                <a:solidFill>
                  <a:srgbClr val="163567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Insegnanti</a:t>
            </a:r>
            <a:endParaRPr lang="it-IT">
              <a:solidFill>
                <a:srgbClr val="163567"/>
              </a:solidFill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078627B-D202-179A-2817-42F6BB2647BB}"/>
              </a:ext>
            </a:extLst>
          </p:cNvPr>
          <p:cNvSpPr/>
          <p:nvPr/>
        </p:nvSpPr>
        <p:spPr>
          <a:xfrm>
            <a:off x="1048215" y="1851750"/>
            <a:ext cx="1553736" cy="2846725"/>
          </a:xfrm>
          <a:prstGeom prst="roundRect">
            <a:avLst/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360000" rtlCol="0" anchor="t"/>
          <a:lstStyle/>
          <a:p>
            <a:pPr algn="ctr"/>
            <a:r>
              <a:rPr lang="it" sz="1800">
                <a:ln w="0"/>
                <a:solidFill>
                  <a:srgbClr val="16356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Studenti</a:t>
            </a:r>
            <a:endParaRPr lang="it-IT" sz="1800">
              <a:solidFill>
                <a:srgbClr val="163567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4729FDFC-47DC-357E-7A09-BBC9D413FD60}"/>
              </a:ext>
            </a:extLst>
          </p:cNvPr>
          <p:cNvSpPr/>
          <p:nvPr/>
        </p:nvSpPr>
        <p:spPr>
          <a:xfrm>
            <a:off x="6278880" y="0"/>
            <a:ext cx="2865120" cy="51435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A6A50ADE-2A20-2AFF-AC6F-5257423854B6}"/>
              </a:ext>
            </a:extLst>
          </p:cNvPr>
          <p:cNvSpPr/>
          <p:nvPr/>
        </p:nvSpPr>
        <p:spPr>
          <a:xfrm>
            <a:off x="6286715" y="0"/>
            <a:ext cx="2865120" cy="5143500"/>
          </a:xfrm>
          <a:custGeom>
            <a:avLst/>
            <a:gdLst>
              <a:gd name="connsiteX0" fmla="*/ 596248 w 2865120"/>
              <a:gd name="connsiteY0" fmla="*/ 3301756 h 5143500"/>
              <a:gd name="connsiteX1" fmla="*/ 254248 w 2865120"/>
              <a:gd name="connsiteY1" fmla="*/ 3985756 h 5143500"/>
              <a:gd name="connsiteX2" fmla="*/ 596248 w 2865120"/>
              <a:gd name="connsiteY2" fmla="*/ 4669756 h 5143500"/>
              <a:gd name="connsiteX3" fmla="*/ 1280248 w 2865120"/>
              <a:gd name="connsiteY3" fmla="*/ 4669756 h 5143500"/>
              <a:gd name="connsiteX4" fmla="*/ 1622248 w 2865120"/>
              <a:gd name="connsiteY4" fmla="*/ 3985756 h 5143500"/>
              <a:gd name="connsiteX5" fmla="*/ 1280248 w 2865120"/>
              <a:gd name="connsiteY5" fmla="*/ 3301756 h 5143500"/>
              <a:gd name="connsiteX6" fmla="*/ 1677018 w 2865120"/>
              <a:gd name="connsiteY6" fmla="*/ 2571750 h 5143500"/>
              <a:gd name="connsiteX7" fmla="*/ 1335018 w 2865120"/>
              <a:gd name="connsiteY7" fmla="*/ 3255750 h 5143500"/>
              <a:gd name="connsiteX8" fmla="*/ 1677018 w 2865120"/>
              <a:gd name="connsiteY8" fmla="*/ 3939750 h 5143500"/>
              <a:gd name="connsiteX9" fmla="*/ 2361018 w 2865120"/>
              <a:gd name="connsiteY9" fmla="*/ 3939750 h 5143500"/>
              <a:gd name="connsiteX10" fmla="*/ 2703018 w 2865120"/>
              <a:gd name="connsiteY10" fmla="*/ 3255750 h 5143500"/>
              <a:gd name="connsiteX11" fmla="*/ 2361018 w 2865120"/>
              <a:gd name="connsiteY11" fmla="*/ 2571750 h 5143500"/>
              <a:gd name="connsiteX12" fmla="*/ 596248 w 2865120"/>
              <a:gd name="connsiteY12" fmla="*/ 1851750 h 5143500"/>
              <a:gd name="connsiteX13" fmla="*/ 254248 w 2865120"/>
              <a:gd name="connsiteY13" fmla="*/ 2535750 h 5143500"/>
              <a:gd name="connsiteX14" fmla="*/ 596248 w 2865120"/>
              <a:gd name="connsiteY14" fmla="*/ 3219750 h 5143500"/>
              <a:gd name="connsiteX15" fmla="*/ 1280248 w 2865120"/>
              <a:gd name="connsiteY15" fmla="*/ 3219750 h 5143500"/>
              <a:gd name="connsiteX16" fmla="*/ 1622248 w 2865120"/>
              <a:gd name="connsiteY16" fmla="*/ 2535750 h 5143500"/>
              <a:gd name="connsiteX17" fmla="*/ 1280248 w 2865120"/>
              <a:gd name="connsiteY17" fmla="*/ 1851750 h 5143500"/>
              <a:gd name="connsiteX18" fmla="*/ 1677018 w 2865120"/>
              <a:gd name="connsiteY18" fmla="*/ 1131750 h 5143500"/>
              <a:gd name="connsiteX19" fmla="*/ 1335018 w 2865120"/>
              <a:gd name="connsiteY19" fmla="*/ 1815750 h 5143500"/>
              <a:gd name="connsiteX20" fmla="*/ 1677018 w 2865120"/>
              <a:gd name="connsiteY20" fmla="*/ 2499750 h 5143500"/>
              <a:gd name="connsiteX21" fmla="*/ 2361018 w 2865120"/>
              <a:gd name="connsiteY21" fmla="*/ 2499750 h 5143500"/>
              <a:gd name="connsiteX22" fmla="*/ 2703018 w 2865120"/>
              <a:gd name="connsiteY22" fmla="*/ 1815750 h 5143500"/>
              <a:gd name="connsiteX23" fmla="*/ 2361018 w 2865120"/>
              <a:gd name="connsiteY23" fmla="*/ 1131750 h 5143500"/>
              <a:gd name="connsiteX24" fmla="*/ 596248 w 2865120"/>
              <a:gd name="connsiteY24" fmla="*/ 401744 h 5143500"/>
              <a:gd name="connsiteX25" fmla="*/ 254248 w 2865120"/>
              <a:gd name="connsiteY25" fmla="*/ 1085745 h 5143500"/>
              <a:gd name="connsiteX26" fmla="*/ 596248 w 2865120"/>
              <a:gd name="connsiteY26" fmla="*/ 1769744 h 5143500"/>
              <a:gd name="connsiteX27" fmla="*/ 1280248 w 2865120"/>
              <a:gd name="connsiteY27" fmla="*/ 1769744 h 5143500"/>
              <a:gd name="connsiteX28" fmla="*/ 1622248 w 2865120"/>
              <a:gd name="connsiteY28" fmla="*/ 1085745 h 5143500"/>
              <a:gd name="connsiteX29" fmla="*/ 1280248 w 2865120"/>
              <a:gd name="connsiteY29" fmla="*/ 401744 h 5143500"/>
              <a:gd name="connsiteX30" fmla="*/ 0 w 2865120"/>
              <a:gd name="connsiteY30" fmla="*/ 0 h 5143500"/>
              <a:gd name="connsiteX31" fmla="*/ 2865120 w 2865120"/>
              <a:gd name="connsiteY31" fmla="*/ 0 h 5143500"/>
              <a:gd name="connsiteX32" fmla="*/ 2865120 w 2865120"/>
              <a:gd name="connsiteY32" fmla="*/ 5143500 h 5143500"/>
              <a:gd name="connsiteX33" fmla="*/ 0 w 2865120"/>
              <a:gd name="connsiteY3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865120" h="5143500">
                <a:moveTo>
                  <a:pt x="596248" y="3301756"/>
                </a:moveTo>
                <a:lnTo>
                  <a:pt x="254248" y="3985756"/>
                </a:lnTo>
                <a:lnTo>
                  <a:pt x="596248" y="4669756"/>
                </a:lnTo>
                <a:lnTo>
                  <a:pt x="1280248" y="4669756"/>
                </a:lnTo>
                <a:lnTo>
                  <a:pt x="1622248" y="3985756"/>
                </a:lnTo>
                <a:lnTo>
                  <a:pt x="1280248" y="3301756"/>
                </a:lnTo>
                <a:close/>
                <a:moveTo>
                  <a:pt x="1677018" y="2571750"/>
                </a:moveTo>
                <a:lnTo>
                  <a:pt x="1335018" y="3255750"/>
                </a:lnTo>
                <a:lnTo>
                  <a:pt x="1677018" y="3939750"/>
                </a:lnTo>
                <a:lnTo>
                  <a:pt x="2361018" y="3939750"/>
                </a:lnTo>
                <a:lnTo>
                  <a:pt x="2703018" y="3255750"/>
                </a:lnTo>
                <a:lnTo>
                  <a:pt x="2361018" y="2571750"/>
                </a:lnTo>
                <a:close/>
                <a:moveTo>
                  <a:pt x="596248" y="1851750"/>
                </a:moveTo>
                <a:lnTo>
                  <a:pt x="254248" y="2535750"/>
                </a:lnTo>
                <a:lnTo>
                  <a:pt x="596248" y="3219750"/>
                </a:lnTo>
                <a:lnTo>
                  <a:pt x="1280248" y="3219750"/>
                </a:lnTo>
                <a:lnTo>
                  <a:pt x="1622248" y="2535750"/>
                </a:lnTo>
                <a:lnTo>
                  <a:pt x="1280248" y="1851750"/>
                </a:lnTo>
                <a:close/>
                <a:moveTo>
                  <a:pt x="1677018" y="1131750"/>
                </a:moveTo>
                <a:lnTo>
                  <a:pt x="1335018" y="1815750"/>
                </a:lnTo>
                <a:lnTo>
                  <a:pt x="1677018" y="2499750"/>
                </a:lnTo>
                <a:lnTo>
                  <a:pt x="2361018" y="2499750"/>
                </a:lnTo>
                <a:lnTo>
                  <a:pt x="2703018" y="1815750"/>
                </a:lnTo>
                <a:lnTo>
                  <a:pt x="2361018" y="1131750"/>
                </a:lnTo>
                <a:close/>
                <a:moveTo>
                  <a:pt x="596248" y="401744"/>
                </a:moveTo>
                <a:lnTo>
                  <a:pt x="254248" y="1085745"/>
                </a:lnTo>
                <a:lnTo>
                  <a:pt x="596248" y="1769744"/>
                </a:lnTo>
                <a:lnTo>
                  <a:pt x="1280248" y="1769744"/>
                </a:lnTo>
                <a:lnTo>
                  <a:pt x="1622248" y="1085745"/>
                </a:lnTo>
                <a:lnTo>
                  <a:pt x="1280248" y="401744"/>
                </a:lnTo>
                <a:close/>
                <a:moveTo>
                  <a:pt x="0" y="0"/>
                </a:moveTo>
                <a:lnTo>
                  <a:pt x="2865120" y="0"/>
                </a:lnTo>
                <a:lnTo>
                  <a:pt x="2865120" y="5143500"/>
                </a:lnTo>
                <a:lnTo>
                  <a:pt x="0" y="51435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5" name="Elemento grafico 4" descr="Docente con riempimento a tinta unita">
            <a:extLst>
              <a:ext uri="{FF2B5EF4-FFF2-40B4-BE49-F238E27FC236}">
                <a16:creationId xmlns:a16="http://schemas.microsoft.com/office/drawing/2014/main" id="{28107890-19EA-3368-929E-CC2467294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4165" y="2967641"/>
            <a:ext cx="1200150" cy="1200150"/>
          </a:xfrm>
          <a:prstGeom prst="rect">
            <a:avLst/>
          </a:prstGeom>
        </p:spPr>
      </p:pic>
      <p:sp>
        <p:nvSpPr>
          <p:cNvPr id="2" name="Esagono 1">
            <a:extLst>
              <a:ext uri="{FF2B5EF4-FFF2-40B4-BE49-F238E27FC236}">
                <a16:creationId xmlns:a16="http://schemas.microsoft.com/office/drawing/2014/main" id="{83B145A5-28EB-80E8-5B26-E93B099466E4}"/>
              </a:ext>
            </a:extLst>
          </p:cNvPr>
          <p:cNvSpPr/>
          <p:nvPr/>
        </p:nvSpPr>
        <p:spPr>
          <a:xfrm>
            <a:off x="6540748" y="405554"/>
            <a:ext cx="1368000" cy="1368000"/>
          </a:xfrm>
          <a:prstGeom prst="hexagon">
            <a:avLst/>
          </a:prstGeom>
          <a:blipFill dpi="0" rotWithShape="1">
            <a:blip r:embed="rId6"/>
            <a:srcRect/>
            <a:stretch>
              <a:fillRect l="20000" t="20000" r="20000" b="20000"/>
            </a:stretch>
          </a:blipFill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54697F7E-C931-C036-639E-501031ED4EF3}"/>
              </a:ext>
            </a:extLst>
          </p:cNvPr>
          <p:cNvSpPr/>
          <p:nvPr/>
        </p:nvSpPr>
        <p:spPr>
          <a:xfrm>
            <a:off x="7613898" y="1131750"/>
            <a:ext cx="1368000" cy="1368000"/>
          </a:xfrm>
          <a:prstGeom prst="hexagon">
            <a:avLst/>
          </a:prstGeom>
          <a:blipFill>
            <a:blip r:embed="rId7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Esagono 6">
            <a:extLst>
              <a:ext uri="{FF2B5EF4-FFF2-40B4-BE49-F238E27FC236}">
                <a16:creationId xmlns:a16="http://schemas.microsoft.com/office/drawing/2014/main" id="{764966D1-C128-823F-61EB-B12761DA8632}"/>
              </a:ext>
            </a:extLst>
          </p:cNvPr>
          <p:cNvSpPr/>
          <p:nvPr/>
        </p:nvSpPr>
        <p:spPr>
          <a:xfrm>
            <a:off x="7613898" y="2571750"/>
            <a:ext cx="1368000" cy="1368000"/>
          </a:xfrm>
          <a:prstGeom prst="hexagon">
            <a:avLst/>
          </a:prstGeom>
          <a:blipFill>
            <a:blip r:embed="rId8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Esagono 7">
            <a:extLst>
              <a:ext uri="{FF2B5EF4-FFF2-40B4-BE49-F238E27FC236}">
                <a16:creationId xmlns:a16="http://schemas.microsoft.com/office/drawing/2014/main" id="{77ABB58F-AFDE-3F94-9FA0-6C89BE5BDFFC}"/>
              </a:ext>
            </a:extLst>
          </p:cNvPr>
          <p:cNvSpPr/>
          <p:nvPr/>
        </p:nvSpPr>
        <p:spPr>
          <a:xfrm>
            <a:off x="6533128" y="3301756"/>
            <a:ext cx="1368000" cy="1368000"/>
          </a:xfrm>
          <a:prstGeom prst="hexagon">
            <a:avLst/>
          </a:prstGeom>
          <a:blipFill>
            <a:blip r:embed="rId9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Elemento grafico 13" descr="Scolara con riempimento a tinta unita">
            <a:extLst>
              <a:ext uri="{FF2B5EF4-FFF2-40B4-BE49-F238E27FC236}">
                <a16:creationId xmlns:a16="http://schemas.microsoft.com/office/drawing/2014/main" id="{90BB266C-FA84-7B24-36FE-660B35EE93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4007" y="2967641"/>
            <a:ext cx="1109729" cy="1109729"/>
          </a:xfrm>
          <a:prstGeom prst="rect">
            <a:avLst/>
          </a:prstGeom>
        </p:spPr>
      </p:pic>
      <p:sp>
        <p:nvSpPr>
          <p:cNvPr id="15" name="Esagono 14">
            <a:extLst>
              <a:ext uri="{FF2B5EF4-FFF2-40B4-BE49-F238E27FC236}">
                <a16:creationId xmlns:a16="http://schemas.microsoft.com/office/drawing/2014/main" id="{238B7439-F42B-29DA-9F97-BA75A0E216C6}"/>
              </a:ext>
            </a:extLst>
          </p:cNvPr>
          <p:cNvSpPr/>
          <p:nvPr/>
        </p:nvSpPr>
        <p:spPr>
          <a:xfrm>
            <a:off x="6533128" y="1851750"/>
            <a:ext cx="1368000" cy="1368000"/>
          </a:xfrm>
          <a:prstGeom prst="hexagon">
            <a:avLst/>
          </a:prstGeom>
          <a:blipFill>
            <a:blip r:embed="rId12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E6C054C4-0D33-3E6D-8CEC-CA41AB250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085E7EC-29D0-500D-6BC9-8E94EB9C84BD}"/>
              </a:ext>
            </a:extLst>
          </p:cNvPr>
          <p:cNvSpPr/>
          <p:nvPr/>
        </p:nvSpPr>
        <p:spPr>
          <a:xfrm>
            <a:off x="6278880" y="0"/>
            <a:ext cx="2865120" cy="51435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BBE11E61-39EA-E4F0-FF35-D19DE3BA1237}"/>
              </a:ext>
            </a:extLst>
          </p:cNvPr>
          <p:cNvSpPr/>
          <p:nvPr/>
        </p:nvSpPr>
        <p:spPr>
          <a:xfrm>
            <a:off x="6286715" y="0"/>
            <a:ext cx="2865120" cy="5143500"/>
          </a:xfrm>
          <a:custGeom>
            <a:avLst/>
            <a:gdLst>
              <a:gd name="connsiteX0" fmla="*/ 596248 w 2865120"/>
              <a:gd name="connsiteY0" fmla="*/ 3301756 h 5143500"/>
              <a:gd name="connsiteX1" fmla="*/ 254248 w 2865120"/>
              <a:gd name="connsiteY1" fmla="*/ 3985756 h 5143500"/>
              <a:gd name="connsiteX2" fmla="*/ 596248 w 2865120"/>
              <a:gd name="connsiteY2" fmla="*/ 4669756 h 5143500"/>
              <a:gd name="connsiteX3" fmla="*/ 1280248 w 2865120"/>
              <a:gd name="connsiteY3" fmla="*/ 4669756 h 5143500"/>
              <a:gd name="connsiteX4" fmla="*/ 1622248 w 2865120"/>
              <a:gd name="connsiteY4" fmla="*/ 3985756 h 5143500"/>
              <a:gd name="connsiteX5" fmla="*/ 1280248 w 2865120"/>
              <a:gd name="connsiteY5" fmla="*/ 3301756 h 5143500"/>
              <a:gd name="connsiteX6" fmla="*/ 1677018 w 2865120"/>
              <a:gd name="connsiteY6" fmla="*/ 2571750 h 5143500"/>
              <a:gd name="connsiteX7" fmla="*/ 1335018 w 2865120"/>
              <a:gd name="connsiteY7" fmla="*/ 3255750 h 5143500"/>
              <a:gd name="connsiteX8" fmla="*/ 1677018 w 2865120"/>
              <a:gd name="connsiteY8" fmla="*/ 3939750 h 5143500"/>
              <a:gd name="connsiteX9" fmla="*/ 2361018 w 2865120"/>
              <a:gd name="connsiteY9" fmla="*/ 3939750 h 5143500"/>
              <a:gd name="connsiteX10" fmla="*/ 2703018 w 2865120"/>
              <a:gd name="connsiteY10" fmla="*/ 3255750 h 5143500"/>
              <a:gd name="connsiteX11" fmla="*/ 2361018 w 2865120"/>
              <a:gd name="connsiteY11" fmla="*/ 2571750 h 5143500"/>
              <a:gd name="connsiteX12" fmla="*/ 596248 w 2865120"/>
              <a:gd name="connsiteY12" fmla="*/ 1851750 h 5143500"/>
              <a:gd name="connsiteX13" fmla="*/ 254248 w 2865120"/>
              <a:gd name="connsiteY13" fmla="*/ 2535750 h 5143500"/>
              <a:gd name="connsiteX14" fmla="*/ 596248 w 2865120"/>
              <a:gd name="connsiteY14" fmla="*/ 3219750 h 5143500"/>
              <a:gd name="connsiteX15" fmla="*/ 1280248 w 2865120"/>
              <a:gd name="connsiteY15" fmla="*/ 3219750 h 5143500"/>
              <a:gd name="connsiteX16" fmla="*/ 1622248 w 2865120"/>
              <a:gd name="connsiteY16" fmla="*/ 2535750 h 5143500"/>
              <a:gd name="connsiteX17" fmla="*/ 1280248 w 2865120"/>
              <a:gd name="connsiteY17" fmla="*/ 1851750 h 5143500"/>
              <a:gd name="connsiteX18" fmla="*/ 1677018 w 2865120"/>
              <a:gd name="connsiteY18" fmla="*/ 1131750 h 5143500"/>
              <a:gd name="connsiteX19" fmla="*/ 1335018 w 2865120"/>
              <a:gd name="connsiteY19" fmla="*/ 1815750 h 5143500"/>
              <a:gd name="connsiteX20" fmla="*/ 1677018 w 2865120"/>
              <a:gd name="connsiteY20" fmla="*/ 2499750 h 5143500"/>
              <a:gd name="connsiteX21" fmla="*/ 2361018 w 2865120"/>
              <a:gd name="connsiteY21" fmla="*/ 2499750 h 5143500"/>
              <a:gd name="connsiteX22" fmla="*/ 2703018 w 2865120"/>
              <a:gd name="connsiteY22" fmla="*/ 1815750 h 5143500"/>
              <a:gd name="connsiteX23" fmla="*/ 2361018 w 2865120"/>
              <a:gd name="connsiteY23" fmla="*/ 1131750 h 5143500"/>
              <a:gd name="connsiteX24" fmla="*/ 596248 w 2865120"/>
              <a:gd name="connsiteY24" fmla="*/ 401744 h 5143500"/>
              <a:gd name="connsiteX25" fmla="*/ 254248 w 2865120"/>
              <a:gd name="connsiteY25" fmla="*/ 1085745 h 5143500"/>
              <a:gd name="connsiteX26" fmla="*/ 596248 w 2865120"/>
              <a:gd name="connsiteY26" fmla="*/ 1769744 h 5143500"/>
              <a:gd name="connsiteX27" fmla="*/ 1280248 w 2865120"/>
              <a:gd name="connsiteY27" fmla="*/ 1769744 h 5143500"/>
              <a:gd name="connsiteX28" fmla="*/ 1622248 w 2865120"/>
              <a:gd name="connsiteY28" fmla="*/ 1085745 h 5143500"/>
              <a:gd name="connsiteX29" fmla="*/ 1280248 w 2865120"/>
              <a:gd name="connsiteY29" fmla="*/ 401744 h 5143500"/>
              <a:gd name="connsiteX30" fmla="*/ 0 w 2865120"/>
              <a:gd name="connsiteY30" fmla="*/ 0 h 5143500"/>
              <a:gd name="connsiteX31" fmla="*/ 2865120 w 2865120"/>
              <a:gd name="connsiteY31" fmla="*/ 0 h 5143500"/>
              <a:gd name="connsiteX32" fmla="*/ 2865120 w 2865120"/>
              <a:gd name="connsiteY32" fmla="*/ 5143500 h 5143500"/>
              <a:gd name="connsiteX33" fmla="*/ 0 w 2865120"/>
              <a:gd name="connsiteY3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865120" h="5143500">
                <a:moveTo>
                  <a:pt x="596248" y="3301756"/>
                </a:moveTo>
                <a:lnTo>
                  <a:pt x="254248" y="3985756"/>
                </a:lnTo>
                <a:lnTo>
                  <a:pt x="596248" y="4669756"/>
                </a:lnTo>
                <a:lnTo>
                  <a:pt x="1280248" y="4669756"/>
                </a:lnTo>
                <a:lnTo>
                  <a:pt x="1622248" y="3985756"/>
                </a:lnTo>
                <a:lnTo>
                  <a:pt x="1280248" y="3301756"/>
                </a:lnTo>
                <a:close/>
                <a:moveTo>
                  <a:pt x="1677018" y="2571750"/>
                </a:moveTo>
                <a:lnTo>
                  <a:pt x="1335018" y="3255750"/>
                </a:lnTo>
                <a:lnTo>
                  <a:pt x="1677018" y="3939750"/>
                </a:lnTo>
                <a:lnTo>
                  <a:pt x="2361018" y="3939750"/>
                </a:lnTo>
                <a:lnTo>
                  <a:pt x="2703018" y="3255750"/>
                </a:lnTo>
                <a:lnTo>
                  <a:pt x="2361018" y="2571750"/>
                </a:lnTo>
                <a:close/>
                <a:moveTo>
                  <a:pt x="596248" y="1851750"/>
                </a:moveTo>
                <a:lnTo>
                  <a:pt x="254248" y="2535750"/>
                </a:lnTo>
                <a:lnTo>
                  <a:pt x="596248" y="3219750"/>
                </a:lnTo>
                <a:lnTo>
                  <a:pt x="1280248" y="3219750"/>
                </a:lnTo>
                <a:lnTo>
                  <a:pt x="1622248" y="2535750"/>
                </a:lnTo>
                <a:lnTo>
                  <a:pt x="1280248" y="1851750"/>
                </a:lnTo>
                <a:close/>
                <a:moveTo>
                  <a:pt x="1677018" y="1131750"/>
                </a:moveTo>
                <a:lnTo>
                  <a:pt x="1335018" y="1815750"/>
                </a:lnTo>
                <a:lnTo>
                  <a:pt x="1677018" y="2499750"/>
                </a:lnTo>
                <a:lnTo>
                  <a:pt x="2361018" y="2499750"/>
                </a:lnTo>
                <a:lnTo>
                  <a:pt x="2703018" y="1815750"/>
                </a:lnTo>
                <a:lnTo>
                  <a:pt x="2361018" y="1131750"/>
                </a:lnTo>
                <a:close/>
                <a:moveTo>
                  <a:pt x="596248" y="401744"/>
                </a:moveTo>
                <a:lnTo>
                  <a:pt x="254248" y="1085745"/>
                </a:lnTo>
                <a:lnTo>
                  <a:pt x="596248" y="1769744"/>
                </a:lnTo>
                <a:lnTo>
                  <a:pt x="1280248" y="1769744"/>
                </a:lnTo>
                <a:lnTo>
                  <a:pt x="1622248" y="1085745"/>
                </a:lnTo>
                <a:lnTo>
                  <a:pt x="1280248" y="401744"/>
                </a:lnTo>
                <a:close/>
                <a:moveTo>
                  <a:pt x="0" y="0"/>
                </a:moveTo>
                <a:lnTo>
                  <a:pt x="2865120" y="0"/>
                </a:lnTo>
                <a:lnTo>
                  <a:pt x="2865120" y="5143500"/>
                </a:lnTo>
                <a:lnTo>
                  <a:pt x="0" y="51435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3" name="Esagono 2">
            <a:extLst>
              <a:ext uri="{FF2B5EF4-FFF2-40B4-BE49-F238E27FC236}">
                <a16:creationId xmlns:a16="http://schemas.microsoft.com/office/drawing/2014/main" id="{D316A802-39A2-51A6-DF72-67A73207DCFC}"/>
              </a:ext>
            </a:extLst>
          </p:cNvPr>
          <p:cNvSpPr/>
          <p:nvPr/>
        </p:nvSpPr>
        <p:spPr>
          <a:xfrm>
            <a:off x="6533128" y="401744"/>
            <a:ext cx="1368000" cy="1368000"/>
          </a:xfrm>
          <a:prstGeom prst="hexagon">
            <a:avLst/>
          </a:prstGeom>
          <a:blipFill dpi="0" rotWithShape="1">
            <a:blip r:embed="rId4"/>
            <a:srcRect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5D762768-D6B7-4FF3-EDAA-00841A47944F}"/>
              </a:ext>
            </a:extLst>
          </p:cNvPr>
          <p:cNvSpPr/>
          <p:nvPr/>
        </p:nvSpPr>
        <p:spPr>
          <a:xfrm>
            <a:off x="6540748" y="1851750"/>
            <a:ext cx="1368000" cy="1368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35CB128A-6D02-6EF5-C85F-8E7E914004B9}"/>
              </a:ext>
            </a:extLst>
          </p:cNvPr>
          <p:cNvSpPr/>
          <p:nvPr/>
        </p:nvSpPr>
        <p:spPr>
          <a:xfrm>
            <a:off x="7613898" y="1131750"/>
            <a:ext cx="1368000" cy="1368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47C5EC90-72AA-1524-95F1-B8EB9F905276}"/>
              </a:ext>
            </a:extLst>
          </p:cNvPr>
          <p:cNvSpPr/>
          <p:nvPr/>
        </p:nvSpPr>
        <p:spPr>
          <a:xfrm>
            <a:off x="7613898" y="2571750"/>
            <a:ext cx="1368000" cy="1368000"/>
          </a:xfrm>
          <a:prstGeom prst="hexagon">
            <a:avLst/>
          </a:prstGeom>
          <a:blipFill>
            <a:blip r:embed="rId7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Esagono 6">
            <a:extLst>
              <a:ext uri="{FF2B5EF4-FFF2-40B4-BE49-F238E27FC236}">
                <a16:creationId xmlns:a16="http://schemas.microsoft.com/office/drawing/2014/main" id="{ACE6A35D-DEE0-38FD-1E6F-759967801685}"/>
              </a:ext>
            </a:extLst>
          </p:cNvPr>
          <p:cNvSpPr/>
          <p:nvPr/>
        </p:nvSpPr>
        <p:spPr>
          <a:xfrm>
            <a:off x="6533128" y="3301756"/>
            <a:ext cx="1368000" cy="1368000"/>
          </a:xfrm>
          <a:prstGeom prst="hexagon">
            <a:avLst/>
          </a:prstGeom>
          <a:blipFill>
            <a:blip r:embed="rId8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B134E223-22AD-7530-4875-E94B6AFA3EAA}"/>
              </a:ext>
            </a:extLst>
          </p:cNvPr>
          <p:cNvSpPr/>
          <p:nvPr/>
        </p:nvSpPr>
        <p:spPr>
          <a:xfrm>
            <a:off x="162102" y="267630"/>
            <a:ext cx="5962511" cy="669072"/>
          </a:xfrm>
          <a:prstGeom prst="roundRect">
            <a:avLst/>
          </a:prstGeom>
          <a:ln w="19050"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it-IT" sz="2600" b="1" i="0" u="none" strike="noStrike" kern="0" cap="none" spc="0" normalizeH="0" baseline="0" noProof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Funzioni</a:t>
            </a:r>
            <a:endParaRPr kumimoji="0" lang="it-IT" sz="2400" b="1" i="0" u="none" strike="noStrike" kern="0" cap="none" spc="0" normalizeH="0" baseline="0" noProof="0">
              <a:ln w="12700">
                <a:solidFill>
                  <a:srgbClr val="163567"/>
                </a:solidFill>
              </a:ln>
              <a:solidFill>
                <a:srgbClr val="A6A6A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95171E9A-F8D4-F1D6-25DE-7E0EEFA27C92}"/>
              </a:ext>
            </a:extLst>
          </p:cNvPr>
          <p:cNvSpPr/>
          <p:nvPr/>
        </p:nvSpPr>
        <p:spPr>
          <a:xfrm>
            <a:off x="73421" y="1361412"/>
            <a:ext cx="6020087" cy="677815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6800" rIns="91440" bIns="45720" numCol="3" rtlCol="0" anchor="ctr">
            <a:noAutofit/>
          </a:bodyPr>
          <a:lstStyle/>
          <a:p>
            <a:endParaRPr lang="it-IT" sz="180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570CEF-80E9-D52F-A1B7-BB616A91DC7D}"/>
              </a:ext>
            </a:extLst>
          </p:cNvPr>
          <p:cNvSpPr txBox="1"/>
          <p:nvPr/>
        </p:nvSpPr>
        <p:spPr>
          <a:xfrm>
            <a:off x="712651" y="1361412"/>
            <a:ext cx="45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>
                <a:solidFill>
                  <a:srgbClr val="163567"/>
                </a:solidFill>
              </a:rPr>
              <a:t>Comuni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34D28CA-AC0C-C528-BD2E-4DB0BFE63EEA}"/>
              </a:ext>
            </a:extLst>
          </p:cNvPr>
          <p:cNvSpPr txBox="1"/>
          <p:nvPr/>
        </p:nvSpPr>
        <p:spPr>
          <a:xfrm>
            <a:off x="183488" y="1694753"/>
            <a:ext cx="7341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>
                <a:solidFill>
                  <a:srgbClr val="51656F"/>
                </a:solidFill>
              </a:rPr>
              <a:t>Login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2AC2D03-E609-149F-3ED9-85ADE7950E7C}"/>
              </a:ext>
            </a:extLst>
          </p:cNvPr>
          <p:cNvSpPr txBox="1"/>
          <p:nvPr/>
        </p:nvSpPr>
        <p:spPr>
          <a:xfrm>
            <a:off x="2265458" y="1694752"/>
            <a:ext cx="1477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>
                <a:solidFill>
                  <a:srgbClr val="51656F"/>
                </a:solidFill>
              </a:rPr>
              <a:t>Visualizza video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456958C-C031-70E2-424B-7CBA9BEB4D01}"/>
              </a:ext>
            </a:extLst>
          </p:cNvPr>
          <p:cNvSpPr txBox="1"/>
          <p:nvPr/>
        </p:nvSpPr>
        <p:spPr>
          <a:xfrm>
            <a:off x="4515302" y="1694752"/>
            <a:ext cx="15860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>
                <a:solidFill>
                  <a:srgbClr val="51656F"/>
                </a:solidFill>
              </a:rPr>
              <a:t>Visualizza </a:t>
            </a:r>
            <a:r>
              <a:rPr lang="it-IT" sz="1400" err="1">
                <a:solidFill>
                  <a:srgbClr val="51656F"/>
                </a:solidFill>
              </a:rPr>
              <a:t>debate</a:t>
            </a:r>
            <a:r>
              <a:rPr lang="it-IT" sz="1400">
                <a:solidFill>
                  <a:srgbClr val="51656F"/>
                </a:solidFill>
              </a:rPr>
              <a:t> 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1836929C-1D85-64AC-5C02-E8DA68DE6E81}"/>
              </a:ext>
            </a:extLst>
          </p:cNvPr>
          <p:cNvSpPr/>
          <p:nvPr/>
        </p:nvSpPr>
        <p:spPr>
          <a:xfrm>
            <a:off x="80795" y="2114891"/>
            <a:ext cx="3316610" cy="1186865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6800" rIns="91440" bIns="45720" numCol="1" rtlCol="0" anchor="ctr">
            <a:noAutofit/>
          </a:bodyPr>
          <a:lstStyle/>
          <a:p>
            <a:pPr algn="ctr"/>
            <a:r>
              <a:rPr lang="it-IT" sz="1800" b="1">
                <a:solidFill>
                  <a:srgbClr val="163567"/>
                </a:solidFill>
              </a:rPr>
              <a:t>Corpo Docente</a:t>
            </a:r>
          </a:p>
          <a:p>
            <a:pPr algn="ctr"/>
            <a:r>
              <a:rPr lang="it-IT">
                <a:solidFill>
                  <a:srgbClr val="51656F"/>
                </a:solidFill>
              </a:rPr>
              <a:t>Scelta macro argomento (annualmente)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3EB29521-7F98-6375-50A2-2A54AD62CF5C}"/>
              </a:ext>
            </a:extLst>
          </p:cNvPr>
          <p:cNvSpPr/>
          <p:nvPr/>
        </p:nvSpPr>
        <p:spPr>
          <a:xfrm>
            <a:off x="80794" y="3345864"/>
            <a:ext cx="3316611" cy="1485899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6800" rIns="91440" bIns="45720" numCol="1" rtlCol="0" anchor="ctr">
            <a:noAutofit/>
          </a:bodyPr>
          <a:lstStyle/>
          <a:p>
            <a:pPr algn="ctr"/>
            <a:r>
              <a:rPr lang="it-IT" sz="1800" b="1">
                <a:solidFill>
                  <a:srgbClr val="163567"/>
                </a:solidFill>
              </a:rPr>
              <a:t>Docente</a:t>
            </a:r>
          </a:p>
          <a:p>
            <a:pPr algn="ctr"/>
            <a:r>
              <a:rPr lang="it-IT">
                <a:solidFill>
                  <a:srgbClr val="51656F"/>
                </a:solidFill>
              </a:rPr>
              <a:t>Scelta argomento (trimestralmente)</a:t>
            </a:r>
          </a:p>
          <a:p>
            <a:pPr algn="ctr"/>
            <a:r>
              <a:rPr lang="it-IT">
                <a:solidFill>
                  <a:srgbClr val="51656F"/>
                </a:solidFill>
              </a:rPr>
              <a:t>Visualizza elaborati</a:t>
            </a:r>
          </a:p>
          <a:p>
            <a:pPr algn="ctr"/>
            <a:r>
              <a:rPr lang="it-IT">
                <a:solidFill>
                  <a:srgbClr val="51656F"/>
                </a:solidFill>
              </a:rPr>
              <a:t>Inserisci valutazione</a:t>
            </a:r>
          </a:p>
          <a:p>
            <a:pPr algn="ctr"/>
            <a:r>
              <a:rPr lang="it-IT">
                <a:solidFill>
                  <a:srgbClr val="51656F"/>
                </a:solidFill>
              </a:rPr>
              <a:t>Crea gruppi</a:t>
            </a:r>
          </a:p>
          <a:p>
            <a:pPr algn="ctr"/>
            <a:r>
              <a:rPr lang="it-IT">
                <a:solidFill>
                  <a:srgbClr val="51656F"/>
                </a:solidFill>
              </a:rPr>
              <a:t>Carica </a:t>
            </a:r>
            <a:r>
              <a:rPr lang="it-IT" err="1">
                <a:solidFill>
                  <a:srgbClr val="51656F"/>
                </a:solidFill>
              </a:rPr>
              <a:t>debate</a:t>
            </a:r>
            <a:endParaRPr lang="it-IT">
              <a:solidFill>
                <a:srgbClr val="51656F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D456DC02-C9BE-AE73-4EB6-5384B03259BA}"/>
              </a:ext>
            </a:extLst>
          </p:cNvPr>
          <p:cNvSpPr/>
          <p:nvPr/>
        </p:nvSpPr>
        <p:spPr>
          <a:xfrm>
            <a:off x="3449847" y="2114891"/>
            <a:ext cx="2644851" cy="2760979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6800" rIns="91440" bIns="45720" numCol="1" rtlCol="0" anchor="ctr">
            <a:noAutofit/>
          </a:bodyPr>
          <a:lstStyle/>
          <a:p>
            <a:pPr algn="ctr"/>
            <a:r>
              <a:rPr lang="it-IT" sz="1800" b="1">
                <a:solidFill>
                  <a:srgbClr val="163567"/>
                </a:solidFill>
              </a:rPr>
              <a:t>Studente</a:t>
            </a:r>
            <a:endParaRPr lang="it-IT" b="1">
              <a:solidFill>
                <a:srgbClr val="163567"/>
              </a:solidFill>
            </a:endParaRPr>
          </a:p>
          <a:p>
            <a:pPr algn="ctr"/>
            <a:r>
              <a:rPr lang="it-IT">
                <a:solidFill>
                  <a:srgbClr val="51656F"/>
                </a:solidFill>
              </a:rPr>
              <a:t>Proposta gruppo</a:t>
            </a:r>
          </a:p>
          <a:p>
            <a:pPr algn="ctr"/>
            <a:r>
              <a:rPr lang="it-IT">
                <a:solidFill>
                  <a:srgbClr val="51656F"/>
                </a:solidFill>
              </a:rPr>
              <a:t>Consegna elaborato</a:t>
            </a:r>
          </a:p>
          <a:p>
            <a:pPr algn="ctr"/>
            <a:r>
              <a:rPr lang="it-IT">
                <a:solidFill>
                  <a:srgbClr val="51656F"/>
                </a:solidFill>
              </a:rPr>
              <a:t>Visualizza valutazione</a:t>
            </a:r>
          </a:p>
          <a:p>
            <a:pPr algn="ctr"/>
            <a:r>
              <a:rPr lang="it-IT">
                <a:solidFill>
                  <a:srgbClr val="51656F"/>
                </a:solidFill>
              </a:rPr>
              <a:t>Accesso social media </a:t>
            </a:r>
          </a:p>
          <a:p>
            <a:pPr algn="ctr"/>
            <a:r>
              <a:rPr lang="it-IT">
                <a:solidFill>
                  <a:srgbClr val="51656F"/>
                </a:solidFill>
              </a:rPr>
              <a:t>Feedback elaborati</a:t>
            </a:r>
          </a:p>
          <a:p>
            <a:pPr algn="ctr"/>
            <a:r>
              <a:rPr lang="it-IT">
                <a:solidFill>
                  <a:srgbClr val="51656F"/>
                </a:solidFill>
              </a:rPr>
              <a:t>Scelta dei video in evidenza</a:t>
            </a:r>
          </a:p>
        </p:txBody>
      </p:sp>
      <p:sp>
        <p:nvSpPr>
          <p:cNvPr id="29" name="Segnaposto numero diapositiva 28">
            <a:extLst>
              <a:ext uri="{FF2B5EF4-FFF2-40B4-BE49-F238E27FC236}">
                <a16:creationId xmlns:a16="http://schemas.microsoft.com/office/drawing/2014/main" id="{8489413A-6088-9604-ACCF-7874268B1F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E9C58BD9-F635-305C-2EBE-438CB86A0B55}"/>
              </a:ext>
            </a:extLst>
          </p:cNvPr>
          <p:cNvSpPr/>
          <p:nvPr/>
        </p:nvSpPr>
        <p:spPr>
          <a:xfrm>
            <a:off x="6278880" y="0"/>
            <a:ext cx="2865120" cy="51435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B1C99083-6BE2-1AF9-483A-CFBB9741160D}"/>
              </a:ext>
            </a:extLst>
          </p:cNvPr>
          <p:cNvSpPr/>
          <p:nvPr/>
        </p:nvSpPr>
        <p:spPr>
          <a:xfrm>
            <a:off x="6286715" y="0"/>
            <a:ext cx="2865120" cy="5143500"/>
          </a:xfrm>
          <a:custGeom>
            <a:avLst/>
            <a:gdLst>
              <a:gd name="connsiteX0" fmla="*/ 596248 w 2865120"/>
              <a:gd name="connsiteY0" fmla="*/ 3301756 h 5143500"/>
              <a:gd name="connsiteX1" fmla="*/ 254248 w 2865120"/>
              <a:gd name="connsiteY1" fmla="*/ 3985756 h 5143500"/>
              <a:gd name="connsiteX2" fmla="*/ 596248 w 2865120"/>
              <a:gd name="connsiteY2" fmla="*/ 4669756 h 5143500"/>
              <a:gd name="connsiteX3" fmla="*/ 1280248 w 2865120"/>
              <a:gd name="connsiteY3" fmla="*/ 4669756 h 5143500"/>
              <a:gd name="connsiteX4" fmla="*/ 1622248 w 2865120"/>
              <a:gd name="connsiteY4" fmla="*/ 3985756 h 5143500"/>
              <a:gd name="connsiteX5" fmla="*/ 1280248 w 2865120"/>
              <a:gd name="connsiteY5" fmla="*/ 3301756 h 5143500"/>
              <a:gd name="connsiteX6" fmla="*/ 1677018 w 2865120"/>
              <a:gd name="connsiteY6" fmla="*/ 2571750 h 5143500"/>
              <a:gd name="connsiteX7" fmla="*/ 1335018 w 2865120"/>
              <a:gd name="connsiteY7" fmla="*/ 3255750 h 5143500"/>
              <a:gd name="connsiteX8" fmla="*/ 1677018 w 2865120"/>
              <a:gd name="connsiteY8" fmla="*/ 3939750 h 5143500"/>
              <a:gd name="connsiteX9" fmla="*/ 2361018 w 2865120"/>
              <a:gd name="connsiteY9" fmla="*/ 3939750 h 5143500"/>
              <a:gd name="connsiteX10" fmla="*/ 2703018 w 2865120"/>
              <a:gd name="connsiteY10" fmla="*/ 3255750 h 5143500"/>
              <a:gd name="connsiteX11" fmla="*/ 2361018 w 2865120"/>
              <a:gd name="connsiteY11" fmla="*/ 2571750 h 5143500"/>
              <a:gd name="connsiteX12" fmla="*/ 596248 w 2865120"/>
              <a:gd name="connsiteY12" fmla="*/ 1851750 h 5143500"/>
              <a:gd name="connsiteX13" fmla="*/ 254248 w 2865120"/>
              <a:gd name="connsiteY13" fmla="*/ 2535750 h 5143500"/>
              <a:gd name="connsiteX14" fmla="*/ 596248 w 2865120"/>
              <a:gd name="connsiteY14" fmla="*/ 3219750 h 5143500"/>
              <a:gd name="connsiteX15" fmla="*/ 1280248 w 2865120"/>
              <a:gd name="connsiteY15" fmla="*/ 3219750 h 5143500"/>
              <a:gd name="connsiteX16" fmla="*/ 1622248 w 2865120"/>
              <a:gd name="connsiteY16" fmla="*/ 2535750 h 5143500"/>
              <a:gd name="connsiteX17" fmla="*/ 1280248 w 2865120"/>
              <a:gd name="connsiteY17" fmla="*/ 1851750 h 5143500"/>
              <a:gd name="connsiteX18" fmla="*/ 1677018 w 2865120"/>
              <a:gd name="connsiteY18" fmla="*/ 1131750 h 5143500"/>
              <a:gd name="connsiteX19" fmla="*/ 1335018 w 2865120"/>
              <a:gd name="connsiteY19" fmla="*/ 1815750 h 5143500"/>
              <a:gd name="connsiteX20" fmla="*/ 1677018 w 2865120"/>
              <a:gd name="connsiteY20" fmla="*/ 2499750 h 5143500"/>
              <a:gd name="connsiteX21" fmla="*/ 2361018 w 2865120"/>
              <a:gd name="connsiteY21" fmla="*/ 2499750 h 5143500"/>
              <a:gd name="connsiteX22" fmla="*/ 2703018 w 2865120"/>
              <a:gd name="connsiteY22" fmla="*/ 1815750 h 5143500"/>
              <a:gd name="connsiteX23" fmla="*/ 2361018 w 2865120"/>
              <a:gd name="connsiteY23" fmla="*/ 1131750 h 5143500"/>
              <a:gd name="connsiteX24" fmla="*/ 596248 w 2865120"/>
              <a:gd name="connsiteY24" fmla="*/ 401744 h 5143500"/>
              <a:gd name="connsiteX25" fmla="*/ 254248 w 2865120"/>
              <a:gd name="connsiteY25" fmla="*/ 1085745 h 5143500"/>
              <a:gd name="connsiteX26" fmla="*/ 596248 w 2865120"/>
              <a:gd name="connsiteY26" fmla="*/ 1769744 h 5143500"/>
              <a:gd name="connsiteX27" fmla="*/ 1280248 w 2865120"/>
              <a:gd name="connsiteY27" fmla="*/ 1769744 h 5143500"/>
              <a:gd name="connsiteX28" fmla="*/ 1622248 w 2865120"/>
              <a:gd name="connsiteY28" fmla="*/ 1085745 h 5143500"/>
              <a:gd name="connsiteX29" fmla="*/ 1280248 w 2865120"/>
              <a:gd name="connsiteY29" fmla="*/ 401744 h 5143500"/>
              <a:gd name="connsiteX30" fmla="*/ 0 w 2865120"/>
              <a:gd name="connsiteY30" fmla="*/ 0 h 5143500"/>
              <a:gd name="connsiteX31" fmla="*/ 2865120 w 2865120"/>
              <a:gd name="connsiteY31" fmla="*/ 0 h 5143500"/>
              <a:gd name="connsiteX32" fmla="*/ 2865120 w 2865120"/>
              <a:gd name="connsiteY32" fmla="*/ 5143500 h 5143500"/>
              <a:gd name="connsiteX33" fmla="*/ 0 w 2865120"/>
              <a:gd name="connsiteY3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865120" h="5143500">
                <a:moveTo>
                  <a:pt x="596248" y="3301756"/>
                </a:moveTo>
                <a:lnTo>
                  <a:pt x="254248" y="3985756"/>
                </a:lnTo>
                <a:lnTo>
                  <a:pt x="596248" y="4669756"/>
                </a:lnTo>
                <a:lnTo>
                  <a:pt x="1280248" y="4669756"/>
                </a:lnTo>
                <a:lnTo>
                  <a:pt x="1622248" y="3985756"/>
                </a:lnTo>
                <a:lnTo>
                  <a:pt x="1280248" y="3301756"/>
                </a:lnTo>
                <a:close/>
                <a:moveTo>
                  <a:pt x="1677018" y="2571750"/>
                </a:moveTo>
                <a:lnTo>
                  <a:pt x="1335018" y="3255750"/>
                </a:lnTo>
                <a:lnTo>
                  <a:pt x="1677018" y="3939750"/>
                </a:lnTo>
                <a:lnTo>
                  <a:pt x="2361018" y="3939750"/>
                </a:lnTo>
                <a:lnTo>
                  <a:pt x="2703018" y="3255750"/>
                </a:lnTo>
                <a:lnTo>
                  <a:pt x="2361018" y="2571750"/>
                </a:lnTo>
                <a:close/>
                <a:moveTo>
                  <a:pt x="596248" y="1851750"/>
                </a:moveTo>
                <a:lnTo>
                  <a:pt x="254248" y="2535750"/>
                </a:lnTo>
                <a:lnTo>
                  <a:pt x="596248" y="3219750"/>
                </a:lnTo>
                <a:lnTo>
                  <a:pt x="1280248" y="3219750"/>
                </a:lnTo>
                <a:lnTo>
                  <a:pt x="1622248" y="2535750"/>
                </a:lnTo>
                <a:lnTo>
                  <a:pt x="1280248" y="1851750"/>
                </a:lnTo>
                <a:close/>
                <a:moveTo>
                  <a:pt x="1677018" y="1131750"/>
                </a:moveTo>
                <a:lnTo>
                  <a:pt x="1335018" y="1815750"/>
                </a:lnTo>
                <a:lnTo>
                  <a:pt x="1677018" y="2499750"/>
                </a:lnTo>
                <a:lnTo>
                  <a:pt x="2361018" y="2499750"/>
                </a:lnTo>
                <a:lnTo>
                  <a:pt x="2703018" y="1815750"/>
                </a:lnTo>
                <a:lnTo>
                  <a:pt x="2361018" y="1131750"/>
                </a:lnTo>
                <a:close/>
                <a:moveTo>
                  <a:pt x="596248" y="401744"/>
                </a:moveTo>
                <a:lnTo>
                  <a:pt x="254248" y="1085745"/>
                </a:lnTo>
                <a:lnTo>
                  <a:pt x="596248" y="1769744"/>
                </a:lnTo>
                <a:lnTo>
                  <a:pt x="1280248" y="1769744"/>
                </a:lnTo>
                <a:lnTo>
                  <a:pt x="1622248" y="1085745"/>
                </a:lnTo>
                <a:lnTo>
                  <a:pt x="1280248" y="401744"/>
                </a:lnTo>
                <a:close/>
                <a:moveTo>
                  <a:pt x="0" y="0"/>
                </a:moveTo>
                <a:lnTo>
                  <a:pt x="2865120" y="0"/>
                </a:lnTo>
                <a:lnTo>
                  <a:pt x="2865120" y="5143500"/>
                </a:lnTo>
                <a:lnTo>
                  <a:pt x="0" y="51435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" name="Esagono 1">
            <a:extLst>
              <a:ext uri="{FF2B5EF4-FFF2-40B4-BE49-F238E27FC236}">
                <a16:creationId xmlns:a16="http://schemas.microsoft.com/office/drawing/2014/main" id="{2970ED20-7C42-F481-5400-812761A0088F}"/>
              </a:ext>
            </a:extLst>
          </p:cNvPr>
          <p:cNvSpPr/>
          <p:nvPr/>
        </p:nvSpPr>
        <p:spPr>
          <a:xfrm>
            <a:off x="6533128" y="401744"/>
            <a:ext cx="1368000" cy="1368000"/>
          </a:xfrm>
          <a:prstGeom prst="hexagon">
            <a:avLst/>
          </a:prstGeom>
          <a:blipFill dpi="0" rotWithShape="1">
            <a:blip r:embed="rId4"/>
            <a:srcRect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D23D7E75-6F76-D09F-3477-9C6AFF1474D4}"/>
              </a:ext>
            </a:extLst>
          </p:cNvPr>
          <p:cNvSpPr/>
          <p:nvPr/>
        </p:nvSpPr>
        <p:spPr>
          <a:xfrm>
            <a:off x="7613898" y="1131750"/>
            <a:ext cx="1368000" cy="1368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04E36A07-23B7-87F1-3219-8D6CD3E42CF6}"/>
              </a:ext>
            </a:extLst>
          </p:cNvPr>
          <p:cNvSpPr/>
          <p:nvPr/>
        </p:nvSpPr>
        <p:spPr>
          <a:xfrm>
            <a:off x="7628952" y="2571750"/>
            <a:ext cx="1368000" cy="1368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8AF28DB6-A449-713D-95A4-18AE97A9861D}"/>
              </a:ext>
            </a:extLst>
          </p:cNvPr>
          <p:cNvSpPr/>
          <p:nvPr/>
        </p:nvSpPr>
        <p:spPr>
          <a:xfrm>
            <a:off x="6533128" y="3301756"/>
            <a:ext cx="1368000" cy="1368000"/>
          </a:xfrm>
          <a:prstGeom prst="hexagon">
            <a:avLst/>
          </a:prstGeom>
          <a:blipFill>
            <a:blip r:embed="rId7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00BFD51D-8790-8AC5-87EB-6D2B08E64077}"/>
              </a:ext>
            </a:extLst>
          </p:cNvPr>
          <p:cNvSpPr/>
          <p:nvPr/>
        </p:nvSpPr>
        <p:spPr>
          <a:xfrm>
            <a:off x="162102" y="267630"/>
            <a:ext cx="5962511" cy="621068"/>
          </a:xfrm>
          <a:prstGeom prst="roundRect">
            <a:avLst/>
          </a:prstGeom>
          <a:ln w="19050"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it-IT" sz="2600" b="1" i="0" u="none" strike="noStrike" kern="0" cap="none" spc="0" normalizeH="0" baseline="0" noProof="0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Architettura</a:t>
            </a:r>
            <a:endParaRPr kumimoji="0" lang="it-IT" sz="2400" b="1" i="0" u="none" strike="noStrike" kern="0" cap="none" spc="0" normalizeH="0" baseline="0" noProof="0">
              <a:ln w="12700">
                <a:solidFill>
                  <a:srgbClr val="163567"/>
                </a:solidFill>
              </a:ln>
              <a:solidFill>
                <a:srgbClr val="A6A6A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Esagono 13">
            <a:extLst>
              <a:ext uri="{FF2B5EF4-FFF2-40B4-BE49-F238E27FC236}">
                <a16:creationId xmlns:a16="http://schemas.microsoft.com/office/drawing/2014/main" id="{C80823EB-FC49-7A81-BB99-60BA807BDE2C}"/>
              </a:ext>
            </a:extLst>
          </p:cNvPr>
          <p:cNvSpPr/>
          <p:nvPr/>
        </p:nvSpPr>
        <p:spPr>
          <a:xfrm>
            <a:off x="6533128" y="1851750"/>
            <a:ext cx="1368000" cy="1368000"/>
          </a:xfrm>
          <a:prstGeom prst="hexagon">
            <a:avLst/>
          </a:prstGeom>
          <a:blipFill>
            <a:blip r:embed="rId8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5C5ED16F-CA0F-7463-888B-E9B8E779C6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924762F6-642E-6412-52B0-678F88AD4214}"/>
              </a:ext>
            </a:extLst>
          </p:cNvPr>
          <p:cNvSpPr/>
          <p:nvPr/>
        </p:nvSpPr>
        <p:spPr>
          <a:xfrm>
            <a:off x="48768" y="1652016"/>
            <a:ext cx="6115105" cy="3145536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6800" rIns="91440" bIns="45720" numCol="3" rtlCol="0" anchor="ctr">
            <a:noAutofit/>
          </a:bodyPr>
          <a:lstStyle/>
          <a:p>
            <a:endParaRPr lang="it-IT" sz="180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3D7E95A8-E932-426F-DA2D-EA6D6CC267E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40860" y="1769744"/>
            <a:ext cx="5997139" cy="2817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30A399FC-1C7C-B787-AFCC-211F81794CEC}"/>
              </a:ext>
            </a:extLst>
          </p:cNvPr>
          <p:cNvSpPr/>
          <p:nvPr/>
        </p:nvSpPr>
        <p:spPr>
          <a:xfrm>
            <a:off x="6278880" y="0"/>
            <a:ext cx="2865120" cy="51435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91215E65-CEC8-06BF-7861-535EE0B3C1E7}"/>
              </a:ext>
            </a:extLst>
          </p:cNvPr>
          <p:cNvSpPr/>
          <p:nvPr/>
        </p:nvSpPr>
        <p:spPr>
          <a:xfrm>
            <a:off x="6286715" y="0"/>
            <a:ext cx="2865120" cy="5143500"/>
          </a:xfrm>
          <a:custGeom>
            <a:avLst/>
            <a:gdLst>
              <a:gd name="connsiteX0" fmla="*/ 596248 w 2865120"/>
              <a:gd name="connsiteY0" fmla="*/ 3301756 h 5143500"/>
              <a:gd name="connsiteX1" fmla="*/ 254248 w 2865120"/>
              <a:gd name="connsiteY1" fmla="*/ 3985756 h 5143500"/>
              <a:gd name="connsiteX2" fmla="*/ 596248 w 2865120"/>
              <a:gd name="connsiteY2" fmla="*/ 4669756 h 5143500"/>
              <a:gd name="connsiteX3" fmla="*/ 1280248 w 2865120"/>
              <a:gd name="connsiteY3" fmla="*/ 4669756 h 5143500"/>
              <a:gd name="connsiteX4" fmla="*/ 1622248 w 2865120"/>
              <a:gd name="connsiteY4" fmla="*/ 3985756 h 5143500"/>
              <a:gd name="connsiteX5" fmla="*/ 1280248 w 2865120"/>
              <a:gd name="connsiteY5" fmla="*/ 3301756 h 5143500"/>
              <a:gd name="connsiteX6" fmla="*/ 1677018 w 2865120"/>
              <a:gd name="connsiteY6" fmla="*/ 2571750 h 5143500"/>
              <a:gd name="connsiteX7" fmla="*/ 1335018 w 2865120"/>
              <a:gd name="connsiteY7" fmla="*/ 3255750 h 5143500"/>
              <a:gd name="connsiteX8" fmla="*/ 1677018 w 2865120"/>
              <a:gd name="connsiteY8" fmla="*/ 3939750 h 5143500"/>
              <a:gd name="connsiteX9" fmla="*/ 2361018 w 2865120"/>
              <a:gd name="connsiteY9" fmla="*/ 3939750 h 5143500"/>
              <a:gd name="connsiteX10" fmla="*/ 2703018 w 2865120"/>
              <a:gd name="connsiteY10" fmla="*/ 3255750 h 5143500"/>
              <a:gd name="connsiteX11" fmla="*/ 2361018 w 2865120"/>
              <a:gd name="connsiteY11" fmla="*/ 2571750 h 5143500"/>
              <a:gd name="connsiteX12" fmla="*/ 596248 w 2865120"/>
              <a:gd name="connsiteY12" fmla="*/ 1851750 h 5143500"/>
              <a:gd name="connsiteX13" fmla="*/ 254248 w 2865120"/>
              <a:gd name="connsiteY13" fmla="*/ 2535750 h 5143500"/>
              <a:gd name="connsiteX14" fmla="*/ 596248 w 2865120"/>
              <a:gd name="connsiteY14" fmla="*/ 3219750 h 5143500"/>
              <a:gd name="connsiteX15" fmla="*/ 1280248 w 2865120"/>
              <a:gd name="connsiteY15" fmla="*/ 3219750 h 5143500"/>
              <a:gd name="connsiteX16" fmla="*/ 1622248 w 2865120"/>
              <a:gd name="connsiteY16" fmla="*/ 2535750 h 5143500"/>
              <a:gd name="connsiteX17" fmla="*/ 1280248 w 2865120"/>
              <a:gd name="connsiteY17" fmla="*/ 1851750 h 5143500"/>
              <a:gd name="connsiteX18" fmla="*/ 1677018 w 2865120"/>
              <a:gd name="connsiteY18" fmla="*/ 1131750 h 5143500"/>
              <a:gd name="connsiteX19" fmla="*/ 1335018 w 2865120"/>
              <a:gd name="connsiteY19" fmla="*/ 1815750 h 5143500"/>
              <a:gd name="connsiteX20" fmla="*/ 1677018 w 2865120"/>
              <a:gd name="connsiteY20" fmla="*/ 2499750 h 5143500"/>
              <a:gd name="connsiteX21" fmla="*/ 2361018 w 2865120"/>
              <a:gd name="connsiteY21" fmla="*/ 2499750 h 5143500"/>
              <a:gd name="connsiteX22" fmla="*/ 2703018 w 2865120"/>
              <a:gd name="connsiteY22" fmla="*/ 1815750 h 5143500"/>
              <a:gd name="connsiteX23" fmla="*/ 2361018 w 2865120"/>
              <a:gd name="connsiteY23" fmla="*/ 1131750 h 5143500"/>
              <a:gd name="connsiteX24" fmla="*/ 596248 w 2865120"/>
              <a:gd name="connsiteY24" fmla="*/ 401744 h 5143500"/>
              <a:gd name="connsiteX25" fmla="*/ 254248 w 2865120"/>
              <a:gd name="connsiteY25" fmla="*/ 1085745 h 5143500"/>
              <a:gd name="connsiteX26" fmla="*/ 596248 w 2865120"/>
              <a:gd name="connsiteY26" fmla="*/ 1769744 h 5143500"/>
              <a:gd name="connsiteX27" fmla="*/ 1280248 w 2865120"/>
              <a:gd name="connsiteY27" fmla="*/ 1769744 h 5143500"/>
              <a:gd name="connsiteX28" fmla="*/ 1622248 w 2865120"/>
              <a:gd name="connsiteY28" fmla="*/ 1085745 h 5143500"/>
              <a:gd name="connsiteX29" fmla="*/ 1280248 w 2865120"/>
              <a:gd name="connsiteY29" fmla="*/ 401744 h 5143500"/>
              <a:gd name="connsiteX30" fmla="*/ 0 w 2865120"/>
              <a:gd name="connsiteY30" fmla="*/ 0 h 5143500"/>
              <a:gd name="connsiteX31" fmla="*/ 2865120 w 2865120"/>
              <a:gd name="connsiteY31" fmla="*/ 0 h 5143500"/>
              <a:gd name="connsiteX32" fmla="*/ 2865120 w 2865120"/>
              <a:gd name="connsiteY32" fmla="*/ 5143500 h 5143500"/>
              <a:gd name="connsiteX33" fmla="*/ 0 w 2865120"/>
              <a:gd name="connsiteY3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865120" h="5143500">
                <a:moveTo>
                  <a:pt x="596248" y="3301756"/>
                </a:moveTo>
                <a:lnTo>
                  <a:pt x="254248" y="3985756"/>
                </a:lnTo>
                <a:lnTo>
                  <a:pt x="596248" y="4669756"/>
                </a:lnTo>
                <a:lnTo>
                  <a:pt x="1280248" y="4669756"/>
                </a:lnTo>
                <a:lnTo>
                  <a:pt x="1622248" y="3985756"/>
                </a:lnTo>
                <a:lnTo>
                  <a:pt x="1280248" y="3301756"/>
                </a:lnTo>
                <a:close/>
                <a:moveTo>
                  <a:pt x="1677018" y="2571750"/>
                </a:moveTo>
                <a:lnTo>
                  <a:pt x="1335018" y="3255750"/>
                </a:lnTo>
                <a:lnTo>
                  <a:pt x="1677018" y="3939750"/>
                </a:lnTo>
                <a:lnTo>
                  <a:pt x="2361018" y="3939750"/>
                </a:lnTo>
                <a:lnTo>
                  <a:pt x="2703018" y="3255750"/>
                </a:lnTo>
                <a:lnTo>
                  <a:pt x="2361018" y="2571750"/>
                </a:lnTo>
                <a:close/>
                <a:moveTo>
                  <a:pt x="596248" y="1851750"/>
                </a:moveTo>
                <a:lnTo>
                  <a:pt x="254248" y="2535750"/>
                </a:lnTo>
                <a:lnTo>
                  <a:pt x="596248" y="3219750"/>
                </a:lnTo>
                <a:lnTo>
                  <a:pt x="1280248" y="3219750"/>
                </a:lnTo>
                <a:lnTo>
                  <a:pt x="1622248" y="2535750"/>
                </a:lnTo>
                <a:lnTo>
                  <a:pt x="1280248" y="1851750"/>
                </a:lnTo>
                <a:close/>
                <a:moveTo>
                  <a:pt x="1677018" y="1131750"/>
                </a:moveTo>
                <a:lnTo>
                  <a:pt x="1335018" y="1815750"/>
                </a:lnTo>
                <a:lnTo>
                  <a:pt x="1677018" y="2499750"/>
                </a:lnTo>
                <a:lnTo>
                  <a:pt x="2361018" y="2499750"/>
                </a:lnTo>
                <a:lnTo>
                  <a:pt x="2703018" y="1815750"/>
                </a:lnTo>
                <a:lnTo>
                  <a:pt x="2361018" y="1131750"/>
                </a:lnTo>
                <a:close/>
                <a:moveTo>
                  <a:pt x="596248" y="401744"/>
                </a:moveTo>
                <a:lnTo>
                  <a:pt x="254248" y="1085745"/>
                </a:lnTo>
                <a:lnTo>
                  <a:pt x="596248" y="1769744"/>
                </a:lnTo>
                <a:lnTo>
                  <a:pt x="1280248" y="1769744"/>
                </a:lnTo>
                <a:lnTo>
                  <a:pt x="1622248" y="1085745"/>
                </a:lnTo>
                <a:lnTo>
                  <a:pt x="1280248" y="401744"/>
                </a:lnTo>
                <a:close/>
                <a:moveTo>
                  <a:pt x="0" y="0"/>
                </a:moveTo>
                <a:lnTo>
                  <a:pt x="2865120" y="0"/>
                </a:lnTo>
                <a:lnTo>
                  <a:pt x="2865120" y="5143500"/>
                </a:lnTo>
                <a:lnTo>
                  <a:pt x="0" y="51435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" name="Esagono 1">
            <a:extLst>
              <a:ext uri="{FF2B5EF4-FFF2-40B4-BE49-F238E27FC236}">
                <a16:creationId xmlns:a16="http://schemas.microsoft.com/office/drawing/2014/main" id="{9036E447-514C-9173-6ED0-C722F34B1E49}"/>
              </a:ext>
            </a:extLst>
          </p:cNvPr>
          <p:cNvSpPr/>
          <p:nvPr/>
        </p:nvSpPr>
        <p:spPr>
          <a:xfrm>
            <a:off x="6533128" y="401744"/>
            <a:ext cx="1368000" cy="1368000"/>
          </a:xfrm>
          <a:prstGeom prst="hexagon">
            <a:avLst/>
          </a:prstGeom>
          <a:blipFill dpi="0" rotWithShape="1">
            <a:blip r:embed="rId4"/>
            <a:srcRect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B366A62D-9D29-7BC2-532E-1ACA099CB0B1}"/>
              </a:ext>
            </a:extLst>
          </p:cNvPr>
          <p:cNvSpPr/>
          <p:nvPr/>
        </p:nvSpPr>
        <p:spPr>
          <a:xfrm>
            <a:off x="7613898" y="1131750"/>
            <a:ext cx="1368000" cy="1368000"/>
          </a:xfrm>
          <a:prstGeom prst="hexagon">
            <a:avLst/>
          </a:prstGeom>
          <a:blipFill>
            <a:blip r:embed="rId5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DC9039EE-7B92-A6E4-76C4-DF0A1EC6E578}"/>
              </a:ext>
            </a:extLst>
          </p:cNvPr>
          <p:cNvSpPr/>
          <p:nvPr/>
        </p:nvSpPr>
        <p:spPr>
          <a:xfrm>
            <a:off x="7613898" y="2571750"/>
            <a:ext cx="1368000" cy="1368000"/>
          </a:xfrm>
          <a:prstGeom prst="hexagon">
            <a:avLst/>
          </a:prstGeom>
          <a:blipFill>
            <a:blip r:embed="rId6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A2CF0110-258D-BEB8-1B54-0A03C0966C58}"/>
              </a:ext>
            </a:extLst>
          </p:cNvPr>
          <p:cNvSpPr/>
          <p:nvPr/>
        </p:nvSpPr>
        <p:spPr>
          <a:xfrm>
            <a:off x="6548182" y="3301756"/>
            <a:ext cx="1368000" cy="1368000"/>
          </a:xfrm>
          <a:prstGeom prst="hexagon">
            <a:avLst/>
          </a:prstGeom>
          <a:blipFill>
            <a:blip r:embed="rId7"/>
            <a:stretch>
              <a:fillRect l="20000" t="20000" r="20000" b="20000"/>
            </a:stretch>
          </a:blipFill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31D4122-58AD-ADF6-D9BB-7D1BBCD78374}"/>
              </a:ext>
            </a:extLst>
          </p:cNvPr>
          <p:cNvSpPr/>
          <p:nvPr/>
        </p:nvSpPr>
        <p:spPr>
          <a:xfrm>
            <a:off x="168182" y="225071"/>
            <a:ext cx="5962511" cy="669072"/>
          </a:xfrm>
          <a:prstGeom prst="roundRect">
            <a:avLst/>
          </a:prstGeom>
          <a:ln w="19050"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lang="it-IT" sz="2600" b="1">
                <a:ln w="12700">
                  <a:solidFill>
                    <a:srgbClr val="163567"/>
                  </a:solidFill>
                </a:ln>
                <a:solidFill>
                  <a:srgbClr val="A6A6A6"/>
                </a:solidFill>
                <a:latin typeface="Arial"/>
                <a:cs typeface="Arial"/>
              </a:rPr>
              <a:t>Criticità</a:t>
            </a:r>
            <a:endParaRPr kumimoji="0" lang="it-IT" sz="2400" b="1" i="0" u="none" strike="noStrike" kern="0" cap="none" spc="0" normalizeH="0" baseline="0" noProof="0">
              <a:ln w="12700">
                <a:solidFill>
                  <a:srgbClr val="163567"/>
                </a:solidFill>
              </a:ln>
              <a:solidFill>
                <a:srgbClr val="A6A6A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E6EE91AD-2032-5C88-99EE-8348AD1217E3}"/>
              </a:ext>
            </a:extLst>
          </p:cNvPr>
          <p:cNvSpPr/>
          <p:nvPr/>
        </p:nvSpPr>
        <p:spPr>
          <a:xfrm>
            <a:off x="185635" y="1769744"/>
            <a:ext cx="5962511" cy="2131666"/>
          </a:xfrm>
          <a:prstGeom prst="roundRect">
            <a:avLst>
              <a:gd name="adj" fmla="val 5945"/>
            </a:avLst>
          </a:prstGeom>
          <a:ln>
            <a:solidFill>
              <a:srgbClr val="FF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6800" rIns="91440" bIns="45720" numCol="1" rtlCol="0" anchor="t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rgbClr val="163567"/>
                </a:solidFill>
              </a:rPr>
              <a:t>Privacy</a:t>
            </a:r>
            <a:endParaRPr lang="it-IT" sz="1800" b="1">
              <a:solidFill>
                <a:srgbClr val="51656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51656F"/>
                </a:solidFill>
              </a:rPr>
              <a:t>memorizzare gli elaborati degli studenti, i loro dati anagrafici e le loro valutazioni su sistemi esterni a quelli istituzionali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>
                <a:solidFill>
                  <a:srgbClr val="51656F"/>
                </a:solidFill>
              </a:rPr>
              <a:t>liberatorie per gli studenti e i genitori(se minorenni)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>
                <a:solidFill>
                  <a:srgbClr val="51656F"/>
                </a:solidFill>
              </a:rPr>
              <a:t>rischio un basso tasso di adesione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rgbClr val="163567"/>
                </a:solidFill>
              </a:rPr>
              <a:t>Sincronizzazione dei voti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rgbClr val="163567"/>
                </a:solidFill>
              </a:rPr>
              <a:t>Dipendenza da TEDx</a:t>
            </a:r>
            <a:endParaRPr lang="it-IT" sz="1800">
              <a:solidFill>
                <a:srgbClr val="51656F"/>
              </a:solidFill>
            </a:endParaRPr>
          </a:p>
        </p:txBody>
      </p:sp>
      <p:sp>
        <p:nvSpPr>
          <p:cNvPr id="10" name="Esagono 9">
            <a:extLst>
              <a:ext uri="{FF2B5EF4-FFF2-40B4-BE49-F238E27FC236}">
                <a16:creationId xmlns:a16="http://schemas.microsoft.com/office/drawing/2014/main" id="{660351A4-3372-BBFD-706B-6AAE9459CCC5}"/>
              </a:ext>
            </a:extLst>
          </p:cNvPr>
          <p:cNvSpPr/>
          <p:nvPr/>
        </p:nvSpPr>
        <p:spPr>
          <a:xfrm>
            <a:off x="6533128" y="1851750"/>
            <a:ext cx="1368000" cy="1368000"/>
          </a:xfrm>
          <a:prstGeom prst="hexagon">
            <a:avLst/>
          </a:prstGeom>
          <a:blipFill>
            <a:blip r:embed="rId8"/>
            <a:stretch>
              <a:fillRect l="20000" t="20000" r="20000" b="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D7400799-F841-47D2-AF66-623E54970D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6f42995-abc7-4684-9be1-3e980028bc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A12C273019864BA16AF94950341C34" ma:contentTypeVersion="5" ma:contentTypeDescription="Create a new document." ma:contentTypeScope="" ma:versionID="5c52926bedd529d05282e54e5d2a2e13">
  <xsd:schema xmlns:xsd="http://www.w3.org/2001/XMLSchema" xmlns:xs="http://www.w3.org/2001/XMLSchema" xmlns:p="http://schemas.microsoft.com/office/2006/metadata/properties" xmlns:ns3="b6f42995-abc7-4684-9be1-3e980028bc92" targetNamespace="http://schemas.microsoft.com/office/2006/metadata/properties" ma:root="true" ma:fieldsID="c241c75fea6d545502ffd362f5f9bf3f" ns3:_="">
    <xsd:import namespace="b6f42995-abc7-4684-9be1-3e980028bc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f42995-abc7-4684-9be1-3e980028b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4B1BD0-CBA6-479A-823E-1D42E8679A07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b6f42995-abc7-4684-9be1-3e980028bc92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78099CA-367D-41FC-B8D1-9F53C2F862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5E88B0-B771-4A63-A1DB-55D531EAAD52}">
  <ds:schemaRefs>
    <ds:schemaRef ds:uri="b6f42995-abc7-4684-9be1-3e980028bc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180</Words>
  <Application>Microsoft Office PowerPoint</Application>
  <PresentationFormat>Presentazione su schermo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Helvetica Neue</vt:lpstr>
      <vt:lpstr>Arial</vt:lpstr>
      <vt:lpstr>Simple Light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MyTEDucation Trello board: https://trello.com/b/0UIvkJzj/mytedx </dc:title>
  <cp:lastModifiedBy>ELHADJI FALLOU FALL</cp:lastModifiedBy>
  <cp:revision>3</cp:revision>
  <dcterms:modified xsi:type="dcterms:W3CDTF">2024-07-19T08:50:00Z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0x01010044A12C273019864BA16AF94950341C34</vt:lpwstr>
  </property>
</Properties>
</file>