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7" r:id="rId2"/>
    <p:sldId id="268" r:id="rId3"/>
    <p:sldId id="269" r:id="rId4"/>
    <p:sldId id="272" r:id="rId5"/>
    <p:sldId id="274" r:id="rId6"/>
    <p:sldId id="270" r:id="rId7"/>
    <p:sldId id="271" r:id="rId8"/>
    <p:sldId id="27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FFD48D"/>
    <a:srgbClr val="4F626D"/>
    <a:srgbClr val="11FF7D"/>
    <a:srgbClr val="2D764E"/>
    <a:srgbClr val="146539"/>
    <a:srgbClr val="88B19B"/>
    <a:srgbClr val="51656F"/>
    <a:srgbClr val="163567"/>
    <a:srgbClr val="005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FE6056-8580-4827-9B77-B0A26A1680BE}" v="110" dt="2024-07-18T22:04:28.224"/>
    <p1510:client id="{6DCDE385-7C2C-22D9-310C-3F6350985CFD}" v="4" dt="2024-07-18T21:52:50.798"/>
    <p1510:client id="{FA122DEB-807A-6915-1A4E-B9C49F614E56}" v="6" dt="2024-07-19T09:06:00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06E82-06E4-4645-BAC3-AE61DA2819A5}" type="datetimeFigureOut">
              <a:t>19/07/2024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0D889-EE16-4F70-8492-5C2255351B4E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4747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c7cd468c3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c7cd468c3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c7cd468c3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c7cd468c3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4223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c7cd468c3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c7cd468c3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648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c7cd468c3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c7cd468c3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273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c7cd468c3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c7cd468c3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188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c7cd468c3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c7cd468c3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292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c7cd468c3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c7cd468c3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0394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13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248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40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26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339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279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204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836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07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848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302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9033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hyperlink" Target="https://github.com/EFallou029/MyTEDucation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trello.com/b/0UIvkJzj/mytedx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microsoft.com/office/2007/relationships/hdphoto" Target="../media/hdphoto1.wdp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image" Target="../media/image19.png"/><Relationship Id="rId4" Type="http://schemas.openxmlformats.org/officeDocument/2006/relationships/image" Target="../media/image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22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24.png"/><Relationship Id="rId5" Type="http://schemas.openxmlformats.org/officeDocument/2006/relationships/image" Target="../media/image3.png"/><Relationship Id="rId10" Type="http://schemas.openxmlformats.org/officeDocument/2006/relationships/image" Target="../media/image2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25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27.png"/><Relationship Id="rId5" Type="http://schemas.openxmlformats.org/officeDocument/2006/relationships/image" Target="../media/image3.png"/><Relationship Id="rId10" Type="http://schemas.openxmlformats.org/officeDocument/2006/relationships/image" Target="../media/image26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237944CF-01FE-E64A-9262-A3F09F82AB43}"/>
              </a:ext>
            </a:extLst>
          </p:cNvPr>
          <p:cNvSpPr/>
          <p:nvPr/>
        </p:nvSpPr>
        <p:spPr>
          <a:xfrm>
            <a:off x="8371840" y="0"/>
            <a:ext cx="382016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33" name="Esagono 32">
            <a:extLst>
              <a:ext uri="{FF2B5EF4-FFF2-40B4-BE49-F238E27FC236}">
                <a16:creationId xmlns:a16="http://schemas.microsoft.com/office/drawing/2014/main" id="{D99CC425-569E-97D3-C167-06CB5DD3FD7E}"/>
              </a:ext>
            </a:extLst>
          </p:cNvPr>
          <p:cNvSpPr/>
          <p:nvPr/>
        </p:nvSpPr>
        <p:spPr>
          <a:xfrm>
            <a:off x="8763184" y="95176"/>
            <a:ext cx="1824000" cy="1824000"/>
          </a:xfrm>
          <a:prstGeom prst="hexagon">
            <a:avLst/>
          </a:prstGeom>
          <a:blipFill dpi="0" rotWithShape="1">
            <a:blip r:embed="rId4"/>
            <a:srcRect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35" name="Esagono 34">
            <a:extLst>
              <a:ext uri="{FF2B5EF4-FFF2-40B4-BE49-F238E27FC236}">
                <a16:creationId xmlns:a16="http://schemas.microsoft.com/office/drawing/2014/main" id="{71DA8E9C-5C5E-FF76-CD17-EDCA5F5B2DC3}"/>
              </a:ext>
            </a:extLst>
          </p:cNvPr>
          <p:cNvSpPr/>
          <p:nvPr/>
        </p:nvSpPr>
        <p:spPr>
          <a:xfrm>
            <a:off x="10204211" y="1068517"/>
            <a:ext cx="1824000" cy="1824000"/>
          </a:xfrm>
          <a:prstGeom prst="hexagon">
            <a:avLst/>
          </a:prstGeom>
          <a:blipFill>
            <a:blip r:embed="rId5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37" name="Esagono 36">
            <a:extLst>
              <a:ext uri="{FF2B5EF4-FFF2-40B4-BE49-F238E27FC236}">
                <a16:creationId xmlns:a16="http://schemas.microsoft.com/office/drawing/2014/main" id="{A9372B96-235A-194A-944F-A383301303DF}"/>
              </a:ext>
            </a:extLst>
          </p:cNvPr>
          <p:cNvSpPr/>
          <p:nvPr/>
        </p:nvSpPr>
        <p:spPr>
          <a:xfrm>
            <a:off x="8763184" y="3961858"/>
            <a:ext cx="1824000" cy="1824000"/>
          </a:xfrm>
          <a:prstGeom prst="hexagon">
            <a:avLst/>
          </a:prstGeom>
          <a:blipFill>
            <a:blip r:embed="rId6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3" name="Esagono 2">
            <a:extLst>
              <a:ext uri="{FF2B5EF4-FFF2-40B4-BE49-F238E27FC236}">
                <a16:creationId xmlns:a16="http://schemas.microsoft.com/office/drawing/2014/main" id="{92A5936F-68F4-23F4-0412-6AA75983E862}"/>
              </a:ext>
            </a:extLst>
          </p:cNvPr>
          <p:cNvSpPr/>
          <p:nvPr/>
        </p:nvSpPr>
        <p:spPr>
          <a:xfrm>
            <a:off x="10204211" y="4921858"/>
            <a:ext cx="1824000" cy="1824000"/>
          </a:xfrm>
          <a:prstGeom prst="hexagon">
            <a:avLst/>
          </a:prstGeom>
          <a:blipFill>
            <a:blip r:embed="rId7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78C4B4F8-80A3-04DB-8E5E-BF6966C98C9E}"/>
              </a:ext>
            </a:extLst>
          </p:cNvPr>
          <p:cNvSpPr/>
          <p:nvPr/>
        </p:nvSpPr>
        <p:spPr>
          <a:xfrm>
            <a:off x="8371840" y="0"/>
            <a:ext cx="3820160" cy="6857999"/>
          </a:xfrm>
          <a:custGeom>
            <a:avLst/>
            <a:gdLst>
              <a:gd name="connsiteX0" fmla="*/ 2288371 w 3820160"/>
              <a:gd name="connsiteY0" fmla="*/ 4921857 h 6857999"/>
              <a:gd name="connsiteX1" fmla="*/ 1832371 w 3820160"/>
              <a:gd name="connsiteY1" fmla="*/ 5833857 h 6857999"/>
              <a:gd name="connsiteX2" fmla="*/ 2288371 w 3820160"/>
              <a:gd name="connsiteY2" fmla="*/ 6745857 h 6857999"/>
              <a:gd name="connsiteX3" fmla="*/ 3200371 w 3820160"/>
              <a:gd name="connsiteY3" fmla="*/ 6745857 h 6857999"/>
              <a:gd name="connsiteX4" fmla="*/ 3656371 w 3820160"/>
              <a:gd name="connsiteY4" fmla="*/ 5833857 h 6857999"/>
              <a:gd name="connsiteX5" fmla="*/ 3200371 w 3820160"/>
              <a:gd name="connsiteY5" fmla="*/ 4921857 h 6857999"/>
              <a:gd name="connsiteX6" fmla="*/ 847344 w 3820160"/>
              <a:gd name="connsiteY6" fmla="*/ 3961857 h 6857999"/>
              <a:gd name="connsiteX7" fmla="*/ 391344 w 3820160"/>
              <a:gd name="connsiteY7" fmla="*/ 4873857 h 6857999"/>
              <a:gd name="connsiteX8" fmla="*/ 847344 w 3820160"/>
              <a:gd name="connsiteY8" fmla="*/ 5785857 h 6857999"/>
              <a:gd name="connsiteX9" fmla="*/ 1759344 w 3820160"/>
              <a:gd name="connsiteY9" fmla="*/ 5785857 h 6857999"/>
              <a:gd name="connsiteX10" fmla="*/ 2215344 w 3820160"/>
              <a:gd name="connsiteY10" fmla="*/ 4873857 h 6857999"/>
              <a:gd name="connsiteX11" fmla="*/ 1759344 w 3820160"/>
              <a:gd name="connsiteY11" fmla="*/ 3961857 h 6857999"/>
              <a:gd name="connsiteX12" fmla="*/ 2288371 w 3820160"/>
              <a:gd name="connsiteY12" fmla="*/ 2988516 h 6857999"/>
              <a:gd name="connsiteX13" fmla="*/ 1832371 w 3820160"/>
              <a:gd name="connsiteY13" fmla="*/ 3900516 h 6857999"/>
              <a:gd name="connsiteX14" fmla="*/ 2288371 w 3820160"/>
              <a:gd name="connsiteY14" fmla="*/ 4812516 h 6857999"/>
              <a:gd name="connsiteX15" fmla="*/ 3200371 w 3820160"/>
              <a:gd name="connsiteY15" fmla="*/ 4812516 h 6857999"/>
              <a:gd name="connsiteX16" fmla="*/ 3656371 w 3820160"/>
              <a:gd name="connsiteY16" fmla="*/ 3900516 h 6857999"/>
              <a:gd name="connsiteX17" fmla="*/ 3200371 w 3820160"/>
              <a:gd name="connsiteY17" fmla="*/ 2988516 h 6857999"/>
              <a:gd name="connsiteX18" fmla="*/ 847344 w 3820160"/>
              <a:gd name="connsiteY18" fmla="*/ 2028517 h 6857999"/>
              <a:gd name="connsiteX19" fmla="*/ 391344 w 3820160"/>
              <a:gd name="connsiteY19" fmla="*/ 2940517 h 6857999"/>
              <a:gd name="connsiteX20" fmla="*/ 847344 w 3820160"/>
              <a:gd name="connsiteY20" fmla="*/ 3852516 h 6857999"/>
              <a:gd name="connsiteX21" fmla="*/ 1759344 w 3820160"/>
              <a:gd name="connsiteY21" fmla="*/ 3852516 h 6857999"/>
              <a:gd name="connsiteX22" fmla="*/ 2215344 w 3820160"/>
              <a:gd name="connsiteY22" fmla="*/ 2940517 h 6857999"/>
              <a:gd name="connsiteX23" fmla="*/ 1759344 w 3820160"/>
              <a:gd name="connsiteY23" fmla="*/ 2028517 h 6857999"/>
              <a:gd name="connsiteX24" fmla="*/ 2288371 w 3820160"/>
              <a:gd name="connsiteY24" fmla="*/ 1068517 h 6857999"/>
              <a:gd name="connsiteX25" fmla="*/ 1832371 w 3820160"/>
              <a:gd name="connsiteY25" fmla="*/ 1980517 h 6857999"/>
              <a:gd name="connsiteX26" fmla="*/ 2288371 w 3820160"/>
              <a:gd name="connsiteY26" fmla="*/ 2892517 h 6857999"/>
              <a:gd name="connsiteX27" fmla="*/ 3200371 w 3820160"/>
              <a:gd name="connsiteY27" fmla="*/ 2892517 h 6857999"/>
              <a:gd name="connsiteX28" fmla="*/ 3656371 w 3820160"/>
              <a:gd name="connsiteY28" fmla="*/ 1980517 h 6857999"/>
              <a:gd name="connsiteX29" fmla="*/ 3200371 w 3820160"/>
              <a:gd name="connsiteY29" fmla="*/ 1068517 h 6857999"/>
              <a:gd name="connsiteX30" fmla="*/ 847344 w 3820160"/>
              <a:gd name="connsiteY30" fmla="*/ 95176 h 6857999"/>
              <a:gd name="connsiteX31" fmla="*/ 391344 w 3820160"/>
              <a:gd name="connsiteY31" fmla="*/ 1007176 h 6857999"/>
              <a:gd name="connsiteX32" fmla="*/ 847344 w 3820160"/>
              <a:gd name="connsiteY32" fmla="*/ 1919176 h 6857999"/>
              <a:gd name="connsiteX33" fmla="*/ 1759344 w 3820160"/>
              <a:gd name="connsiteY33" fmla="*/ 1919176 h 6857999"/>
              <a:gd name="connsiteX34" fmla="*/ 2215344 w 3820160"/>
              <a:gd name="connsiteY34" fmla="*/ 1007176 h 6857999"/>
              <a:gd name="connsiteX35" fmla="*/ 1759344 w 3820160"/>
              <a:gd name="connsiteY35" fmla="*/ 95176 h 6857999"/>
              <a:gd name="connsiteX36" fmla="*/ 0 w 3820160"/>
              <a:gd name="connsiteY36" fmla="*/ 0 h 6857999"/>
              <a:gd name="connsiteX37" fmla="*/ 3820160 w 3820160"/>
              <a:gd name="connsiteY37" fmla="*/ 0 h 6857999"/>
              <a:gd name="connsiteX38" fmla="*/ 3820160 w 3820160"/>
              <a:gd name="connsiteY38" fmla="*/ 6857999 h 6857999"/>
              <a:gd name="connsiteX39" fmla="*/ 0 w 3820160"/>
              <a:gd name="connsiteY3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820160" h="6857999">
                <a:moveTo>
                  <a:pt x="2288371" y="4921857"/>
                </a:moveTo>
                <a:lnTo>
                  <a:pt x="1832371" y="5833857"/>
                </a:lnTo>
                <a:lnTo>
                  <a:pt x="2288371" y="6745857"/>
                </a:lnTo>
                <a:lnTo>
                  <a:pt x="3200371" y="6745857"/>
                </a:lnTo>
                <a:lnTo>
                  <a:pt x="3656371" y="5833857"/>
                </a:lnTo>
                <a:lnTo>
                  <a:pt x="3200371" y="4921857"/>
                </a:lnTo>
                <a:close/>
                <a:moveTo>
                  <a:pt x="847344" y="3961857"/>
                </a:moveTo>
                <a:lnTo>
                  <a:pt x="391344" y="4873857"/>
                </a:lnTo>
                <a:lnTo>
                  <a:pt x="847344" y="5785857"/>
                </a:lnTo>
                <a:lnTo>
                  <a:pt x="1759344" y="5785857"/>
                </a:lnTo>
                <a:lnTo>
                  <a:pt x="2215344" y="4873857"/>
                </a:lnTo>
                <a:lnTo>
                  <a:pt x="1759344" y="3961857"/>
                </a:lnTo>
                <a:close/>
                <a:moveTo>
                  <a:pt x="2288371" y="2988516"/>
                </a:moveTo>
                <a:lnTo>
                  <a:pt x="1832371" y="3900516"/>
                </a:lnTo>
                <a:lnTo>
                  <a:pt x="2288371" y="4812516"/>
                </a:lnTo>
                <a:lnTo>
                  <a:pt x="3200371" y="4812516"/>
                </a:lnTo>
                <a:lnTo>
                  <a:pt x="3656371" y="3900516"/>
                </a:lnTo>
                <a:lnTo>
                  <a:pt x="3200371" y="2988516"/>
                </a:lnTo>
                <a:close/>
                <a:moveTo>
                  <a:pt x="847344" y="2028517"/>
                </a:moveTo>
                <a:lnTo>
                  <a:pt x="391344" y="2940517"/>
                </a:lnTo>
                <a:lnTo>
                  <a:pt x="847344" y="3852516"/>
                </a:lnTo>
                <a:lnTo>
                  <a:pt x="1759344" y="3852516"/>
                </a:lnTo>
                <a:lnTo>
                  <a:pt x="2215344" y="2940517"/>
                </a:lnTo>
                <a:lnTo>
                  <a:pt x="1759344" y="2028517"/>
                </a:lnTo>
                <a:close/>
                <a:moveTo>
                  <a:pt x="2288371" y="1068517"/>
                </a:moveTo>
                <a:lnTo>
                  <a:pt x="1832371" y="1980517"/>
                </a:lnTo>
                <a:lnTo>
                  <a:pt x="2288371" y="2892517"/>
                </a:lnTo>
                <a:lnTo>
                  <a:pt x="3200371" y="2892517"/>
                </a:lnTo>
                <a:lnTo>
                  <a:pt x="3656371" y="1980517"/>
                </a:lnTo>
                <a:lnTo>
                  <a:pt x="3200371" y="1068517"/>
                </a:lnTo>
                <a:close/>
                <a:moveTo>
                  <a:pt x="847344" y="95176"/>
                </a:moveTo>
                <a:lnTo>
                  <a:pt x="391344" y="1007176"/>
                </a:lnTo>
                <a:lnTo>
                  <a:pt x="847344" y="1919176"/>
                </a:lnTo>
                <a:lnTo>
                  <a:pt x="1759344" y="1919176"/>
                </a:lnTo>
                <a:lnTo>
                  <a:pt x="2215344" y="1007176"/>
                </a:lnTo>
                <a:lnTo>
                  <a:pt x="1759344" y="95176"/>
                </a:lnTo>
                <a:close/>
                <a:moveTo>
                  <a:pt x="0" y="0"/>
                </a:moveTo>
                <a:lnTo>
                  <a:pt x="3820160" y="0"/>
                </a:lnTo>
                <a:lnTo>
                  <a:pt x="3820160" y="6857999"/>
                </a:lnTo>
                <a:lnTo>
                  <a:pt x="0" y="6857999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52000">
                <a:schemeClr val="accent4">
                  <a:lumMod val="0"/>
                  <a:lumOff val="100000"/>
                </a:schemeClr>
              </a:gs>
              <a:gs pos="100000">
                <a:srgbClr val="005828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39" name="Rettangolo con angoli arrotondati 38">
            <a:extLst>
              <a:ext uri="{FF2B5EF4-FFF2-40B4-BE49-F238E27FC236}">
                <a16:creationId xmlns:a16="http://schemas.microsoft.com/office/drawing/2014/main" id="{56068CC3-BA30-01F1-AC41-9E9F97BBCB0D}"/>
              </a:ext>
            </a:extLst>
          </p:cNvPr>
          <p:cNvSpPr/>
          <p:nvPr/>
        </p:nvSpPr>
        <p:spPr>
          <a:xfrm>
            <a:off x="95222" y="2160839"/>
            <a:ext cx="8039589" cy="2349211"/>
          </a:xfrm>
          <a:prstGeom prst="roundRect">
            <a:avLst/>
          </a:prstGeom>
          <a:solidFill>
            <a:srgbClr val="FFD48D"/>
          </a:solidFill>
          <a:ln w="28575">
            <a:solidFill>
              <a:srgbClr val="16356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buSzPts val="5200"/>
              <a:defRPr/>
            </a:pPr>
            <a:endParaRPr lang="it-IT" sz="1867" kern="0">
              <a:solidFill>
                <a:srgbClr val="000000"/>
              </a:solidFill>
              <a:latin typeface="Arial"/>
              <a:sym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7CA7DA4-AEEC-1949-C9B0-9C9B2E0A0D5E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</a:blip>
          <a:stretch>
            <a:fillRect/>
          </a:stretch>
        </p:blipFill>
        <p:spPr>
          <a:xfrm>
            <a:off x="2230246" y="1959288"/>
            <a:ext cx="1893229" cy="1893229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DD22C20-7C91-7F87-CED7-35F623C9DF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it-IT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1</a:t>
            </a:fld>
            <a:endParaRPr lang="it-IT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E34C57D5-1C16-0D50-8E2A-63556D162F08}"/>
              </a:ext>
            </a:extLst>
          </p:cNvPr>
          <p:cNvSpPr/>
          <p:nvPr/>
        </p:nvSpPr>
        <p:spPr>
          <a:xfrm>
            <a:off x="116115" y="2160839"/>
            <a:ext cx="8039589" cy="2349211"/>
          </a:xfrm>
          <a:prstGeom prst="roundRect">
            <a:avLst/>
          </a:prstGeom>
          <a:noFill/>
          <a:ln w="28575">
            <a:solidFill>
              <a:srgbClr val="16356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buSzPts val="5200"/>
              <a:defRPr/>
            </a:pPr>
            <a:r>
              <a:rPr lang="en-US" sz="6933" b="1" kern="0" dirty="0">
                <a:ln w="22225">
                  <a:solidFill>
                    <a:srgbClr val="163567"/>
                  </a:solidFill>
                  <a:prstDash val="solid"/>
                </a:ln>
                <a:solidFill>
                  <a:srgbClr val="A6A6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My</a:t>
            </a:r>
            <a:r>
              <a:rPr lang="en-US" sz="6933" b="1" kern="0" dirty="0">
                <a:ln w="19050">
                  <a:solidFill>
                    <a:srgbClr val="163567"/>
                  </a:solidFill>
                  <a:prstDash val="solid"/>
                </a:ln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TED</a:t>
            </a:r>
            <a:r>
              <a:rPr lang="en-US" sz="6933" b="1" kern="0" dirty="0">
                <a:ln w="22225">
                  <a:solidFill>
                    <a:srgbClr val="163567"/>
                  </a:solidFill>
                  <a:prstDash val="solid"/>
                </a:ln>
                <a:solidFill>
                  <a:srgbClr val="A6A6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ucation</a:t>
            </a:r>
          </a:p>
          <a:p>
            <a:pPr algn="ctr" defTabSz="1219170">
              <a:buClr>
                <a:srgbClr val="000000"/>
              </a:buClr>
              <a:buSzPts val="5200"/>
              <a:defRPr/>
            </a:pPr>
            <a:r>
              <a:rPr lang="en-US" sz="2533" b="1" kern="0" dirty="0">
                <a:ln w="3175">
                  <a:solidFill>
                    <a:srgbClr val="163567"/>
                  </a:solidFill>
                  <a:prstDash val="solid"/>
                </a:ln>
                <a:solidFill>
                  <a:srgbClr val="566A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Trello board: </a:t>
            </a:r>
            <a:r>
              <a:rPr lang="en-US" sz="2000" b="1" kern="0" dirty="0">
                <a:ln w="3175">
                  <a:solidFill>
                    <a:sysClr val="windowText" lastClr="000000"/>
                  </a:solidFill>
                  <a:prstDash val="solid"/>
                </a:ln>
                <a:solidFill>
                  <a:srgbClr val="566A74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https://trello.com/b/0UIvkJzj/mytedx</a:t>
            </a:r>
            <a:endParaRPr lang="en-US" sz="2533" b="1" kern="0" dirty="0">
              <a:ln w="3175">
                <a:solidFill>
                  <a:sysClr val="windowText" lastClr="000000"/>
                </a:solidFill>
                <a:prstDash val="solid"/>
              </a:ln>
              <a:solidFill>
                <a:srgbClr val="566A7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 defTabSz="1219170">
              <a:buClr>
                <a:srgbClr val="000000"/>
              </a:buClr>
              <a:buSzPts val="5200"/>
              <a:defRPr/>
            </a:pPr>
            <a:r>
              <a:rPr lang="en-US" sz="2533" b="1" kern="0" dirty="0">
                <a:ln w="3175">
                  <a:solidFill>
                    <a:srgbClr val="163567"/>
                  </a:solidFill>
                  <a:prstDash val="solid"/>
                </a:ln>
                <a:solidFill>
                  <a:srgbClr val="566A74"/>
                </a:solidFill>
                <a:latin typeface="Helvetica Neue"/>
                <a:sym typeface="Helvetica Neue"/>
              </a:rPr>
              <a:t>GitHub</a:t>
            </a:r>
            <a:r>
              <a:rPr lang="en-US" sz="2533" b="1" kern="0" dirty="0">
                <a:ln w="3175">
                  <a:solidFill>
                    <a:srgbClr val="163567"/>
                  </a:solidFill>
                  <a:prstDash val="solid"/>
                </a:ln>
                <a:solidFill>
                  <a:srgbClr val="4F626D"/>
                </a:solidFill>
                <a:latin typeface="Helvetica Neue"/>
                <a:sym typeface="Helvetica Neue"/>
              </a:rPr>
              <a:t>: </a:t>
            </a:r>
            <a:r>
              <a:rPr lang="it-IT" sz="2000" b="1" dirty="0">
                <a:ln>
                  <a:solidFill>
                    <a:sysClr val="windowText" lastClr="000000"/>
                  </a:solidFill>
                </a:ln>
                <a:solidFill>
                  <a:srgbClr val="4F626D"/>
                </a:solidFill>
                <a:latin typeface="Helvetica Neue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https://github.com/EFallou029/MyTEDucation</a:t>
            </a:r>
            <a:r>
              <a:rPr lang="it-IT" sz="2000" b="1" dirty="0">
                <a:ln>
                  <a:solidFill>
                    <a:sysClr val="windowText" lastClr="000000"/>
                  </a:solidFill>
                </a:ln>
                <a:solidFill>
                  <a:srgbClr val="4F626D"/>
                </a:solidFill>
                <a:latin typeface="Helvetica Neue"/>
              </a:rPr>
              <a:t>  </a:t>
            </a:r>
            <a:endParaRPr lang="it-IT" sz="2530" b="1" dirty="0">
              <a:ln>
                <a:solidFill>
                  <a:sysClr val="windowText" lastClr="000000"/>
                </a:solidFill>
              </a:ln>
              <a:solidFill>
                <a:srgbClr val="4F626D"/>
              </a:solidFill>
              <a:latin typeface="Helvetica Neue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74BD1D5A-D180-AB43-7772-BD812553848B}"/>
              </a:ext>
            </a:extLst>
          </p:cNvPr>
          <p:cNvSpPr/>
          <p:nvPr/>
        </p:nvSpPr>
        <p:spPr>
          <a:xfrm>
            <a:off x="1682648" y="4680561"/>
            <a:ext cx="5056285" cy="1144879"/>
          </a:xfrm>
          <a:prstGeom prst="roundRect">
            <a:avLst/>
          </a:prstGeom>
          <a:ln w="28575">
            <a:solidFill>
              <a:srgbClr val="16356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buSzPts val="5200"/>
              <a:defRPr/>
            </a:pPr>
            <a:endParaRPr lang="it-IT" sz="1867" kern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B1ABCF83-999B-C2BA-31F9-4219E9791E7F}"/>
              </a:ext>
            </a:extLst>
          </p:cNvPr>
          <p:cNvSpPr/>
          <p:nvPr/>
        </p:nvSpPr>
        <p:spPr>
          <a:xfrm>
            <a:off x="1703541" y="4680561"/>
            <a:ext cx="5035392" cy="1144879"/>
          </a:xfrm>
          <a:prstGeom prst="roundRect">
            <a:avLst/>
          </a:prstGeom>
          <a:noFill/>
          <a:ln w="28575">
            <a:solidFill>
              <a:srgbClr val="16356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defTabSz="1219170">
              <a:buClr>
                <a:srgbClr val="000000"/>
              </a:buClr>
            </a:pPr>
            <a:r>
              <a:rPr lang="it-IT" sz="2533" b="1" kern="0">
                <a:ln w="9525">
                  <a:solidFill>
                    <a:srgbClr val="314A73"/>
                  </a:solidFill>
                  <a:prstDash val="solid"/>
                </a:ln>
                <a:solidFill>
                  <a:srgbClr val="566A74"/>
                </a:solidFill>
                <a:latin typeface="Arial"/>
                <a:sym typeface="Arial"/>
              </a:rPr>
              <a:t>Elhadji Fallou Fall - 1081396</a:t>
            </a:r>
            <a:br>
              <a:rPr lang="it-IT" sz="2533" b="1" kern="0">
                <a:ln w="9525">
                  <a:solidFill>
                    <a:srgbClr val="314A73"/>
                  </a:solidFill>
                  <a:prstDash val="solid"/>
                </a:ln>
                <a:solidFill>
                  <a:srgbClr val="566A74"/>
                </a:solidFill>
                <a:latin typeface="Arial"/>
                <a:sym typeface="Arial"/>
              </a:rPr>
            </a:br>
            <a:r>
              <a:rPr lang="it-IT" sz="2533" b="1" kern="0">
                <a:ln w="9525">
                  <a:solidFill>
                    <a:srgbClr val="314A73"/>
                  </a:solidFill>
                  <a:prstDash val="solid"/>
                </a:ln>
                <a:solidFill>
                  <a:srgbClr val="566A74"/>
                </a:solidFill>
                <a:latin typeface="Arial"/>
                <a:sym typeface="Arial"/>
              </a:rPr>
              <a:t>Rosanna La Gamba - 1090537</a:t>
            </a:r>
          </a:p>
        </p:txBody>
      </p:sp>
      <p:sp>
        <p:nvSpPr>
          <p:cNvPr id="14" name="Esagono 13">
            <a:extLst>
              <a:ext uri="{FF2B5EF4-FFF2-40B4-BE49-F238E27FC236}">
                <a16:creationId xmlns:a16="http://schemas.microsoft.com/office/drawing/2014/main" id="{E2E1C8E9-EDE8-D878-4EE6-7E8AC135A904}"/>
              </a:ext>
            </a:extLst>
          </p:cNvPr>
          <p:cNvSpPr/>
          <p:nvPr/>
        </p:nvSpPr>
        <p:spPr>
          <a:xfrm>
            <a:off x="10204211" y="2987693"/>
            <a:ext cx="1824000" cy="1824000"/>
          </a:xfrm>
          <a:prstGeom prst="hexagon">
            <a:avLst/>
          </a:prstGeom>
          <a:blipFill>
            <a:blip r:embed="rId11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5" name="Esagono 14">
            <a:extLst>
              <a:ext uri="{FF2B5EF4-FFF2-40B4-BE49-F238E27FC236}">
                <a16:creationId xmlns:a16="http://schemas.microsoft.com/office/drawing/2014/main" id="{5BD39ECE-0F98-38FD-F099-B080EEE8E20B}"/>
              </a:ext>
            </a:extLst>
          </p:cNvPr>
          <p:cNvSpPr/>
          <p:nvPr/>
        </p:nvSpPr>
        <p:spPr>
          <a:xfrm>
            <a:off x="8763184" y="2025717"/>
            <a:ext cx="1824000" cy="1824000"/>
          </a:xfrm>
          <a:prstGeom prst="hexagon">
            <a:avLst/>
          </a:prstGeom>
          <a:blipFill>
            <a:blip r:embed="rId12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AB7D0D5B-36EB-A209-C37D-1216D439550A}"/>
              </a:ext>
            </a:extLst>
          </p:cNvPr>
          <p:cNvSpPr/>
          <p:nvPr/>
        </p:nvSpPr>
        <p:spPr>
          <a:xfrm>
            <a:off x="231648" y="3559277"/>
            <a:ext cx="7934503" cy="3241246"/>
          </a:xfrm>
          <a:prstGeom prst="roundRect">
            <a:avLst/>
          </a:prstGeom>
          <a:gradFill flip="none" rotWithShape="1">
            <a:gsLst>
              <a:gs pos="0">
                <a:srgbClr val="146539"/>
              </a:gs>
              <a:gs pos="70000">
                <a:srgbClr val="88B19B"/>
              </a:gs>
              <a:gs pos="100000">
                <a:schemeClr val="bg1"/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EC1463BD-1753-FE82-C7DD-2446543E7B3C}"/>
              </a:ext>
            </a:extLst>
          </p:cNvPr>
          <p:cNvSpPr/>
          <p:nvPr/>
        </p:nvSpPr>
        <p:spPr>
          <a:xfrm>
            <a:off x="8371840" y="0"/>
            <a:ext cx="382016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3" name="Esagono 12">
            <a:extLst>
              <a:ext uri="{FF2B5EF4-FFF2-40B4-BE49-F238E27FC236}">
                <a16:creationId xmlns:a16="http://schemas.microsoft.com/office/drawing/2014/main" id="{D557D114-80AF-12B5-A7CF-40E14807CEA8}"/>
              </a:ext>
            </a:extLst>
          </p:cNvPr>
          <p:cNvSpPr/>
          <p:nvPr/>
        </p:nvSpPr>
        <p:spPr>
          <a:xfrm>
            <a:off x="10204211" y="1068517"/>
            <a:ext cx="1824000" cy="1824000"/>
          </a:xfrm>
          <a:prstGeom prst="hexagon">
            <a:avLst/>
          </a:prstGeom>
          <a:blipFill>
            <a:blip r:embed="rId4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8" name="Esagono 17">
            <a:extLst>
              <a:ext uri="{FF2B5EF4-FFF2-40B4-BE49-F238E27FC236}">
                <a16:creationId xmlns:a16="http://schemas.microsoft.com/office/drawing/2014/main" id="{C99D2337-7A7C-3187-D124-FED028F58A4E}"/>
              </a:ext>
            </a:extLst>
          </p:cNvPr>
          <p:cNvSpPr/>
          <p:nvPr/>
        </p:nvSpPr>
        <p:spPr>
          <a:xfrm>
            <a:off x="8763184" y="3961858"/>
            <a:ext cx="1824000" cy="1824000"/>
          </a:xfrm>
          <a:prstGeom prst="hexagon">
            <a:avLst/>
          </a:prstGeom>
          <a:blipFill>
            <a:blip r:embed="rId5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9" name="Esagono 18">
            <a:extLst>
              <a:ext uri="{FF2B5EF4-FFF2-40B4-BE49-F238E27FC236}">
                <a16:creationId xmlns:a16="http://schemas.microsoft.com/office/drawing/2014/main" id="{009AE2DE-798E-76E8-C3C8-0100DD640D64}"/>
              </a:ext>
            </a:extLst>
          </p:cNvPr>
          <p:cNvSpPr/>
          <p:nvPr/>
        </p:nvSpPr>
        <p:spPr>
          <a:xfrm>
            <a:off x="10204211" y="4921858"/>
            <a:ext cx="1824000" cy="1824000"/>
          </a:xfrm>
          <a:prstGeom prst="hexagon">
            <a:avLst/>
          </a:prstGeom>
          <a:blipFill>
            <a:blip r:embed="rId6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0" name="Figura a mano libera: forma 19">
            <a:extLst>
              <a:ext uri="{FF2B5EF4-FFF2-40B4-BE49-F238E27FC236}">
                <a16:creationId xmlns:a16="http://schemas.microsoft.com/office/drawing/2014/main" id="{C79EB2C1-57CF-5742-8951-019D82A412B2}"/>
              </a:ext>
            </a:extLst>
          </p:cNvPr>
          <p:cNvSpPr/>
          <p:nvPr/>
        </p:nvSpPr>
        <p:spPr>
          <a:xfrm>
            <a:off x="8371840" y="0"/>
            <a:ext cx="3820160" cy="6857999"/>
          </a:xfrm>
          <a:custGeom>
            <a:avLst/>
            <a:gdLst>
              <a:gd name="connsiteX0" fmla="*/ 2288371 w 3820160"/>
              <a:gd name="connsiteY0" fmla="*/ 4921857 h 6857999"/>
              <a:gd name="connsiteX1" fmla="*/ 1832371 w 3820160"/>
              <a:gd name="connsiteY1" fmla="*/ 5833857 h 6857999"/>
              <a:gd name="connsiteX2" fmla="*/ 2288371 w 3820160"/>
              <a:gd name="connsiteY2" fmla="*/ 6745857 h 6857999"/>
              <a:gd name="connsiteX3" fmla="*/ 3200371 w 3820160"/>
              <a:gd name="connsiteY3" fmla="*/ 6745857 h 6857999"/>
              <a:gd name="connsiteX4" fmla="*/ 3656371 w 3820160"/>
              <a:gd name="connsiteY4" fmla="*/ 5833857 h 6857999"/>
              <a:gd name="connsiteX5" fmla="*/ 3200371 w 3820160"/>
              <a:gd name="connsiteY5" fmla="*/ 4921857 h 6857999"/>
              <a:gd name="connsiteX6" fmla="*/ 847344 w 3820160"/>
              <a:gd name="connsiteY6" fmla="*/ 3961857 h 6857999"/>
              <a:gd name="connsiteX7" fmla="*/ 391344 w 3820160"/>
              <a:gd name="connsiteY7" fmla="*/ 4873857 h 6857999"/>
              <a:gd name="connsiteX8" fmla="*/ 847344 w 3820160"/>
              <a:gd name="connsiteY8" fmla="*/ 5785857 h 6857999"/>
              <a:gd name="connsiteX9" fmla="*/ 1759344 w 3820160"/>
              <a:gd name="connsiteY9" fmla="*/ 5785857 h 6857999"/>
              <a:gd name="connsiteX10" fmla="*/ 2215344 w 3820160"/>
              <a:gd name="connsiteY10" fmla="*/ 4873857 h 6857999"/>
              <a:gd name="connsiteX11" fmla="*/ 1759344 w 3820160"/>
              <a:gd name="connsiteY11" fmla="*/ 3961857 h 6857999"/>
              <a:gd name="connsiteX12" fmla="*/ 2288371 w 3820160"/>
              <a:gd name="connsiteY12" fmla="*/ 2988516 h 6857999"/>
              <a:gd name="connsiteX13" fmla="*/ 1832371 w 3820160"/>
              <a:gd name="connsiteY13" fmla="*/ 3900516 h 6857999"/>
              <a:gd name="connsiteX14" fmla="*/ 2288371 w 3820160"/>
              <a:gd name="connsiteY14" fmla="*/ 4812516 h 6857999"/>
              <a:gd name="connsiteX15" fmla="*/ 3200371 w 3820160"/>
              <a:gd name="connsiteY15" fmla="*/ 4812516 h 6857999"/>
              <a:gd name="connsiteX16" fmla="*/ 3656371 w 3820160"/>
              <a:gd name="connsiteY16" fmla="*/ 3900516 h 6857999"/>
              <a:gd name="connsiteX17" fmla="*/ 3200371 w 3820160"/>
              <a:gd name="connsiteY17" fmla="*/ 2988516 h 6857999"/>
              <a:gd name="connsiteX18" fmla="*/ 847344 w 3820160"/>
              <a:gd name="connsiteY18" fmla="*/ 2028517 h 6857999"/>
              <a:gd name="connsiteX19" fmla="*/ 391344 w 3820160"/>
              <a:gd name="connsiteY19" fmla="*/ 2940517 h 6857999"/>
              <a:gd name="connsiteX20" fmla="*/ 847344 w 3820160"/>
              <a:gd name="connsiteY20" fmla="*/ 3852516 h 6857999"/>
              <a:gd name="connsiteX21" fmla="*/ 1759344 w 3820160"/>
              <a:gd name="connsiteY21" fmla="*/ 3852516 h 6857999"/>
              <a:gd name="connsiteX22" fmla="*/ 2215344 w 3820160"/>
              <a:gd name="connsiteY22" fmla="*/ 2940517 h 6857999"/>
              <a:gd name="connsiteX23" fmla="*/ 1759344 w 3820160"/>
              <a:gd name="connsiteY23" fmla="*/ 2028517 h 6857999"/>
              <a:gd name="connsiteX24" fmla="*/ 2288371 w 3820160"/>
              <a:gd name="connsiteY24" fmla="*/ 1068517 h 6857999"/>
              <a:gd name="connsiteX25" fmla="*/ 1832371 w 3820160"/>
              <a:gd name="connsiteY25" fmla="*/ 1980517 h 6857999"/>
              <a:gd name="connsiteX26" fmla="*/ 2288371 w 3820160"/>
              <a:gd name="connsiteY26" fmla="*/ 2892517 h 6857999"/>
              <a:gd name="connsiteX27" fmla="*/ 3200371 w 3820160"/>
              <a:gd name="connsiteY27" fmla="*/ 2892517 h 6857999"/>
              <a:gd name="connsiteX28" fmla="*/ 3656371 w 3820160"/>
              <a:gd name="connsiteY28" fmla="*/ 1980517 h 6857999"/>
              <a:gd name="connsiteX29" fmla="*/ 3200371 w 3820160"/>
              <a:gd name="connsiteY29" fmla="*/ 1068517 h 6857999"/>
              <a:gd name="connsiteX30" fmla="*/ 847344 w 3820160"/>
              <a:gd name="connsiteY30" fmla="*/ 95176 h 6857999"/>
              <a:gd name="connsiteX31" fmla="*/ 391344 w 3820160"/>
              <a:gd name="connsiteY31" fmla="*/ 1007176 h 6857999"/>
              <a:gd name="connsiteX32" fmla="*/ 847344 w 3820160"/>
              <a:gd name="connsiteY32" fmla="*/ 1919176 h 6857999"/>
              <a:gd name="connsiteX33" fmla="*/ 1759344 w 3820160"/>
              <a:gd name="connsiteY33" fmla="*/ 1919176 h 6857999"/>
              <a:gd name="connsiteX34" fmla="*/ 2215344 w 3820160"/>
              <a:gd name="connsiteY34" fmla="*/ 1007176 h 6857999"/>
              <a:gd name="connsiteX35" fmla="*/ 1759344 w 3820160"/>
              <a:gd name="connsiteY35" fmla="*/ 95176 h 6857999"/>
              <a:gd name="connsiteX36" fmla="*/ 0 w 3820160"/>
              <a:gd name="connsiteY36" fmla="*/ 0 h 6857999"/>
              <a:gd name="connsiteX37" fmla="*/ 3820160 w 3820160"/>
              <a:gd name="connsiteY37" fmla="*/ 0 h 6857999"/>
              <a:gd name="connsiteX38" fmla="*/ 3820160 w 3820160"/>
              <a:gd name="connsiteY38" fmla="*/ 6857999 h 6857999"/>
              <a:gd name="connsiteX39" fmla="*/ 0 w 3820160"/>
              <a:gd name="connsiteY3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820160" h="6857999">
                <a:moveTo>
                  <a:pt x="2288371" y="4921857"/>
                </a:moveTo>
                <a:lnTo>
                  <a:pt x="1832371" y="5833857"/>
                </a:lnTo>
                <a:lnTo>
                  <a:pt x="2288371" y="6745857"/>
                </a:lnTo>
                <a:lnTo>
                  <a:pt x="3200371" y="6745857"/>
                </a:lnTo>
                <a:lnTo>
                  <a:pt x="3656371" y="5833857"/>
                </a:lnTo>
                <a:lnTo>
                  <a:pt x="3200371" y="4921857"/>
                </a:lnTo>
                <a:close/>
                <a:moveTo>
                  <a:pt x="847344" y="3961857"/>
                </a:moveTo>
                <a:lnTo>
                  <a:pt x="391344" y="4873857"/>
                </a:lnTo>
                <a:lnTo>
                  <a:pt x="847344" y="5785857"/>
                </a:lnTo>
                <a:lnTo>
                  <a:pt x="1759344" y="5785857"/>
                </a:lnTo>
                <a:lnTo>
                  <a:pt x="2215344" y="4873857"/>
                </a:lnTo>
                <a:lnTo>
                  <a:pt x="1759344" y="3961857"/>
                </a:lnTo>
                <a:close/>
                <a:moveTo>
                  <a:pt x="2288371" y="2988516"/>
                </a:moveTo>
                <a:lnTo>
                  <a:pt x="1832371" y="3900516"/>
                </a:lnTo>
                <a:lnTo>
                  <a:pt x="2288371" y="4812516"/>
                </a:lnTo>
                <a:lnTo>
                  <a:pt x="3200371" y="4812516"/>
                </a:lnTo>
                <a:lnTo>
                  <a:pt x="3656371" y="3900516"/>
                </a:lnTo>
                <a:lnTo>
                  <a:pt x="3200371" y="2988516"/>
                </a:lnTo>
                <a:close/>
                <a:moveTo>
                  <a:pt x="847344" y="2028517"/>
                </a:moveTo>
                <a:lnTo>
                  <a:pt x="391344" y="2940517"/>
                </a:lnTo>
                <a:lnTo>
                  <a:pt x="847344" y="3852516"/>
                </a:lnTo>
                <a:lnTo>
                  <a:pt x="1759344" y="3852516"/>
                </a:lnTo>
                <a:lnTo>
                  <a:pt x="2215344" y="2940517"/>
                </a:lnTo>
                <a:lnTo>
                  <a:pt x="1759344" y="2028517"/>
                </a:lnTo>
                <a:close/>
                <a:moveTo>
                  <a:pt x="2288371" y="1068517"/>
                </a:moveTo>
                <a:lnTo>
                  <a:pt x="1832371" y="1980517"/>
                </a:lnTo>
                <a:lnTo>
                  <a:pt x="2288371" y="2892517"/>
                </a:lnTo>
                <a:lnTo>
                  <a:pt x="3200371" y="2892517"/>
                </a:lnTo>
                <a:lnTo>
                  <a:pt x="3656371" y="1980517"/>
                </a:lnTo>
                <a:lnTo>
                  <a:pt x="3200371" y="1068517"/>
                </a:lnTo>
                <a:close/>
                <a:moveTo>
                  <a:pt x="847344" y="95176"/>
                </a:moveTo>
                <a:lnTo>
                  <a:pt x="391344" y="1007176"/>
                </a:lnTo>
                <a:lnTo>
                  <a:pt x="847344" y="1919176"/>
                </a:lnTo>
                <a:lnTo>
                  <a:pt x="1759344" y="1919176"/>
                </a:lnTo>
                <a:lnTo>
                  <a:pt x="2215344" y="1007176"/>
                </a:lnTo>
                <a:lnTo>
                  <a:pt x="1759344" y="95176"/>
                </a:lnTo>
                <a:close/>
                <a:moveTo>
                  <a:pt x="0" y="0"/>
                </a:moveTo>
                <a:lnTo>
                  <a:pt x="3820160" y="0"/>
                </a:lnTo>
                <a:lnTo>
                  <a:pt x="3820160" y="6857999"/>
                </a:lnTo>
                <a:lnTo>
                  <a:pt x="0" y="6857999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52000">
                <a:schemeClr val="accent4">
                  <a:lumMod val="0"/>
                  <a:lumOff val="100000"/>
                </a:schemeClr>
              </a:gs>
              <a:gs pos="100000">
                <a:srgbClr val="005828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89D8E1F7-6C3F-DB07-8AAE-70CEAD1FEF4B}"/>
              </a:ext>
            </a:extLst>
          </p:cNvPr>
          <p:cNvSpPr/>
          <p:nvPr/>
        </p:nvSpPr>
        <p:spPr>
          <a:xfrm>
            <a:off x="216137" y="356840"/>
            <a:ext cx="7950015" cy="665715"/>
          </a:xfrm>
          <a:prstGeom prst="roundRect">
            <a:avLst/>
          </a:prstGeom>
          <a:ln w="19050">
            <a:solidFill>
              <a:srgbClr val="FF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buSzPts val="2800"/>
              <a:defRPr/>
            </a:pPr>
            <a:r>
              <a:rPr lang="it-IT" sz="3467" b="1" kern="0">
                <a:ln w="12700">
                  <a:solidFill>
                    <a:srgbClr val="163567"/>
                  </a:solidFill>
                </a:ln>
                <a:solidFill>
                  <a:srgbClr val="A6A6A6"/>
                </a:solidFill>
                <a:latin typeface="Arial"/>
                <a:cs typeface="Arial"/>
                <a:sym typeface="Arial"/>
              </a:rPr>
              <a:t>Obiettivo Job</a:t>
            </a:r>
            <a:endParaRPr lang="it-IT" sz="3200" b="1" kern="0">
              <a:ln w="12700">
                <a:solidFill>
                  <a:srgbClr val="163567"/>
                </a:solidFill>
              </a:ln>
              <a:solidFill>
                <a:srgbClr val="A6A6A6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" name="Segnaposto numero diapositiva 15">
            <a:extLst>
              <a:ext uri="{FF2B5EF4-FFF2-40B4-BE49-F238E27FC236}">
                <a16:creationId xmlns:a16="http://schemas.microsoft.com/office/drawing/2014/main" id="{E6C054C4-0D33-3E6D-8CEC-CA41AB2505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it-IT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2</a:t>
            </a:fld>
            <a:endParaRPr lang="it-IT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" name="Esagono 20">
            <a:extLst>
              <a:ext uri="{FF2B5EF4-FFF2-40B4-BE49-F238E27FC236}">
                <a16:creationId xmlns:a16="http://schemas.microsoft.com/office/drawing/2014/main" id="{83B145A5-28EB-80E8-5B26-E93B099466E4}"/>
              </a:ext>
            </a:extLst>
          </p:cNvPr>
          <p:cNvSpPr/>
          <p:nvPr/>
        </p:nvSpPr>
        <p:spPr>
          <a:xfrm>
            <a:off x="8763184" y="92376"/>
            <a:ext cx="1824000" cy="1824000"/>
          </a:xfrm>
          <a:prstGeom prst="hexagon">
            <a:avLst/>
          </a:prstGeom>
          <a:blipFill dpi="0" rotWithShape="1">
            <a:blip r:embed="rId7"/>
            <a:srcRect/>
            <a:stretch>
              <a:fillRect l="20000" t="20000" r="20000" b="20000"/>
            </a:stretch>
          </a:blip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46602D9E-A41D-DE5E-D4F3-31B27F5301C9}"/>
              </a:ext>
            </a:extLst>
          </p:cNvPr>
          <p:cNvSpPr/>
          <p:nvPr/>
        </p:nvSpPr>
        <p:spPr>
          <a:xfrm>
            <a:off x="216136" y="1337616"/>
            <a:ext cx="7950015" cy="2091383"/>
          </a:xfrm>
          <a:prstGeom prst="roundRect">
            <a:avLst>
              <a:gd name="adj" fmla="val 5945"/>
            </a:avLst>
          </a:prstGeom>
          <a:ln>
            <a:solidFill>
              <a:srgbClr val="FF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6800" rIns="91440" bIns="45720" rtlCol="0" anchor="ctr">
            <a:spAutoFit/>
          </a:bodyPr>
          <a:lstStyle/>
          <a:p>
            <a:r>
              <a:rPr lang="it-IT" sz="1800">
                <a:solidFill>
                  <a:srgbClr val="163567"/>
                </a:solidFill>
              </a:rPr>
              <a:t>Il nostro obiettivo è quello di inserire i </a:t>
            </a:r>
            <a:r>
              <a:rPr lang="it-IT" sz="1800" b="1">
                <a:solidFill>
                  <a:srgbClr val="163567"/>
                </a:solidFill>
              </a:rPr>
              <a:t>talk collegati</a:t>
            </a:r>
            <a:r>
              <a:rPr lang="it-IT" sz="1800">
                <a:solidFill>
                  <a:srgbClr val="163567"/>
                </a:solidFill>
              </a:rPr>
              <a:t>, in modo da poter mostrare agli utenti</a:t>
            </a:r>
            <a:r>
              <a:rPr lang="it-IT">
                <a:solidFill>
                  <a:srgbClr val="163567"/>
                </a:solidFill>
              </a:rPr>
              <a:t> dei talk consigliati a seconda di quello appena visualizzato.</a:t>
            </a:r>
            <a:endParaRPr lang="it-IT" sz="1800">
              <a:solidFill>
                <a:srgbClr val="163567"/>
              </a:solidFill>
            </a:endParaRPr>
          </a:p>
          <a:p>
            <a:pPr marL="0" indent="0">
              <a:buNone/>
            </a:pPr>
            <a:r>
              <a:rPr lang="it-IT">
                <a:solidFill>
                  <a:srgbClr val="163567"/>
                </a:solidFill>
              </a:rPr>
              <a:t>In aggiunta, dato che questi video verranno visualizzati in una sezione del nostro applicativo che va a simulare l’esperienza di un social media, abbiamo deciso di dare una priorità ai video consigliati che viene determinata dall’attuale numero di visualizzazioni</a:t>
            </a:r>
            <a:endParaRPr lang="it-IT">
              <a:solidFill>
                <a:srgbClr val="163567"/>
              </a:solidFill>
              <a:cs typeface="Arial"/>
            </a:endParaRPr>
          </a:p>
        </p:txBody>
      </p:sp>
      <p:sp>
        <p:nvSpPr>
          <p:cNvPr id="23" name="Esagono 22">
            <a:extLst>
              <a:ext uri="{FF2B5EF4-FFF2-40B4-BE49-F238E27FC236}">
                <a16:creationId xmlns:a16="http://schemas.microsoft.com/office/drawing/2014/main" id="{804AD202-4460-66D9-14DB-84F1040E1E28}"/>
              </a:ext>
            </a:extLst>
          </p:cNvPr>
          <p:cNvSpPr/>
          <p:nvPr/>
        </p:nvSpPr>
        <p:spPr>
          <a:xfrm>
            <a:off x="10204211" y="2987693"/>
            <a:ext cx="1824000" cy="1824000"/>
          </a:xfrm>
          <a:prstGeom prst="hexagon">
            <a:avLst/>
          </a:prstGeom>
          <a:blipFill>
            <a:blip r:embed="rId8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4" name="Esagono 23">
            <a:extLst>
              <a:ext uri="{FF2B5EF4-FFF2-40B4-BE49-F238E27FC236}">
                <a16:creationId xmlns:a16="http://schemas.microsoft.com/office/drawing/2014/main" id="{77B16E05-7D9D-B4D6-F8A2-22FE88DBBF50}"/>
              </a:ext>
            </a:extLst>
          </p:cNvPr>
          <p:cNvSpPr/>
          <p:nvPr/>
        </p:nvSpPr>
        <p:spPr>
          <a:xfrm>
            <a:off x="8763184" y="2025717"/>
            <a:ext cx="1824000" cy="1824000"/>
          </a:xfrm>
          <a:prstGeom prst="hexagon">
            <a:avLst/>
          </a:prstGeom>
          <a:blipFill>
            <a:blip r:embed="rId9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6278D2E-F1E6-F916-81BB-DC2EDB4AA6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97079" y="3665171"/>
            <a:ext cx="1153375" cy="1153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27EFBF2-496A-D670-2159-1EECBA9D8F5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07498" y="3665171"/>
            <a:ext cx="1153375" cy="1153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2A68FDD-24C4-78F0-E36F-70F5538D1FC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97079" y="5057551"/>
            <a:ext cx="1153375" cy="1153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9E5F1DA6-6AB3-7430-F80E-577D6ED130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07498" y="5057551"/>
            <a:ext cx="1153375" cy="1153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B0FBA03F-A16C-E36B-1DAC-7786171B05A1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prstClr val="black"/>
              <a:srgbClr val="FFAB4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8594" b="91406" l="9961" r="95508">
                        <a14:foregroundMark x1="60938" y1="11328" x2="75781" y2="13086"/>
                        <a14:foregroundMark x1="88477" y1="20703" x2="91992" y2="46875"/>
                        <a14:foregroundMark x1="95703" y1="36914" x2="95703" y2="36914"/>
                        <a14:foregroundMark x1="67188" y1="8594" x2="67188" y2="8594"/>
                        <a14:foregroundMark x1="64648" y1="91211" x2="64648" y2="91211"/>
                        <a14:foregroundMark x1="56250" y1="91406" x2="74414" y2="90039"/>
                        <a14:backgroundMark x1="11523" y1="49023" x2="11523" y2="49023"/>
                        <a14:backgroundMark x1="11523" y1="49023" x2="22461" y2="17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7923" y="3842356"/>
            <a:ext cx="1326566" cy="1326566"/>
          </a:xfrm>
          <a:prstGeom prst="rect">
            <a:avLst/>
          </a:prstGeom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E58D7174-B7AC-7FE1-263E-E99D4546E3F1}"/>
              </a:ext>
            </a:extLst>
          </p:cNvPr>
          <p:cNvSpPr/>
          <p:nvPr/>
        </p:nvSpPr>
        <p:spPr>
          <a:xfrm>
            <a:off x="1019623" y="5345187"/>
            <a:ext cx="585193" cy="381170"/>
          </a:xfrm>
          <a:prstGeom prst="roundRect">
            <a:avLst>
              <a:gd name="adj" fmla="val 5945"/>
            </a:avLst>
          </a:prstGeom>
          <a:ln>
            <a:solidFill>
              <a:srgbClr val="FF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6800" rIns="91440" bIns="45720" rtlCol="0" anchor="ctr">
            <a:spAutoFit/>
          </a:bodyPr>
          <a:lstStyle/>
          <a:p>
            <a:r>
              <a:rPr lang="it-IT">
                <a:solidFill>
                  <a:srgbClr val="163567"/>
                </a:solidFill>
              </a:rPr>
              <a:t>talk</a:t>
            </a:r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1E9663D0-8BA8-FCD7-3746-8201AA41A6B0}"/>
              </a:ext>
            </a:extLst>
          </p:cNvPr>
          <p:cNvSpPr/>
          <p:nvPr/>
        </p:nvSpPr>
        <p:spPr>
          <a:xfrm>
            <a:off x="3403263" y="6341204"/>
            <a:ext cx="1409967" cy="381170"/>
          </a:xfrm>
          <a:prstGeom prst="roundRect">
            <a:avLst>
              <a:gd name="adj" fmla="val 5945"/>
            </a:avLst>
          </a:prstGeom>
          <a:ln>
            <a:solidFill>
              <a:srgbClr val="FF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6800" rIns="91440" bIns="45720" rtlCol="0" anchor="ctr">
            <a:spAutoFit/>
          </a:bodyPr>
          <a:lstStyle/>
          <a:p>
            <a:r>
              <a:rPr lang="it-IT" err="1">
                <a:solidFill>
                  <a:srgbClr val="163567"/>
                </a:solidFill>
              </a:rPr>
              <a:t>watch_next</a:t>
            </a:r>
            <a:endParaRPr lang="it-IT">
              <a:solidFill>
                <a:srgbClr val="163567"/>
              </a:solidFill>
            </a:endParaRP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4CDB400F-B2C0-9073-4D1F-D454A2704D2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54393" y="4317878"/>
            <a:ext cx="885135" cy="8851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4DB5BEA4-62FC-4B97-90B5-68B58FBA4352}"/>
              </a:ext>
            </a:extLst>
          </p:cNvPr>
          <p:cNvSpPr/>
          <p:nvPr/>
        </p:nvSpPr>
        <p:spPr>
          <a:xfrm>
            <a:off x="6188725" y="5345187"/>
            <a:ext cx="1816469" cy="666205"/>
          </a:xfrm>
          <a:prstGeom prst="roundRect">
            <a:avLst>
              <a:gd name="adj" fmla="val 5945"/>
            </a:avLst>
          </a:prstGeom>
          <a:ln>
            <a:solidFill>
              <a:srgbClr val="FF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6800" rIns="91440" bIns="45720" rtlCol="0" anchor="ctr">
            <a:spAutoFit/>
          </a:bodyPr>
          <a:lstStyle/>
          <a:p>
            <a:pPr algn="ctr"/>
            <a:r>
              <a:rPr lang="it-IT">
                <a:solidFill>
                  <a:srgbClr val="163567"/>
                </a:solidFill>
              </a:rPr>
              <a:t>talk ordinati per visualizzazione</a:t>
            </a:r>
          </a:p>
        </p:txBody>
      </p:sp>
      <p:sp>
        <p:nvSpPr>
          <p:cNvPr id="34" name="Freccia a destra 33">
            <a:extLst>
              <a:ext uri="{FF2B5EF4-FFF2-40B4-BE49-F238E27FC236}">
                <a16:creationId xmlns:a16="http://schemas.microsoft.com/office/drawing/2014/main" id="{482F5E1F-9923-F216-AE5F-0D3FAA167581}"/>
              </a:ext>
            </a:extLst>
          </p:cNvPr>
          <p:cNvSpPr/>
          <p:nvPr/>
        </p:nvSpPr>
        <p:spPr>
          <a:xfrm>
            <a:off x="1950178" y="4628445"/>
            <a:ext cx="839217" cy="590129"/>
          </a:xfrm>
          <a:prstGeom prst="rightArrow">
            <a:avLst/>
          </a:prstGeom>
          <a:solidFill>
            <a:srgbClr val="11FF7D"/>
          </a:solidFill>
          <a:ln>
            <a:solidFill>
              <a:srgbClr val="163567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Freccia a destra 35">
            <a:extLst>
              <a:ext uri="{FF2B5EF4-FFF2-40B4-BE49-F238E27FC236}">
                <a16:creationId xmlns:a16="http://schemas.microsoft.com/office/drawing/2014/main" id="{71AFF9A9-0F2E-7627-B38C-966252D214CF}"/>
              </a:ext>
            </a:extLst>
          </p:cNvPr>
          <p:cNvSpPr/>
          <p:nvPr/>
        </p:nvSpPr>
        <p:spPr>
          <a:xfrm>
            <a:off x="5632815" y="4626793"/>
            <a:ext cx="839217" cy="590129"/>
          </a:xfrm>
          <a:prstGeom prst="rightArrow">
            <a:avLst/>
          </a:prstGeom>
          <a:solidFill>
            <a:srgbClr val="11FF7D"/>
          </a:solidFill>
          <a:ln>
            <a:solidFill>
              <a:srgbClr val="163567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F850B06-65D9-C52D-8484-4B27610CFBFD}"/>
              </a:ext>
            </a:extLst>
          </p:cNvPr>
          <p:cNvSpPr/>
          <p:nvPr/>
        </p:nvSpPr>
        <p:spPr>
          <a:xfrm>
            <a:off x="8371840" y="0"/>
            <a:ext cx="382016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0" name="Esagono 9">
            <a:extLst>
              <a:ext uri="{FF2B5EF4-FFF2-40B4-BE49-F238E27FC236}">
                <a16:creationId xmlns:a16="http://schemas.microsoft.com/office/drawing/2014/main" id="{0C2FB6B0-CC00-2D2D-58D9-05F3B63C7D6F}"/>
              </a:ext>
            </a:extLst>
          </p:cNvPr>
          <p:cNvSpPr/>
          <p:nvPr/>
        </p:nvSpPr>
        <p:spPr>
          <a:xfrm>
            <a:off x="8763184" y="95176"/>
            <a:ext cx="1824000" cy="1824000"/>
          </a:xfrm>
          <a:prstGeom prst="hexagon">
            <a:avLst/>
          </a:prstGeom>
          <a:blipFill dpi="0" rotWithShape="1">
            <a:blip r:embed="rId4"/>
            <a:srcRect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7" name="Esagono 16">
            <a:extLst>
              <a:ext uri="{FF2B5EF4-FFF2-40B4-BE49-F238E27FC236}">
                <a16:creationId xmlns:a16="http://schemas.microsoft.com/office/drawing/2014/main" id="{817C3359-28FA-DFA0-4920-A40505865C43}"/>
              </a:ext>
            </a:extLst>
          </p:cNvPr>
          <p:cNvSpPr/>
          <p:nvPr/>
        </p:nvSpPr>
        <p:spPr>
          <a:xfrm>
            <a:off x="8763184" y="3961858"/>
            <a:ext cx="1824000" cy="1824000"/>
          </a:xfrm>
          <a:prstGeom prst="hexagon">
            <a:avLst/>
          </a:prstGeom>
          <a:blipFill>
            <a:blip r:embed="rId5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8" name="Esagono 17">
            <a:extLst>
              <a:ext uri="{FF2B5EF4-FFF2-40B4-BE49-F238E27FC236}">
                <a16:creationId xmlns:a16="http://schemas.microsoft.com/office/drawing/2014/main" id="{1CFA05C9-7848-7943-9B13-88208644074B}"/>
              </a:ext>
            </a:extLst>
          </p:cNvPr>
          <p:cNvSpPr/>
          <p:nvPr/>
        </p:nvSpPr>
        <p:spPr>
          <a:xfrm>
            <a:off x="10204211" y="4921858"/>
            <a:ext cx="1824000" cy="1824000"/>
          </a:xfrm>
          <a:prstGeom prst="hexagon">
            <a:avLst/>
          </a:prstGeom>
          <a:blipFill>
            <a:blip r:embed="rId6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3D982D92-63CF-46B8-2777-0488AC0C2B8A}"/>
              </a:ext>
            </a:extLst>
          </p:cNvPr>
          <p:cNvSpPr/>
          <p:nvPr/>
        </p:nvSpPr>
        <p:spPr>
          <a:xfrm>
            <a:off x="8371840" y="0"/>
            <a:ext cx="3820160" cy="6857999"/>
          </a:xfrm>
          <a:custGeom>
            <a:avLst/>
            <a:gdLst>
              <a:gd name="connsiteX0" fmla="*/ 2288371 w 3820160"/>
              <a:gd name="connsiteY0" fmla="*/ 4921857 h 6857999"/>
              <a:gd name="connsiteX1" fmla="*/ 1832371 w 3820160"/>
              <a:gd name="connsiteY1" fmla="*/ 5833857 h 6857999"/>
              <a:gd name="connsiteX2" fmla="*/ 2288371 w 3820160"/>
              <a:gd name="connsiteY2" fmla="*/ 6745857 h 6857999"/>
              <a:gd name="connsiteX3" fmla="*/ 3200371 w 3820160"/>
              <a:gd name="connsiteY3" fmla="*/ 6745857 h 6857999"/>
              <a:gd name="connsiteX4" fmla="*/ 3656371 w 3820160"/>
              <a:gd name="connsiteY4" fmla="*/ 5833857 h 6857999"/>
              <a:gd name="connsiteX5" fmla="*/ 3200371 w 3820160"/>
              <a:gd name="connsiteY5" fmla="*/ 4921857 h 6857999"/>
              <a:gd name="connsiteX6" fmla="*/ 847344 w 3820160"/>
              <a:gd name="connsiteY6" fmla="*/ 3961857 h 6857999"/>
              <a:gd name="connsiteX7" fmla="*/ 391344 w 3820160"/>
              <a:gd name="connsiteY7" fmla="*/ 4873857 h 6857999"/>
              <a:gd name="connsiteX8" fmla="*/ 847344 w 3820160"/>
              <a:gd name="connsiteY8" fmla="*/ 5785857 h 6857999"/>
              <a:gd name="connsiteX9" fmla="*/ 1759344 w 3820160"/>
              <a:gd name="connsiteY9" fmla="*/ 5785857 h 6857999"/>
              <a:gd name="connsiteX10" fmla="*/ 2215344 w 3820160"/>
              <a:gd name="connsiteY10" fmla="*/ 4873857 h 6857999"/>
              <a:gd name="connsiteX11" fmla="*/ 1759344 w 3820160"/>
              <a:gd name="connsiteY11" fmla="*/ 3961857 h 6857999"/>
              <a:gd name="connsiteX12" fmla="*/ 2288371 w 3820160"/>
              <a:gd name="connsiteY12" fmla="*/ 2988516 h 6857999"/>
              <a:gd name="connsiteX13" fmla="*/ 1832371 w 3820160"/>
              <a:gd name="connsiteY13" fmla="*/ 3900516 h 6857999"/>
              <a:gd name="connsiteX14" fmla="*/ 2288371 w 3820160"/>
              <a:gd name="connsiteY14" fmla="*/ 4812516 h 6857999"/>
              <a:gd name="connsiteX15" fmla="*/ 3200371 w 3820160"/>
              <a:gd name="connsiteY15" fmla="*/ 4812516 h 6857999"/>
              <a:gd name="connsiteX16" fmla="*/ 3656371 w 3820160"/>
              <a:gd name="connsiteY16" fmla="*/ 3900516 h 6857999"/>
              <a:gd name="connsiteX17" fmla="*/ 3200371 w 3820160"/>
              <a:gd name="connsiteY17" fmla="*/ 2988516 h 6857999"/>
              <a:gd name="connsiteX18" fmla="*/ 847344 w 3820160"/>
              <a:gd name="connsiteY18" fmla="*/ 2028517 h 6857999"/>
              <a:gd name="connsiteX19" fmla="*/ 391344 w 3820160"/>
              <a:gd name="connsiteY19" fmla="*/ 2940517 h 6857999"/>
              <a:gd name="connsiteX20" fmla="*/ 847344 w 3820160"/>
              <a:gd name="connsiteY20" fmla="*/ 3852516 h 6857999"/>
              <a:gd name="connsiteX21" fmla="*/ 1759344 w 3820160"/>
              <a:gd name="connsiteY21" fmla="*/ 3852516 h 6857999"/>
              <a:gd name="connsiteX22" fmla="*/ 2215344 w 3820160"/>
              <a:gd name="connsiteY22" fmla="*/ 2940517 h 6857999"/>
              <a:gd name="connsiteX23" fmla="*/ 1759344 w 3820160"/>
              <a:gd name="connsiteY23" fmla="*/ 2028517 h 6857999"/>
              <a:gd name="connsiteX24" fmla="*/ 2288371 w 3820160"/>
              <a:gd name="connsiteY24" fmla="*/ 1068517 h 6857999"/>
              <a:gd name="connsiteX25" fmla="*/ 1832371 w 3820160"/>
              <a:gd name="connsiteY25" fmla="*/ 1980517 h 6857999"/>
              <a:gd name="connsiteX26" fmla="*/ 2288371 w 3820160"/>
              <a:gd name="connsiteY26" fmla="*/ 2892517 h 6857999"/>
              <a:gd name="connsiteX27" fmla="*/ 3200371 w 3820160"/>
              <a:gd name="connsiteY27" fmla="*/ 2892517 h 6857999"/>
              <a:gd name="connsiteX28" fmla="*/ 3656371 w 3820160"/>
              <a:gd name="connsiteY28" fmla="*/ 1980517 h 6857999"/>
              <a:gd name="connsiteX29" fmla="*/ 3200371 w 3820160"/>
              <a:gd name="connsiteY29" fmla="*/ 1068517 h 6857999"/>
              <a:gd name="connsiteX30" fmla="*/ 847344 w 3820160"/>
              <a:gd name="connsiteY30" fmla="*/ 95176 h 6857999"/>
              <a:gd name="connsiteX31" fmla="*/ 391344 w 3820160"/>
              <a:gd name="connsiteY31" fmla="*/ 1007176 h 6857999"/>
              <a:gd name="connsiteX32" fmla="*/ 847344 w 3820160"/>
              <a:gd name="connsiteY32" fmla="*/ 1919176 h 6857999"/>
              <a:gd name="connsiteX33" fmla="*/ 1759344 w 3820160"/>
              <a:gd name="connsiteY33" fmla="*/ 1919176 h 6857999"/>
              <a:gd name="connsiteX34" fmla="*/ 2215344 w 3820160"/>
              <a:gd name="connsiteY34" fmla="*/ 1007176 h 6857999"/>
              <a:gd name="connsiteX35" fmla="*/ 1759344 w 3820160"/>
              <a:gd name="connsiteY35" fmla="*/ 95176 h 6857999"/>
              <a:gd name="connsiteX36" fmla="*/ 0 w 3820160"/>
              <a:gd name="connsiteY36" fmla="*/ 0 h 6857999"/>
              <a:gd name="connsiteX37" fmla="*/ 3820160 w 3820160"/>
              <a:gd name="connsiteY37" fmla="*/ 0 h 6857999"/>
              <a:gd name="connsiteX38" fmla="*/ 3820160 w 3820160"/>
              <a:gd name="connsiteY38" fmla="*/ 6857999 h 6857999"/>
              <a:gd name="connsiteX39" fmla="*/ 0 w 3820160"/>
              <a:gd name="connsiteY3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820160" h="6857999">
                <a:moveTo>
                  <a:pt x="2288371" y="4921857"/>
                </a:moveTo>
                <a:lnTo>
                  <a:pt x="1832371" y="5833857"/>
                </a:lnTo>
                <a:lnTo>
                  <a:pt x="2288371" y="6745857"/>
                </a:lnTo>
                <a:lnTo>
                  <a:pt x="3200371" y="6745857"/>
                </a:lnTo>
                <a:lnTo>
                  <a:pt x="3656371" y="5833857"/>
                </a:lnTo>
                <a:lnTo>
                  <a:pt x="3200371" y="4921857"/>
                </a:lnTo>
                <a:close/>
                <a:moveTo>
                  <a:pt x="847344" y="3961857"/>
                </a:moveTo>
                <a:lnTo>
                  <a:pt x="391344" y="4873857"/>
                </a:lnTo>
                <a:lnTo>
                  <a:pt x="847344" y="5785857"/>
                </a:lnTo>
                <a:lnTo>
                  <a:pt x="1759344" y="5785857"/>
                </a:lnTo>
                <a:lnTo>
                  <a:pt x="2215344" y="4873857"/>
                </a:lnTo>
                <a:lnTo>
                  <a:pt x="1759344" y="3961857"/>
                </a:lnTo>
                <a:close/>
                <a:moveTo>
                  <a:pt x="2288371" y="2988516"/>
                </a:moveTo>
                <a:lnTo>
                  <a:pt x="1832371" y="3900516"/>
                </a:lnTo>
                <a:lnTo>
                  <a:pt x="2288371" y="4812516"/>
                </a:lnTo>
                <a:lnTo>
                  <a:pt x="3200371" y="4812516"/>
                </a:lnTo>
                <a:lnTo>
                  <a:pt x="3656371" y="3900516"/>
                </a:lnTo>
                <a:lnTo>
                  <a:pt x="3200371" y="2988516"/>
                </a:lnTo>
                <a:close/>
                <a:moveTo>
                  <a:pt x="847344" y="2028517"/>
                </a:moveTo>
                <a:lnTo>
                  <a:pt x="391344" y="2940517"/>
                </a:lnTo>
                <a:lnTo>
                  <a:pt x="847344" y="3852516"/>
                </a:lnTo>
                <a:lnTo>
                  <a:pt x="1759344" y="3852516"/>
                </a:lnTo>
                <a:lnTo>
                  <a:pt x="2215344" y="2940517"/>
                </a:lnTo>
                <a:lnTo>
                  <a:pt x="1759344" y="2028517"/>
                </a:lnTo>
                <a:close/>
                <a:moveTo>
                  <a:pt x="2288371" y="1068517"/>
                </a:moveTo>
                <a:lnTo>
                  <a:pt x="1832371" y="1980517"/>
                </a:lnTo>
                <a:lnTo>
                  <a:pt x="2288371" y="2892517"/>
                </a:lnTo>
                <a:lnTo>
                  <a:pt x="3200371" y="2892517"/>
                </a:lnTo>
                <a:lnTo>
                  <a:pt x="3656371" y="1980517"/>
                </a:lnTo>
                <a:lnTo>
                  <a:pt x="3200371" y="1068517"/>
                </a:lnTo>
                <a:close/>
                <a:moveTo>
                  <a:pt x="847344" y="95176"/>
                </a:moveTo>
                <a:lnTo>
                  <a:pt x="391344" y="1007176"/>
                </a:lnTo>
                <a:lnTo>
                  <a:pt x="847344" y="1919176"/>
                </a:lnTo>
                <a:lnTo>
                  <a:pt x="1759344" y="1919176"/>
                </a:lnTo>
                <a:lnTo>
                  <a:pt x="2215344" y="1007176"/>
                </a:lnTo>
                <a:lnTo>
                  <a:pt x="1759344" y="95176"/>
                </a:lnTo>
                <a:close/>
                <a:moveTo>
                  <a:pt x="0" y="0"/>
                </a:moveTo>
                <a:lnTo>
                  <a:pt x="3820160" y="0"/>
                </a:lnTo>
                <a:lnTo>
                  <a:pt x="3820160" y="6857999"/>
                </a:lnTo>
                <a:lnTo>
                  <a:pt x="0" y="6857999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52000">
                <a:schemeClr val="accent4">
                  <a:lumMod val="0"/>
                  <a:lumOff val="100000"/>
                </a:schemeClr>
              </a:gs>
              <a:gs pos="100000">
                <a:srgbClr val="005828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89D8E1F7-6C3F-DB07-8AAE-70CEAD1FEF4B}"/>
              </a:ext>
            </a:extLst>
          </p:cNvPr>
          <p:cNvSpPr/>
          <p:nvPr/>
        </p:nvSpPr>
        <p:spPr>
          <a:xfrm>
            <a:off x="216137" y="356840"/>
            <a:ext cx="7950015" cy="665715"/>
          </a:xfrm>
          <a:prstGeom prst="roundRect">
            <a:avLst/>
          </a:prstGeom>
          <a:solidFill>
            <a:srgbClr val="FFD48D"/>
          </a:solidFill>
          <a:ln w="19050">
            <a:solidFill>
              <a:srgbClr val="FF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Tx/>
              <a:buNone/>
              <a:tabLst/>
              <a:defRPr/>
            </a:pPr>
            <a:r>
              <a:rPr kumimoji="0" lang="it-IT" sz="3467" b="1" i="0" u="none" strike="noStrike" kern="0" cap="none" spc="0" normalizeH="0" baseline="0" noProof="0">
                <a:ln w="12700">
                  <a:solidFill>
                    <a:srgbClr val="163567"/>
                  </a:solidFill>
                </a:ln>
                <a:solidFill>
                  <a:srgbClr val="A6A6A6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Dati Trattati</a:t>
            </a:r>
            <a:endParaRPr kumimoji="0" lang="it-IT" sz="3200" b="1" i="0" u="none" strike="noStrike" kern="0" cap="none" spc="0" normalizeH="0" baseline="0" noProof="0">
              <a:ln w="12700">
                <a:solidFill>
                  <a:srgbClr val="163567"/>
                </a:solidFill>
              </a:ln>
              <a:solidFill>
                <a:srgbClr val="A6A6A6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6" name="Esagono 5">
            <a:extLst>
              <a:ext uri="{FF2B5EF4-FFF2-40B4-BE49-F238E27FC236}">
                <a16:creationId xmlns:a16="http://schemas.microsoft.com/office/drawing/2014/main" id="{54697F7E-C931-C036-639E-501031ED4EF3}"/>
              </a:ext>
            </a:extLst>
          </p:cNvPr>
          <p:cNvSpPr/>
          <p:nvPr/>
        </p:nvSpPr>
        <p:spPr>
          <a:xfrm>
            <a:off x="10204211" y="1068517"/>
            <a:ext cx="1824000" cy="1824000"/>
          </a:xfrm>
          <a:prstGeom prst="hexagon">
            <a:avLst/>
          </a:prstGeom>
          <a:blipFill>
            <a:blip r:embed="rId7"/>
            <a:stretch>
              <a:fillRect l="20000" t="20000" r="20000" b="20000"/>
            </a:stretch>
          </a:blip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it-IT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6" name="Segnaposto numero diapositiva 15">
            <a:extLst>
              <a:ext uri="{FF2B5EF4-FFF2-40B4-BE49-F238E27FC236}">
                <a16:creationId xmlns:a16="http://schemas.microsoft.com/office/drawing/2014/main" id="{E6C054C4-0D33-3E6D-8CEC-CA41AB2505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it-IT" sz="13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3</a:t>
            </a:fld>
            <a:endParaRPr kumimoji="0" lang="it-IT" sz="1333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49B6EFD0-F456-8F42-8DA4-DC884E618CFF}"/>
              </a:ext>
            </a:extLst>
          </p:cNvPr>
          <p:cNvSpPr/>
          <p:nvPr/>
        </p:nvSpPr>
        <p:spPr>
          <a:xfrm>
            <a:off x="216137" y="1486231"/>
            <a:ext cx="7950015" cy="4086633"/>
          </a:xfrm>
          <a:prstGeom prst="roundRect">
            <a:avLst>
              <a:gd name="adj" fmla="val 5945"/>
            </a:avLst>
          </a:prstGeom>
          <a:ln>
            <a:solidFill>
              <a:srgbClr val="FF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6800" rIns="91440" bIns="45720" rtlCol="0" anchor="ctr">
            <a:spAutoFit/>
          </a:bodyPr>
          <a:lstStyle/>
          <a:p>
            <a:r>
              <a:rPr lang="it-IT">
                <a:solidFill>
                  <a:srgbClr val="163567"/>
                </a:solidFill>
              </a:rPr>
              <a:t>Abbiamo i seguenti file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err="1">
                <a:solidFill>
                  <a:srgbClr val="163567"/>
                </a:solidFill>
              </a:rPr>
              <a:t>final_list</a:t>
            </a:r>
            <a:r>
              <a:rPr lang="it-IT" b="1">
                <a:solidFill>
                  <a:srgbClr val="163567"/>
                </a:solidFill>
              </a:rPr>
              <a:t>: </a:t>
            </a:r>
            <a:r>
              <a:rPr lang="it-IT">
                <a:solidFill>
                  <a:srgbClr val="51656F"/>
                </a:solidFill>
              </a:rPr>
              <a:t>contiene i dati relativi ai talk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err="1">
                <a:solidFill>
                  <a:srgbClr val="163567"/>
                </a:solidFill>
              </a:rPr>
              <a:t>details</a:t>
            </a:r>
            <a:r>
              <a:rPr lang="it-IT" b="1">
                <a:solidFill>
                  <a:srgbClr val="163567"/>
                </a:solidFill>
              </a:rPr>
              <a:t>: </a:t>
            </a:r>
            <a:r>
              <a:rPr lang="it-IT">
                <a:solidFill>
                  <a:srgbClr val="51656F"/>
                </a:solidFill>
              </a:rPr>
              <a:t>contiene dettagli aggiuntivi sui talk</a:t>
            </a:r>
            <a:endParaRPr lang="it-IT">
              <a:solidFill>
                <a:srgbClr val="16356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>
                <a:solidFill>
                  <a:srgbClr val="163567"/>
                </a:solidFill>
              </a:rPr>
              <a:t>tags: </a:t>
            </a:r>
            <a:r>
              <a:rPr lang="it-IT">
                <a:solidFill>
                  <a:srgbClr val="51656F"/>
                </a:solidFill>
              </a:rPr>
              <a:t>contiene le categorie e gli argomenti a cui fanno riferimento i talk</a:t>
            </a:r>
            <a:endParaRPr lang="it-IT" sz="1800">
              <a:solidFill>
                <a:srgbClr val="16356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>
                <a:solidFill>
                  <a:srgbClr val="163567"/>
                </a:solidFill>
              </a:rPr>
              <a:t>images: </a:t>
            </a:r>
            <a:r>
              <a:rPr lang="it-IT">
                <a:solidFill>
                  <a:srgbClr val="51656F"/>
                </a:solidFill>
              </a:rPr>
              <a:t>contiene le immagini relative ai talk</a:t>
            </a:r>
            <a:endParaRPr lang="it-IT">
              <a:solidFill>
                <a:srgbClr val="16356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err="1">
                <a:solidFill>
                  <a:srgbClr val="163567"/>
                </a:solidFill>
              </a:rPr>
              <a:t>related_videos</a:t>
            </a:r>
            <a:r>
              <a:rPr lang="it-IT" sz="1800" b="1">
                <a:solidFill>
                  <a:srgbClr val="163567"/>
                </a:solidFill>
              </a:rPr>
              <a:t>: </a:t>
            </a:r>
            <a:r>
              <a:rPr lang="it-IT">
                <a:solidFill>
                  <a:srgbClr val="51656F"/>
                </a:solidFill>
              </a:rPr>
              <a:t>contiene i talk associati fra loro </a:t>
            </a:r>
            <a:endParaRPr lang="it-IT" sz="1800">
              <a:solidFill>
                <a:srgbClr val="16356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>
              <a:solidFill>
                <a:srgbClr val="163567"/>
              </a:solidFill>
            </a:endParaRPr>
          </a:p>
          <a:p>
            <a:r>
              <a:rPr lang="it-IT" sz="1800">
                <a:solidFill>
                  <a:srgbClr val="163567"/>
                </a:solidFill>
              </a:rPr>
              <a:t>Inseriamo ogni video in un array </a:t>
            </a:r>
            <a:r>
              <a:rPr lang="it-IT" sz="1800" b="1" err="1">
                <a:solidFill>
                  <a:srgbClr val="163567"/>
                </a:solidFill>
              </a:rPr>
              <a:t>watch_next</a:t>
            </a:r>
            <a:r>
              <a:rPr lang="it-IT" sz="1800" b="1">
                <a:solidFill>
                  <a:srgbClr val="163567"/>
                </a:solidFill>
              </a:rPr>
              <a:t> </a:t>
            </a:r>
            <a:r>
              <a:rPr lang="it-IT" sz="1800">
                <a:solidFill>
                  <a:srgbClr val="163567"/>
                </a:solidFill>
              </a:rPr>
              <a:t>contenente i dati del video successivo: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err="1">
                <a:solidFill>
                  <a:srgbClr val="163567"/>
                </a:solidFill>
              </a:rPr>
              <a:t>watch_next_id</a:t>
            </a:r>
            <a:endParaRPr lang="it-IT" b="1">
              <a:solidFill>
                <a:srgbClr val="16356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err="1">
                <a:solidFill>
                  <a:srgbClr val="163567"/>
                </a:solidFill>
              </a:rPr>
              <a:t>watch_next_slug</a:t>
            </a:r>
            <a:endParaRPr lang="it-IT" sz="1800" b="1">
              <a:solidFill>
                <a:srgbClr val="16356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err="1">
                <a:solidFill>
                  <a:srgbClr val="163567"/>
                </a:solidFill>
              </a:rPr>
              <a:t>watch_next_title</a:t>
            </a:r>
            <a:endParaRPr lang="it-IT" b="1">
              <a:solidFill>
                <a:srgbClr val="16356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err="1">
                <a:solidFill>
                  <a:srgbClr val="163567"/>
                </a:solidFill>
              </a:rPr>
              <a:t>watch_next_views</a:t>
            </a:r>
            <a:endParaRPr lang="it-IT" sz="1800" b="1">
              <a:solidFill>
                <a:srgbClr val="163567"/>
              </a:solidFill>
            </a:endParaRPr>
          </a:p>
          <a:p>
            <a:endParaRPr lang="it-IT" b="1">
              <a:solidFill>
                <a:srgbClr val="163567"/>
              </a:solidFill>
            </a:endParaRPr>
          </a:p>
        </p:txBody>
      </p:sp>
      <p:sp>
        <p:nvSpPr>
          <p:cNvPr id="21" name="Esagono 20">
            <a:extLst>
              <a:ext uri="{FF2B5EF4-FFF2-40B4-BE49-F238E27FC236}">
                <a16:creationId xmlns:a16="http://schemas.microsoft.com/office/drawing/2014/main" id="{294ED1D5-B810-4ADA-B5CB-B495DBE49280}"/>
              </a:ext>
            </a:extLst>
          </p:cNvPr>
          <p:cNvSpPr/>
          <p:nvPr/>
        </p:nvSpPr>
        <p:spPr>
          <a:xfrm>
            <a:off x="10204211" y="2987693"/>
            <a:ext cx="1824000" cy="1824000"/>
          </a:xfrm>
          <a:prstGeom prst="hexagon">
            <a:avLst/>
          </a:prstGeom>
          <a:blipFill>
            <a:blip r:embed="rId8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2" name="Esagono 21">
            <a:extLst>
              <a:ext uri="{FF2B5EF4-FFF2-40B4-BE49-F238E27FC236}">
                <a16:creationId xmlns:a16="http://schemas.microsoft.com/office/drawing/2014/main" id="{FD68D849-859D-D34C-7F30-A78DB9A4E195}"/>
              </a:ext>
            </a:extLst>
          </p:cNvPr>
          <p:cNvSpPr/>
          <p:nvPr/>
        </p:nvSpPr>
        <p:spPr>
          <a:xfrm>
            <a:off x="8763184" y="2025717"/>
            <a:ext cx="1824000" cy="1824000"/>
          </a:xfrm>
          <a:prstGeom prst="hexagon">
            <a:avLst/>
          </a:prstGeom>
          <a:blipFill>
            <a:blip r:embed="rId9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468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A51C79FA-42ED-7D1E-3735-DAC548F3454F}"/>
              </a:ext>
            </a:extLst>
          </p:cNvPr>
          <p:cNvSpPr/>
          <p:nvPr/>
        </p:nvSpPr>
        <p:spPr>
          <a:xfrm>
            <a:off x="8371840" y="0"/>
            <a:ext cx="382016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6" name="Esagono 5">
            <a:extLst>
              <a:ext uri="{FF2B5EF4-FFF2-40B4-BE49-F238E27FC236}">
                <a16:creationId xmlns:a16="http://schemas.microsoft.com/office/drawing/2014/main" id="{5BA6BA9D-E6F6-6988-C814-8E819B266867}"/>
              </a:ext>
            </a:extLst>
          </p:cNvPr>
          <p:cNvSpPr/>
          <p:nvPr/>
        </p:nvSpPr>
        <p:spPr>
          <a:xfrm>
            <a:off x="8763184" y="95176"/>
            <a:ext cx="1824000" cy="1824000"/>
          </a:xfrm>
          <a:prstGeom prst="hexagon">
            <a:avLst/>
          </a:prstGeom>
          <a:blipFill dpi="0" rotWithShape="1">
            <a:blip r:embed="rId4"/>
            <a:srcRect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0" name="Esagono 9">
            <a:extLst>
              <a:ext uri="{FF2B5EF4-FFF2-40B4-BE49-F238E27FC236}">
                <a16:creationId xmlns:a16="http://schemas.microsoft.com/office/drawing/2014/main" id="{C8D36B51-A9B5-AD0B-1105-105062BB6110}"/>
              </a:ext>
            </a:extLst>
          </p:cNvPr>
          <p:cNvSpPr/>
          <p:nvPr/>
        </p:nvSpPr>
        <p:spPr>
          <a:xfrm>
            <a:off x="10204211" y="1068517"/>
            <a:ext cx="1824000" cy="1824000"/>
          </a:xfrm>
          <a:prstGeom prst="hexagon">
            <a:avLst/>
          </a:prstGeom>
          <a:blipFill>
            <a:blip r:embed="rId5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3" name="Esagono 12">
            <a:extLst>
              <a:ext uri="{FF2B5EF4-FFF2-40B4-BE49-F238E27FC236}">
                <a16:creationId xmlns:a16="http://schemas.microsoft.com/office/drawing/2014/main" id="{43A03578-BEB6-5330-B94A-7FF8D0D48C79}"/>
              </a:ext>
            </a:extLst>
          </p:cNvPr>
          <p:cNvSpPr/>
          <p:nvPr/>
        </p:nvSpPr>
        <p:spPr>
          <a:xfrm>
            <a:off x="8763184" y="3961858"/>
            <a:ext cx="1824000" cy="1824000"/>
          </a:xfrm>
          <a:prstGeom prst="hexagon">
            <a:avLst/>
          </a:prstGeom>
          <a:blipFill>
            <a:blip r:embed="rId6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4" name="Esagono 13">
            <a:extLst>
              <a:ext uri="{FF2B5EF4-FFF2-40B4-BE49-F238E27FC236}">
                <a16:creationId xmlns:a16="http://schemas.microsoft.com/office/drawing/2014/main" id="{125FD2B9-AA62-3ADD-A26E-69260990A684}"/>
              </a:ext>
            </a:extLst>
          </p:cNvPr>
          <p:cNvSpPr/>
          <p:nvPr/>
        </p:nvSpPr>
        <p:spPr>
          <a:xfrm>
            <a:off x="10204211" y="4921858"/>
            <a:ext cx="1824000" cy="1824000"/>
          </a:xfrm>
          <a:prstGeom prst="hexagon">
            <a:avLst/>
          </a:prstGeom>
          <a:blipFill>
            <a:blip r:embed="rId7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7" name="Figura a mano libera: forma 16">
            <a:extLst>
              <a:ext uri="{FF2B5EF4-FFF2-40B4-BE49-F238E27FC236}">
                <a16:creationId xmlns:a16="http://schemas.microsoft.com/office/drawing/2014/main" id="{2BD697D1-CBA1-9476-7B68-0F0425E4A165}"/>
              </a:ext>
            </a:extLst>
          </p:cNvPr>
          <p:cNvSpPr/>
          <p:nvPr/>
        </p:nvSpPr>
        <p:spPr>
          <a:xfrm>
            <a:off x="8371840" y="0"/>
            <a:ext cx="3820160" cy="6857999"/>
          </a:xfrm>
          <a:custGeom>
            <a:avLst/>
            <a:gdLst>
              <a:gd name="connsiteX0" fmla="*/ 2288371 w 3820160"/>
              <a:gd name="connsiteY0" fmla="*/ 4921857 h 6857999"/>
              <a:gd name="connsiteX1" fmla="*/ 1832371 w 3820160"/>
              <a:gd name="connsiteY1" fmla="*/ 5833857 h 6857999"/>
              <a:gd name="connsiteX2" fmla="*/ 2288371 w 3820160"/>
              <a:gd name="connsiteY2" fmla="*/ 6745857 h 6857999"/>
              <a:gd name="connsiteX3" fmla="*/ 3200371 w 3820160"/>
              <a:gd name="connsiteY3" fmla="*/ 6745857 h 6857999"/>
              <a:gd name="connsiteX4" fmla="*/ 3656371 w 3820160"/>
              <a:gd name="connsiteY4" fmla="*/ 5833857 h 6857999"/>
              <a:gd name="connsiteX5" fmla="*/ 3200371 w 3820160"/>
              <a:gd name="connsiteY5" fmla="*/ 4921857 h 6857999"/>
              <a:gd name="connsiteX6" fmla="*/ 847344 w 3820160"/>
              <a:gd name="connsiteY6" fmla="*/ 3961857 h 6857999"/>
              <a:gd name="connsiteX7" fmla="*/ 391344 w 3820160"/>
              <a:gd name="connsiteY7" fmla="*/ 4873857 h 6857999"/>
              <a:gd name="connsiteX8" fmla="*/ 847344 w 3820160"/>
              <a:gd name="connsiteY8" fmla="*/ 5785857 h 6857999"/>
              <a:gd name="connsiteX9" fmla="*/ 1759344 w 3820160"/>
              <a:gd name="connsiteY9" fmla="*/ 5785857 h 6857999"/>
              <a:gd name="connsiteX10" fmla="*/ 2215344 w 3820160"/>
              <a:gd name="connsiteY10" fmla="*/ 4873857 h 6857999"/>
              <a:gd name="connsiteX11" fmla="*/ 1759344 w 3820160"/>
              <a:gd name="connsiteY11" fmla="*/ 3961857 h 6857999"/>
              <a:gd name="connsiteX12" fmla="*/ 2288371 w 3820160"/>
              <a:gd name="connsiteY12" fmla="*/ 2988516 h 6857999"/>
              <a:gd name="connsiteX13" fmla="*/ 1832371 w 3820160"/>
              <a:gd name="connsiteY13" fmla="*/ 3900516 h 6857999"/>
              <a:gd name="connsiteX14" fmla="*/ 2288371 w 3820160"/>
              <a:gd name="connsiteY14" fmla="*/ 4812516 h 6857999"/>
              <a:gd name="connsiteX15" fmla="*/ 3200371 w 3820160"/>
              <a:gd name="connsiteY15" fmla="*/ 4812516 h 6857999"/>
              <a:gd name="connsiteX16" fmla="*/ 3656371 w 3820160"/>
              <a:gd name="connsiteY16" fmla="*/ 3900516 h 6857999"/>
              <a:gd name="connsiteX17" fmla="*/ 3200371 w 3820160"/>
              <a:gd name="connsiteY17" fmla="*/ 2988516 h 6857999"/>
              <a:gd name="connsiteX18" fmla="*/ 847344 w 3820160"/>
              <a:gd name="connsiteY18" fmla="*/ 2028517 h 6857999"/>
              <a:gd name="connsiteX19" fmla="*/ 391344 w 3820160"/>
              <a:gd name="connsiteY19" fmla="*/ 2940517 h 6857999"/>
              <a:gd name="connsiteX20" fmla="*/ 847344 w 3820160"/>
              <a:gd name="connsiteY20" fmla="*/ 3852516 h 6857999"/>
              <a:gd name="connsiteX21" fmla="*/ 1759344 w 3820160"/>
              <a:gd name="connsiteY21" fmla="*/ 3852516 h 6857999"/>
              <a:gd name="connsiteX22" fmla="*/ 2215344 w 3820160"/>
              <a:gd name="connsiteY22" fmla="*/ 2940517 h 6857999"/>
              <a:gd name="connsiteX23" fmla="*/ 1759344 w 3820160"/>
              <a:gd name="connsiteY23" fmla="*/ 2028517 h 6857999"/>
              <a:gd name="connsiteX24" fmla="*/ 2288371 w 3820160"/>
              <a:gd name="connsiteY24" fmla="*/ 1068517 h 6857999"/>
              <a:gd name="connsiteX25" fmla="*/ 1832371 w 3820160"/>
              <a:gd name="connsiteY25" fmla="*/ 1980517 h 6857999"/>
              <a:gd name="connsiteX26" fmla="*/ 2288371 w 3820160"/>
              <a:gd name="connsiteY26" fmla="*/ 2892517 h 6857999"/>
              <a:gd name="connsiteX27" fmla="*/ 3200371 w 3820160"/>
              <a:gd name="connsiteY27" fmla="*/ 2892517 h 6857999"/>
              <a:gd name="connsiteX28" fmla="*/ 3656371 w 3820160"/>
              <a:gd name="connsiteY28" fmla="*/ 1980517 h 6857999"/>
              <a:gd name="connsiteX29" fmla="*/ 3200371 w 3820160"/>
              <a:gd name="connsiteY29" fmla="*/ 1068517 h 6857999"/>
              <a:gd name="connsiteX30" fmla="*/ 847344 w 3820160"/>
              <a:gd name="connsiteY30" fmla="*/ 95176 h 6857999"/>
              <a:gd name="connsiteX31" fmla="*/ 391344 w 3820160"/>
              <a:gd name="connsiteY31" fmla="*/ 1007176 h 6857999"/>
              <a:gd name="connsiteX32" fmla="*/ 847344 w 3820160"/>
              <a:gd name="connsiteY32" fmla="*/ 1919176 h 6857999"/>
              <a:gd name="connsiteX33" fmla="*/ 1759344 w 3820160"/>
              <a:gd name="connsiteY33" fmla="*/ 1919176 h 6857999"/>
              <a:gd name="connsiteX34" fmla="*/ 2215344 w 3820160"/>
              <a:gd name="connsiteY34" fmla="*/ 1007176 h 6857999"/>
              <a:gd name="connsiteX35" fmla="*/ 1759344 w 3820160"/>
              <a:gd name="connsiteY35" fmla="*/ 95176 h 6857999"/>
              <a:gd name="connsiteX36" fmla="*/ 0 w 3820160"/>
              <a:gd name="connsiteY36" fmla="*/ 0 h 6857999"/>
              <a:gd name="connsiteX37" fmla="*/ 3820160 w 3820160"/>
              <a:gd name="connsiteY37" fmla="*/ 0 h 6857999"/>
              <a:gd name="connsiteX38" fmla="*/ 3820160 w 3820160"/>
              <a:gd name="connsiteY38" fmla="*/ 6857999 h 6857999"/>
              <a:gd name="connsiteX39" fmla="*/ 0 w 3820160"/>
              <a:gd name="connsiteY3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820160" h="6857999">
                <a:moveTo>
                  <a:pt x="2288371" y="4921857"/>
                </a:moveTo>
                <a:lnTo>
                  <a:pt x="1832371" y="5833857"/>
                </a:lnTo>
                <a:lnTo>
                  <a:pt x="2288371" y="6745857"/>
                </a:lnTo>
                <a:lnTo>
                  <a:pt x="3200371" y="6745857"/>
                </a:lnTo>
                <a:lnTo>
                  <a:pt x="3656371" y="5833857"/>
                </a:lnTo>
                <a:lnTo>
                  <a:pt x="3200371" y="4921857"/>
                </a:lnTo>
                <a:close/>
                <a:moveTo>
                  <a:pt x="847344" y="3961857"/>
                </a:moveTo>
                <a:lnTo>
                  <a:pt x="391344" y="4873857"/>
                </a:lnTo>
                <a:lnTo>
                  <a:pt x="847344" y="5785857"/>
                </a:lnTo>
                <a:lnTo>
                  <a:pt x="1759344" y="5785857"/>
                </a:lnTo>
                <a:lnTo>
                  <a:pt x="2215344" y="4873857"/>
                </a:lnTo>
                <a:lnTo>
                  <a:pt x="1759344" y="3961857"/>
                </a:lnTo>
                <a:close/>
                <a:moveTo>
                  <a:pt x="2288371" y="2988516"/>
                </a:moveTo>
                <a:lnTo>
                  <a:pt x="1832371" y="3900516"/>
                </a:lnTo>
                <a:lnTo>
                  <a:pt x="2288371" y="4812516"/>
                </a:lnTo>
                <a:lnTo>
                  <a:pt x="3200371" y="4812516"/>
                </a:lnTo>
                <a:lnTo>
                  <a:pt x="3656371" y="3900516"/>
                </a:lnTo>
                <a:lnTo>
                  <a:pt x="3200371" y="2988516"/>
                </a:lnTo>
                <a:close/>
                <a:moveTo>
                  <a:pt x="847344" y="2028517"/>
                </a:moveTo>
                <a:lnTo>
                  <a:pt x="391344" y="2940517"/>
                </a:lnTo>
                <a:lnTo>
                  <a:pt x="847344" y="3852516"/>
                </a:lnTo>
                <a:lnTo>
                  <a:pt x="1759344" y="3852516"/>
                </a:lnTo>
                <a:lnTo>
                  <a:pt x="2215344" y="2940517"/>
                </a:lnTo>
                <a:lnTo>
                  <a:pt x="1759344" y="2028517"/>
                </a:lnTo>
                <a:close/>
                <a:moveTo>
                  <a:pt x="2288371" y="1068517"/>
                </a:moveTo>
                <a:lnTo>
                  <a:pt x="1832371" y="1980517"/>
                </a:lnTo>
                <a:lnTo>
                  <a:pt x="2288371" y="2892517"/>
                </a:lnTo>
                <a:lnTo>
                  <a:pt x="3200371" y="2892517"/>
                </a:lnTo>
                <a:lnTo>
                  <a:pt x="3656371" y="1980517"/>
                </a:lnTo>
                <a:lnTo>
                  <a:pt x="3200371" y="1068517"/>
                </a:lnTo>
                <a:close/>
                <a:moveTo>
                  <a:pt x="847344" y="95176"/>
                </a:moveTo>
                <a:lnTo>
                  <a:pt x="391344" y="1007176"/>
                </a:lnTo>
                <a:lnTo>
                  <a:pt x="847344" y="1919176"/>
                </a:lnTo>
                <a:lnTo>
                  <a:pt x="1759344" y="1919176"/>
                </a:lnTo>
                <a:lnTo>
                  <a:pt x="2215344" y="1007176"/>
                </a:lnTo>
                <a:lnTo>
                  <a:pt x="1759344" y="95176"/>
                </a:lnTo>
                <a:close/>
                <a:moveTo>
                  <a:pt x="0" y="0"/>
                </a:moveTo>
                <a:lnTo>
                  <a:pt x="3820160" y="0"/>
                </a:lnTo>
                <a:lnTo>
                  <a:pt x="3820160" y="6857999"/>
                </a:lnTo>
                <a:lnTo>
                  <a:pt x="0" y="6857999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52000">
                <a:schemeClr val="accent4">
                  <a:lumMod val="0"/>
                  <a:lumOff val="100000"/>
                </a:schemeClr>
              </a:gs>
              <a:gs pos="100000">
                <a:srgbClr val="005828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89D8E1F7-6C3F-DB07-8AAE-70CEAD1FEF4B}"/>
              </a:ext>
            </a:extLst>
          </p:cNvPr>
          <p:cNvSpPr/>
          <p:nvPr/>
        </p:nvSpPr>
        <p:spPr>
          <a:xfrm>
            <a:off x="216137" y="356840"/>
            <a:ext cx="7950015" cy="665715"/>
          </a:xfrm>
          <a:prstGeom prst="roundRect">
            <a:avLst/>
          </a:prstGeom>
          <a:ln w="19050">
            <a:solidFill>
              <a:srgbClr val="FF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Tx/>
              <a:buNone/>
              <a:tabLst/>
              <a:defRPr/>
            </a:pPr>
            <a:r>
              <a:rPr kumimoji="0" lang="it-IT" sz="3467" b="1" i="0" u="none" strike="noStrike" kern="0" cap="none" spc="0" normalizeH="0" baseline="0" noProof="0">
                <a:ln w="12700">
                  <a:solidFill>
                    <a:srgbClr val="163567"/>
                  </a:solidFill>
                </a:ln>
                <a:solidFill>
                  <a:srgbClr val="A6A6A6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Criticità Tecniche </a:t>
            </a:r>
            <a:endParaRPr kumimoji="0" lang="it-IT" sz="3200" b="1" i="0" u="none" strike="noStrike" kern="0" cap="none" spc="0" normalizeH="0" baseline="0" noProof="0">
              <a:ln w="12700">
                <a:solidFill>
                  <a:srgbClr val="163567"/>
                </a:solidFill>
              </a:ln>
              <a:solidFill>
                <a:srgbClr val="A6A6A6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6" name="Segnaposto numero diapositiva 15">
            <a:extLst>
              <a:ext uri="{FF2B5EF4-FFF2-40B4-BE49-F238E27FC236}">
                <a16:creationId xmlns:a16="http://schemas.microsoft.com/office/drawing/2014/main" id="{E6C054C4-0D33-3E6D-8CEC-CA41AB2505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it-IT" sz="13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4</a:t>
            </a:fld>
            <a:endParaRPr kumimoji="0" lang="it-IT" sz="1333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8A1925CA-D026-00AB-9456-463DA9E39888}"/>
              </a:ext>
            </a:extLst>
          </p:cNvPr>
          <p:cNvSpPr/>
          <p:nvPr/>
        </p:nvSpPr>
        <p:spPr>
          <a:xfrm>
            <a:off x="216136" y="1271377"/>
            <a:ext cx="7950015" cy="3041502"/>
          </a:xfrm>
          <a:prstGeom prst="roundRect">
            <a:avLst>
              <a:gd name="adj" fmla="val 5945"/>
            </a:avLst>
          </a:prstGeom>
          <a:ln>
            <a:solidFill>
              <a:srgbClr val="FF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6800" rIns="91440" bIns="45720" rtlCol="0" anchor="ctr">
            <a:spAutoFit/>
          </a:bodyPr>
          <a:lstStyle/>
          <a:p>
            <a:pPr marL="0" indent="0">
              <a:buNone/>
            </a:pPr>
            <a:r>
              <a:rPr lang="it-IT" sz="2000" b="1">
                <a:solidFill>
                  <a:srgbClr val="163567"/>
                </a:solidFill>
              </a:rPr>
              <a:t>ID</a:t>
            </a:r>
          </a:p>
          <a:p>
            <a:pPr marL="0" indent="0">
              <a:buNone/>
            </a:pPr>
            <a:r>
              <a:rPr lang="it-IT" sz="1800">
                <a:solidFill>
                  <a:srgbClr val="51656F"/>
                </a:solidFill>
              </a:rPr>
              <a:t>I video sono identificabili da tre ID diversi: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>
                <a:solidFill>
                  <a:srgbClr val="163567"/>
                </a:solidFill>
              </a:rPr>
              <a:t>id: </a:t>
            </a:r>
            <a:r>
              <a:rPr lang="it-IT" b="1">
                <a:solidFill>
                  <a:srgbClr val="51656F"/>
                </a:solidFill>
              </a:rPr>
              <a:t>l’identificatore numerico del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err="1">
                <a:solidFill>
                  <a:srgbClr val="163567"/>
                </a:solidFill>
              </a:rPr>
              <a:t>internalId</a:t>
            </a:r>
            <a:r>
              <a:rPr lang="it-IT" b="1">
                <a:solidFill>
                  <a:srgbClr val="163567"/>
                </a:solidFill>
              </a:rPr>
              <a:t>: </a:t>
            </a:r>
            <a:r>
              <a:rPr lang="it-IT" b="1">
                <a:solidFill>
                  <a:srgbClr val="51656F"/>
                </a:solidFill>
              </a:rPr>
              <a:t>un identificatore numerico interno al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err="1">
                <a:solidFill>
                  <a:srgbClr val="163567"/>
                </a:solidFill>
              </a:rPr>
              <a:t>slug</a:t>
            </a:r>
            <a:r>
              <a:rPr lang="it-IT" sz="1800" b="1">
                <a:solidFill>
                  <a:srgbClr val="163567"/>
                </a:solidFill>
              </a:rPr>
              <a:t>: </a:t>
            </a:r>
            <a:r>
              <a:rPr lang="it-IT" sz="1800" b="1">
                <a:solidFill>
                  <a:srgbClr val="51656F"/>
                </a:solidFill>
              </a:rPr>
              <a:t>un identificatore letterale generalmente nel formato </a:t>
            </a:r>
            <a:r>
              <a:rPr lang="it-IT" sz="1800" b="1" i="1" err="1">
                <a:solidFill>
                  <a:srgbClr val="51656F"/>
                </a:solidFill>
              </a:rPr>
              <a:t>presentatore_titolo</a:t>
            </a:r>
            <a:endParaRPr lang="it-IT" sz="1800" b="1" i="1">
              <a:solidFill>
                <a:srgbClr val="51656F"/>
              </a:solidFill>
            </a:endParaRPr>
          </a:p>
          <a:p>
            <a:endParaRPr lang="it-IT" sz="1800" b="1" i="1">
              <a:solidFill>
                <a:srgbClr val="51656F"/>
              </a:solidFill>
            </a:endParaRPr>
          </a:p>
          <a:p>
            <a:r>
              <a:rPr lang="it-IT">
                <a:solidFill>
                  <a:srgbClr val="51656F"/>
                </a:solidFill>
              </a:rPr>
              <a:t>I video successivi sono identificati dal </a:t>
            </a:r>
            <a:r>
              <a:rPr lang="it-IT" b="1" err="1">
                <a:solidFill>
                  <a:srgbClr val="163567"/>
                </a:solidFill>
              </a:rPr>
              <a:t>relatedId</a:t>
            </a:r>
            <a:r>
              <a:rPr lang="it-IT" b="1">
                <a:solidFill>
                  <a:srgbClr val="163567"/>
                </a:solidFill>
              </a:rPr>
              <a:t> </a:t>
            </a:r>
            <a:r>
              <a:rPr lang="it-IT">
                <a:solidFill>
                  <a:srgbClr val="51656F"/>
                </a:solidFill>
              </a:rPr>
              <a:t>che indica l’</a:t>
            </a:r>
            <a:r>
              <a:rPr lang="it-IT" b="1" err="1">
                <a:solidFill>
                  <a:srgbClr val="163567"/>
                </a:solidFill>
              </a:rPr>
              <a:t>internalId</a:t>
            </a:r>
            <a:r>
              <a:rPr lang="it-IT" b="1">
                <a:solidFill>
                  <a:srgbClr val="163567"/>
                </a:solidFill>
              </a:rPr>
              <a:t> </a:t>
            </a:r>
            <a:r>
              <a:rPr lang="it-IT">
                <a:solidFill>
                  <a:srgbClr val="51656F"/>
                </a:solidFill>
              </a:rPr>
              <a:t>del video successivo che però non era incluso nella prima versione del database</a:t>
            </a:r>
            <a:r>
              <a:rPr lang="it-IT" b="1">
                <a:solidFill>
                  <a:srgbClr val="163567"/>
                </a:solidFill>
              </a:rPr>
              <a:t> </a:t>
            </a:r>
            <a:r>
              <a:rPr lang="it-IT">
                <a:solidFill>
                  <a:srgbClr val="51656F"/>
                </a:solidFill>
              </a:rPr>
              <a:t>e che abbiamo incluso per ovviare a questo problema</a:t>
            </a:r>
            <a:endParaRPr lang="it-IT" sz="1800">
              <a:solidFill>
                <a:srgbClr val="163567"/>
              </a:solidFill>
            </a:endParaRPr>
          </a:p>
        </p:txBody>
      </p:sp>
      <p:sp>
        <p:nvSpPr>
          <p:cNvPr id="26" name="Esagono 25">
            <a:extLst>
              <a:ext uri="{FF2B5EF4-FFF2-40B4-BE49-F238E27FC236}">
                <a16:creationId xmlns:a16="http://schemas.microsoft.com/office/drawing/2014/main" id="{487B2E63-1B01-F880-D4F0-225867192993}"/>
              </a:ext>
            </a:extLst>
          </p:cNvPr>
          <p:cNvSpPr/>
          <p:nvPr/>
        </p:nvSpPr>
        <p:spPr>
          <a:xfrm>
            <a:off x="10194751" y="2985717"/>
            <a:ext cx="1824000" cy="1824000"/>
          </a:xfrm>
          <a:prstGeom prst="hexagon">
            <a:avLst/>
          </a:prstGeom>
          <a:blipFill>
            <a:blip r:embed="rId8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7" name="Esagono 26">
            <a:extLst>
              <a:ext uri="{FF2B5EF4-FFF2-40B4-BE49-F238E27FC236}">
                <a16:creationId xmlns:a16="http://schemas.microsoft.com/office/drawing/2014/main" id="{27A752EF-BE61-6FC4-DEA6-AF34F024C631}"/>
              </a:ext>
            </a:extLst>
          </p:cNvPr>
          <p:cNvSpPr/>
          <p:nvPr/>
        </p:nvSpPr>
        <p:spPr>
          <a:xfrm>
            <a:off x="8763184" y="2031137"/>
            <a:ext cx="1824000" cy="1824000"/>
          </a:xfrm>
          <a:prstGeom prst="hexagon">
            <a:avLst/>
          </a:prstGeom>
          <a:blipFill>
            <a:blip r:embed="rId9"/>
            <a:stretch>
              <a:fillRect l="20000" t="20000" r="20000" b="20000"/>
            </a:stretch>
          </a:blip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it-IT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7168DCD-0B80-F926-96B7-5475FE2AA78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569" r="23044"/>
          <a:stretch/>
        </p:blipFill>
        <p:spPr>
          <a:xfrm>
            <a:off x="648755" y="4561701"/>
            <a:ext cx="6942232" cy="186485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9149AD0B-02B4-9921-1995-CAD71772D73F}"/>
              </a:ext>
            </a:extLst>
          </p:cNvPr>
          <p:cNvSpPr/>
          <p:nvPr/>
        </p:nvSpPr>
        <p:spPr>
          <a:xfrm>
            <a:off x="967670" y="5549884"/>
            <a:ext cx="1592144" cy="191786"/>
          </a:xfrm>
          <a:prstGeom prst="rect">
            <a:avLst/>
          </a:prstGeom>
          <a:noFill/>
          <a:ln w="38100">
            <a:solidFill>
              <a:srgbClr val="2D764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o di addizione 1">
            <a:extLst>
              <a:ext uri="{FF2B5EF4-FFF2-40B4-BE49-F238E27FC236}">
                <a16:creationId xmlns:a16="http://schemas.microsoft.com/office/drawing/2014/main" id="{D7EBD59A-83A6-0F7D-6678-9C9E87AB693C}"/>
              </a:ext>
            </a:extLst>
          </p:cNvPr>
          <p:cNvSpPr/>
          <p:nvPr/>
        </p:nvSpPr>
        <p:spPr>
          <a:xfrm>
            <a:off x="648755" y="5501640"/>
            <a:ext cx="289490" cy="284218"/>
          </a:xfrm>
          <a:prstGeom prst="mathPlus">
            <a:avLst/>
          </a:prstGeom>
          <a:solidFill>
            <a:srgbClr val="11FF7D"/>
          </a:solidFill>
          <a:ln>
            <a:solidFill>
              <a:srgbClr val="2D76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29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A51C79FA-42ED-7D1E-3735-DAC548F3454F}"/>
              </a:ext>
            </a:extLst>
          </p:cNvPr>
          <p:cNvSpPr/>
          <p:nvPr/>
        </p:nvSpPr>
        <p:spPr>
          <a:xfrm>
            <a:off x="8371840" y="0"/>
            <a:ext cx="382016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6" name="Esagono 5">
            <a:extLst>
              <a:ext uri="{FF2B5EF4-FFF2-40B4-BE49-F238E27FC236}">
                <a16:creationId xmlns:a16="http://schemas.microsoft.com/office/drawing/2014/main" id="{5BA6BA9D-E6F6-6988-C814-8E819B266867}"/>
              </a:ext>
            </a:extLst>
          </p:cNvPr>
          <p:cNvSpPr/>
          <p:nvPr/>
        </p:nvSpPr>
        <p:spPr>
          <a:xfrm>
            <a:off x="8763184" y="95176"/>
            <a:ext cx="1824000" cy="1824000"/>
          </a:xfrm>
          <a:prstGeom prst="hexagon">
            <a:avLst/>
          </a:prstGeom>
          <a:blipFill dpi="0" rotWithShape="1">
            <a:blip r:embed="rId4"/>
            <a:srcRect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9" name="Esagono 8">
            <a:extLst>
              <a:ext uri="{FF2B5EF4-FFF2-40B4-BE49-F238E27FC236}">
                <a16:creationId xmlns:a16="http://schemas.microsoft.com/office/drawing/2014/main" id="{A532A448-CD91-9709-8751-4FDFFC166026}"/>
              </a:ext>
            </a:extLst>
          </p:cNvPr>
          <p:cNvSpPr/>
          <p:nvPr/>
        </p:nvSpPr>
        <p:spPr>
          <a:xfrm>
            <a:off x="10194751" y="2985717"/>
            <a:ext cx="1824000" cy="1824000"/>
          </a:xfrm>
          <a:prstGeom prst="hexagon">
            <a:avLst/>
          </a:prstGeom>
          <a:blipFill>
            <a:blip r:embed="rId5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0" name="Esagono 9">
            <a:extLst>
              <a:ext uri="{FF2B5EF4-FFF2-40B4-BE49-F238E27FC236}">
                <a16:creationId xmlns:a16="http://schemas.microsoft.com/office/drawing/2014/main" id="{C8D36B51-A9B5-AD0B-1105-105062BB6110}"/>
              </a:ext>
            </a:extLst>
          </p:cNvPr>
          <p:cNvSpPr/>
          <p:nvPr/>
        </p:nvSpPr>
        <p:spPr>
          <a:xfrm>
            <a:off x="10204211" y="1068517"/>
            <a:ext cx="1824000" cy="1824000"/>
          </a:xfrm>
          <a:prstGeom prst="hexagon">
            <a:avLst/>
          </a:prstGeom>
          <a:blipFill>
            <a:blip r:embed="rId6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3" name="Esagono 12">
            <a:extLst>
              <a:ext uri="{FF2B5EF4-FFF2-40B4-BE49-F238E27FC236}">
                <a16:creationId xmlns:a16="http://schemas.microsoft.com/office/drawing/2014/main" id="{43A03578-BEB6-5330-B94A-7FF8D0D48C79}"/>
              </a:ext>
            </a:extLst>
          </p:cNvPr>
          <p:cNvSpPr/>
          <p:nvPr/>
        </p:nvSpPr>
        <p:spPr>
          <a:xfrm>
            <a:off x="8763184" y="3961858"/>
            <a:ext cx="1824000" cy="1824000"/>
          </a:xfrm>
          <a:prstGeom prst="hexagon">
            <a:avLst/>
          </a:prstGeom>
          <a:blipFill>
            <a:blip r:embed="rId7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4" name="Esagono 13">
            <a:extLst>
              <a:ext uri="{FF2B5EF4-FFF2-40B4-BE49-F238E27FC236}">
                <a16:creationId xmlns:a16="http://schemas.microsoft.com/office/drawing/2014/main" id="{125FD2B9-AA62-3ADD-A26E-69260990A684}"/>
              </a:ext>
            </a:extLst>
          </p:cNvPr>
          <p:cNvSpPr/>
          <p:nvPr/>
        </p:nvSpPr>
        <p:spPr>
          <a:xfrm>
            <a:off x="10204211" y="4921858"/>
            <a:ext cx="1824000" cy="1824000"/>
          </a:xfrm>
          <a:prstGeom prst="hexagon">
            <a:avLst/>
          </a:prstGeom>
          <a:blipFill>
            <a:blip r:embed="rId8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7" name="Figura a mano libera: forma 16">
            <a:extLst>
              <a:ext uri="{FF2B5EF4-FFF2-40B4-BE49-F238E27FC236}">
                <a16:creationId xmlns:a16="http://schemas.microsoft.com/office/drawing/2014/main" id="{2BD697D1-CBA1-9476-7B68-0F0425E4A165}"/>
              </a:ext>
            </a:extLst>
          </p:cNvPr>
          <p:cNvSpPr/>
          <p:nvPr/>
        </p:nvSpPr>
        <p:spPr>
          <a:xfrm>
            <a:off x="8371840" y="0"/>
            <a:ext cx="3820160" cy="6857999"/>
          </a:xfrm>
          <a:custGeom>
            <a:avLst/>
            <a:gdLst>
              <a:gd name="connsiteX0" fmla="*/ 2288371 w 3820160"/>
              <a:gd name="connsiteY0" fmla="*/ 4921857 h 6857999"/>
              <a:gd name="connsiteX1" fmla="*/ 1832371 w 3820160"/>
              <a:gd name="connsiteY1" fmla="*/ 5833857 h 6857999"/>
              <a:gd name="connsiteX2" fmla="*/ 2288371 w 3820160"/>
              <a:gd name="connsiteY2" fmla="*/ 6745857 h 6857999"/>
              <a:gd name="connsiteX3" fmla="*/ 3200371 w 3820160"/>
              <a:gd name="connsiteY3" fmla="*/ 6745857 h 6857999"/>
              <a:gd name="connsiteX4" fmla="*/ 3656371 w 3820160"/>
              <a:gd name="connsiteY4" fmla="*/ 5833857 h 6857999"/>
              <a:gd name="connsiteX5" fmla="*/ 3200371 w 3820160"/>
              <a:gd name="connsiteY5" fmla="*/ 4921857 h 6857999"/>
              <a:gd name="connsiteX6" fmla="*/ 847344 w 3820160"/>
              <a:gd name="connsiteY6" fmla="*/ 3961857 h 6857999"/>
              <a:gd name="connsiteX7" fmla="*/ 391344 w 3820160"/>
              <a:gd name="connsiteY7" fmla="*/ 4873857 h 6857999"/>
              <a:gd name="connsiteX8" fmla="*/ 847344 w 3820160"/>
              <a:gd name="connsiteY8" fmla="*/ 5785857 h 6857999"/>
              <a:gd name="connsiteX9" fmla="*/ 1759344 w 3820160"/>
              <a:gd name="connsiteY9" fmla="*/ 5785857 h 6857999"/>
              <a:gd name="connsiteX10" fmla="*/ 2215344 w 3820160"/>
              <a:gd name="connsiteY10" fmla="*/ 4873857 h 6857999"/>
              <a:gd name="connsiteX11" fmla="*/ 1759344 w 3820160"/>
              <a:gd name="connsiteY11" fmla="*/ 3961857 h 6857999"/>
              <a:gd name="connsiteX12" fmla="*/ 2288371 w 3820160"/>
              <a:gd name="connsiteY12" fmla="*/ 2988516 h 6857999"/>
              <a:gd name="connsiteX13" fmla="*/ 1832371 w 3820160"/>
              <a:gd name="connsiteY13" fmla="*/ 3900516 h 6857999"/>
              <a:gd name="connsiteX14" fmla="*/ 2288371 w 3820160"/>
              <a:gd name="connsiteY14" fmla="*/ 4812516 h 6857999"/>
              <a:gd name="connsiteX15" fmla="*/ 3200371 w 3820160"/>
              <a:gd name="connsiteY15" fmla="*/ 4812516 h 6857999"/>
              <a:gd name="connsiteX16" fmla="*/ 3656371 w 3820160"/>
              <a:gd name="connsiteY16" fmla="*/ 3900516 h 6857999"/>
              <a:gd name="connsiteX17" fmla="*/ 3200371 w 3820160"/>
              <a:gd name="connsiteY17" fmla="*/ 2988516 h 6857999"/>
              <a:gd name="connsiteX18" fmla="*/ 847344 w 3820160"/>
              <a:gd name="connsiteY18" fmla="*/ 2028517 h 6857999"/>
              <a:gd name="connsiteX19" fmla="*/ 391344 w 3820160"/>
              <a:gd name="connsiteY19" fmla="*/ 2940517 h 6857999"/>
              <a:gd name="connsiteX20" fmla="*/ 847344 w 3820160"/>
              <a:gd name="connsiteY20" fmla="*/ 3852516 h 6857999"/>
              <a:gd name="connsiteX21" fmla="*/ 1759344 w 3820160"/>
              <a:gd name="connsiteY21" fmla="*/ 3852516 h 6857999"/>
              <a:gd name="connsiteX22" fmla="*/ 2215344 w 3820160"/>
              <a:gd name="connsiteY22" fmla="*/ 2940517 h 6857999"/>
              <a:gd name="connsiteX23" fmla="*/ 1759344 w 3820160"/>
              <a:gd name="connsiteY23" fmla="*/ 2028517 h 6857999"/>
              <a:gd name="connsiteX24" fmla="*/ 2288371 w 3820160"/>
              <a:gd name="connsiteY24" fmla="*/ 1068517 h 6857999"/>
              <a:gd name="connsiteX25" fmla="*/ 1832371 w 3820160"/>
              <a:gd name="connsiteY25" fmla="*/ 1980517 h 6857999"/>
              <a:gd name="connsiteX26" fmla="*/ 2288371 w 3820160"/>
              <a:gd name="connsiteY26" fmla="*/ 2892517 h 6857999"/>
              <a:gd name="connsiteX27" fmla="*/ 3200371 w 3820160"/>
              <a:gd name="connsiteY27" fmla="*/ 2892517 h 6857999"/>
              <a:gd name="connsiteX28" fmla="*/ 3656371 w 3820160"/>
              <a:gd name="connsiteY28" fmla="*/ 1980517 h 6857999"/>
              <a:gd name="connsiteX29" fmla="*/ 3200371 w 3820160"/>
              <a:gd name="connsiteY29" fmla="*/ 1068517 h 6857999"/>
              <a:gd name="connsiteX30" fmla="*/ 847344 w 3820160"/>
              <a:gd name="connsiteY30" fmla="*/ 95176 h 6857999"/>
              <a:gd name="connsiteX31" fmla="*/ 391344 w 3820160"/>
              <a:gd name="connsiteY31" fmla="*/ 1007176 h 6857999"/>
              <a:gd name="connsiteX32" fmla="*/ 847344 w 3820160"/>
              <a:gd name="connsiteY32" fmla="*/ 1919176 h 6857999"/>
              <a:gd name="connsiteX33" fmla="*/ 1759344 w 3820160"/>
              <a:gd name="connsiteY33" fmla="*/ 1919176 h 6857999"/>
              <a:gd name="connsiteX34" fmla="*/ 2215344 w 3820160"/>
              <a:gd name="connsiteY34" fmla="*/ 1007176 h 6857999"/>
              <a:gd name="connsiteX35" fmla="*/ 1759344 w 3820160"/>
              <a:gd name="connsiteY35" fmla="*/ 95176 h 6857999"/>
              <a:gd name="connsiteX36" fmla="*/ 0 w 3820160"/>
              <a:gd name="connsiteY36" fmla="*/ 0 h 6857999"/>
              <a:gd name="connsiteX37" fmla="*/ 3820160 w 3820160"/>
              <a:gd name="connsiteY37" fmla="*/ 0 h 6857999"/>
              <a:gd name="connsiteX38" fmla="*/ 3820160 w 3820160"/>
              <a:gd name="connsiteY38" fmla="*/ 6857999 h 6857999"/>
              <a:gd name="connsiteX39" fmla="*/ 0 w 3820160"/>
              <a:gd name="connsiteY3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820160" h="6857999">
                <a:moveTo>
                  <a:pt x="2288371" y="4921857"/>
                </a:moveTo>
                <a:lnTo>
                  <a:pt x="1832371" y="5833857"/>
                </a:lnTo>
                <a:lnTo>
                  <a:pt x="2288371" y="6745857"/>
                </a:lnTo>
                <a:lnTo>
                  <a:pt x="3200371" y="6745857"/>
                </a:lnTo>
                <a:lnTo>
                  <a:pt x="3656371" y="5833857"/>
                </a:lnTo>
                <a:lnTo>
                  <a:pt x="3200371" y="4921857"/>
                </a:lnTo>
                <a:close/>
                <a:moveTo>
                  <a:pt x="847344" y="3961857"/>
                </a:moveTo>
                <a:lnTo>
                  <a:pt x="391344" y="4873857"/>
                </a:lnTo>
                <a:lnTo>
                  <a:pt x="847344" y="5785857"/>
                </a:lnTo>
                <a:lnTo>
                  <a:pt x="1759344" y="5785857"/>
                </a:lnTo>
                <a:lnTo>
                  <a:pt x="2215344" y="4873857"/>
                </a:lnTo>
                <a:lnTo>
                  <a:pt x="1759344" y="3961857"/>
                </a:lnTo>
                <a:close/>
                <a:moveTo>
                  <a:pt x="2288371" y="2988516"/>
                </a:moveTo>
                <a:lnTo>
                  <a:pt x="1832371" y="3900516"/>
                </a:lnTo>
                <a:lnTo>
                  <a:pt x="2288371" y="4812516"/>
                </a:lnTo>
                <a:lnTo>
                  <a:pt x="3200371" y="4812516"/>
                </a:lnTo>
                <a:lnTo>
                  <a:pt x="3656371" y="3900516"/>
                </a:lnTo>
                <a:lnTo>
                  <a:pt x="3200371" y="2988516"/>
                </a:lnTo>
                <a:close/>
                <a:moveTo>
                  <a:pt x="847344" y="2028517"/>
                </a:moveTo>
                <a:lnTo>
                  <a:pt x="391344" y="2940517"/>
                </a:lnTo>
                <a:lnTo>
                  <a:pt x="847344" y="3852516"/>
                </a:lnTo>
                <a:lnTo>
                  <a:pt x="1759344" y="3852516"/>
                </a:lnTo>
                <a:lnTo>
                  <a:pt x="2215344" y="2940517"/>
                </a:lnTo>
                <a:lnTo>
                  <a:pt x="1759344" y="2028517"/>
                </a:lnTo>
                <a:close/>
                <a:moveTo>
                  <a:pt x="2288371" y="1068517"/>
                </a:moveTo>
                <a:lnTo>
                  <a:pt x="1832371" y="1980517"/>
                </a:lnTo>
                <a:lnTo>
                  <a:pt x="2288371" y="2892517"/>
                </a:lnTo>
                <a:lnTo>
                  <a:pt x="3200371" y="2892517"/>
                </a:lnTo>
                <a:lnTo>
                  <a:pt x="3656371" y="1980517"/>
                </a:lnTo>
                <a:lnTo>
                  <a:pt x="3200371" y="1068517"/>
                </a:lnTo>
                <a:close/>
                <a:moveTo>
                  <a:pt x="847344" y="95176"/>
                </a:moveTo>
                <a:lnTo>
                  <a:pt x="391344" y="1007176"/>
                </a:lnTo>
                <a:lnTo>
                  <a:pt x="847344" y="1919176"/>
                </a:lnTo>
                <a:lnTo>
                  <a:pt x="1759344" y="1919176"/>
                </a:lnTo>
                <a:lnTo>
                  <a:pt x="2215344" y="1007176"/>
                </a:lnTo>
                <a:lnTo>
                  <a:pt x="1759344" y="95176"/>
                </a:lnTo>
                <a:close/>
                <a:moveTo>
                  <a:pt x="0" y="0"/>
                </a:moveTo>
                <a:lnTo>
                  <a:pt x="3820160" y="0"/>
                </a:lnTo>
                <a:lnTo>
                  <a:pt x="3820160" y="6857999"/>
                </a:lnTo>
                <a:lnTo>
                  <a:pt x="0" y="6857999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52000">
                <a:schemeClr val="accent4">
                  <a:lumMod val="0"/>
                  <a:lumOff val="100000"/>
                </a:schemeClr>
              </a:gs>
              <a:gs pos="100000">
                <a:srgbClr val="005828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89D8E1F7-6C3F-DB07-8AAE-70CEAD1FEF4B}"/>
              </a:ext>
            </a:extLst>
          </p:cNvPr>
          <p:cNvSpPr/>
          <p:nvPr/>
        </p:nvSpPr>
        <p:spPr>
          <a:xfrm>
            <a:off x="216137" y="356840"/>
            <a:ext cx="7950015" cy="665715"/>
          </a:xfrm>
          <a:prstGeom prst="roundRect">
            <a:avLst/>
          </a:prstGeom>
          <a:ln w="19050">
            <a:solidFill>
              <a:srgbClr val="FF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Tx/>
              <a:buNone/>
              <a:tabLst/>
              <a:defRPr/>
            </a:pPr>
            <a:r>
              <a:rPr kumimoji="0" lang="it-IT" sz="3467" b="1" i="0" u="none" strike="noStrike" kern="0" cap="none" spc="0" normalizeH="0" baseline="0" noProof="0">
                <a:ln w="12700">
                  <a:solidFill>
                    <a:srgbClr val="163567"/>
                  </a:solidFill>
                </a:ln>
                <a:solidFill>
                  <a:srgbClr val="A6A6A6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Criticità Tecniche </a:t>
            </a:r>
            <a:endParaRPr kumimoji="0" lang="it-IT" sz="3200" b="1" i="0" u="none" strike="noStrike" kern="0" cap="none" spc="0" normalizeH="0" baseline="0" noProof="0">
              <a:ln w="12700">
                <a:solidFill>
                  <a:srgbClr val="163567"/>
                </a:solidFill>
              </a:ln>
              <a:solidFill>
                <a:srgbClr val="A6A6A6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7" name="Esagono 6">
            <a:extLst>
              <a:ext uri="{FF2B5EF4-FFF2-40B4-BE49-F238E27FC236}">
                <a16:creationId xmlns:a16="http://schemas.microsoft.com/office/drawing/2014/main" id="{764966D1-C128-823F-61EB-B12761DA8632}"/>
              </a:ext>
            </a:extLst>
          </p:cNvPr>
          <p:cNvSpPr/>
          <p:nvPr/>
        </p:nvSpPr>
        <p:spPr>
          <a:xfrm>
            <a:off x="8763184" y="2031137"/>
            <a:ext cx="1824000" cy="1824000"/>
          </a:xfrm>
          <a:prstGeom prst="hexagon">
            <a:avLst/>
          </a:prstGeom>
          <a:blipFill>
            <a:blip r:embed="rId9"/>
            <a:stretch>
              <a:fillRect l="20000" t="20000" r="20000" b="20000"/>
            </a:stretch>
          </a:blip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it-IT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6" name="Segnaposto numero diapositiva 15">
            <a:extLst>
              <a:ext uri="{FF2B5EF4-FFF2-40B4-BE49-F238E27FC236}">
                <a16:creationId xmlns:a16="http://schemas.microsoft.com/office/drawing/2014/main" id="{E6C054C4-0D33-3E6D-8CEC-CA41AB2505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it-IT" sz="13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5</a:t>
            </a:fld>
            <a:endParaRPr kumimoji="0" lang="it-IT" sz="1333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8A1925CA-D026-00AB-9456-463DA9E39888}"/>
              </a:ext>
            </a:extLst>
          </p:cNvPr>
          <p:cNvSpPr/>
          <p:nvPr/>
        </p:nvSpPr>
        <p:spPr>
          <a:xfrm>
            <a:off x="216137" y="1168293"/>
            <a:ext cx="7950015" cy="2123054"/>
          </a:xfrm>
          <a:prstGeom prst="roundRect">
            <a:avLst>
              <a:gd name="adj" fmla="val 5945"/>
            </a:avLst>
          </a:prstGeom>
          <a:ln>
            <a:solidFill>
              <a:srgbClr val="FF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6800" rIns="91440" bIns="45720" rtlCol="0" anchor="ctr">
            <a:spAutoFit/>
          </a:bodyPr>
          <a:lstStyle/>
          <a:p>
            <a:pPr marL="0" indent="0">
              <a:buNone/>
            </a:pPr>
            <a:r>
              <a:rPr lang="it-IT" sz="2000" b="1">
                <a:solidFill>
                  <a:srgbClr val="163567"/>
                </a:solidFill>
              </a:rPr>
              <a:t>VISUALIZZAZIONI</a:t>
            </a:r>
          </a:p>
          <a:p>
            <a:r>
              <a:rPr lang="it-IT" sz="1800">
                <a:solidFill>
                  <a:srgbClr val="51656F"/>
                </a:solidFill>
              </a:rPr>
              <a:t>I dati relativi alle visualizzazioni sono presenti soltanto all’interno di </a:t>
            </a:r>
            <a:r>
              <a:rPr lang="it-IT" sz="1800" b="1" err="1">
                <a:solidFill>
                  <a:srgbClr val="163567"/>
                </a:solidFill>
              </a:rPr>
              <a:t>related_videos</a:t>
            </a:r>
            <a:endParaRPr lang="it-IT" sz="1800" b="1" i="1">
              <a:solidFill>
                <a:srgbClr val="51656F"/>
              </a:solidFill>
            </a:endParaRPr>
          </a:p>
          <a:p>
            <a:endParaRPr lang="it-IT" sz="1800" b="1" i="1">
              <a:solidFill>
                <a:srgbClr val="51656F"/>
              </a:solidFill>
            </a:endParaRPr>
          </a:p>
          <a:p>
            <a:r>
              <a:rPr lang="it-IT">
                <a:solidFill>
                  <a:srgbClr val="51656F"/>
                </a:solidFill>
              </a:rPr>
              <a:t>Per ovviare a questo problema abbiamo deciso di ricavare le visualizzazioni di ogni video da </a:t>
            </a:r>
            <a:r>
              <a:rPr lang="it-IT" sz="1800" b="1" err="1">
                <a:solidFill>
                  <a:srgbClr val="163567"/>
                </a:solidFill>
              </a:rPr>
              <a:t>related_videos</a:t>
            </a:r>
            <a:r>
              <a:rPr lang="it-IT" b="1">
                <a:solidFill>
                  <a:srgbClr val="163567"/>
                </a:solidFill>
              </a:rPr>
              <a:t> </a:t>
            </a:r>
            <a:r>
              <a:rPr lang="it-IT">
                <a:solidFill>
                  <a:srgbClr val="51656F"/>
                </a:solidFill>
              </a:rPr>
              <a:t>per poi inserirli tramite il metodo join effettuato tra l’</a:t>
            </a:r>
            <a:r>
              <a:rPr lang="it-IT" err="1">
                <a:solidFill>
                  <a:srgbClr val="51656F"/>
                </a:solidFill>
              </a:rPr>
              <a:t>internalId</a:t>
            </a:r>
            <a:r>
              <a:rPr lang="it-IT">
                <a:solidFill>
                  <a:srgbClr val="51656F"/>
                </a:solidFill>
              </a:rPr>
              <a:t> e il </a:t>
            </a:r>
            <a:r>
              <a:rPr lang="it-IT" err="1">
                <a:solidFill>
                  <a:srgbClr val="51656F"/>
                </a:solidFill>
              </a:rPr>
              <a:t>relatedId</a:t>
            </a:r>
            <a:endParaRPr lang="it-IT">
              <a:solidFill>
                <a:srgbClr val="51656F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C76895C-5D60-49B1-5985-393427879E5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25385"/>
          <a:stretch/>
        </p:blipFill>
        <p:spPr>
          <a:xfrm>
            <a:off x="216137" y="3566654"/>
            <a:ext cx="7950015" cy="291530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E87973BE-7182-6126-78CD-7569F336A4DD}"/>
              </a:ext>
            </a:extLst>
          </p:cNvPr>
          <p:cNvSpPr/>
          <p:nvPr/>
        </p:nvSpPr>
        <p:spPr>
          <a:xfrm>
            <a:off x="879179" y="5547598"/>
            <a:ext cx="1411602" cy="240030"/>
          </a:xfrm>
          <a:prstGeom prst="rect">
            <a:avLst/>
          </a:prstGeom>
          <a:noFill/>
          <a:ln w="38100">
            <a:solidFill>
              <a:srgbClr val="2D764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o di addizione 7">
            <a:extLst>
              <a:ext uri="{FF2B5EF4-FFF2-40B4-BE49-F238E27FC236}">
                <a16:creationId xmlns:a16="http://schemas.microsoft.com/office/drawing/2014/main" id="{768176BC-64D6-1072-7F43-350B27FD969D}"/>
              </a:ext>
            </a:extLst>
          </p:cNvPr>
          <p:cNvSpPr/>
          <p:nvPr/>
        </p:nvSpPr>
        <p:spPr>
          <a:xfrm>
            <a:off x="528746" y="5525504"/>
            <a:ext cx="289490" cy="284218"/>
          </a:xfrm>
          <a:prstGeom prst="mathPlus">
            <a:avLst/>
          </a:prstGeom>
          <a:solidFill>
            <a:srgbClr val="11FF7D"/>
          </a:solidFill>
          <a:ln>
            <a:solidFill>
              <a:srgbClr val="2D76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673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47587CD-7BAC-45B0-CCDA-C018C0137528}"/>
              </a:ext>
            </a:extLst>
          </p:cNvPr>
          <p:cNvSpPr/>
          <p:nvPr/>
        </p:nvSpPr>
        <p:spPr>
          <a:xfrm>
            <a:off x="8371840" y="0"/>
            <a:ext cx="382016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5" name="Esagono 4">
            <a:extLst>
              <a:ext uri="{FF2B5EF4-FFF2-40B4-BE49-F238E27FC236}">
                <a16:creationId xmlns:a16="http://schemas.microsoft.com/office/drawing/2014/main" id="{B58D45EB-F6EF-1B15-DF38-C65DD791C725}"/>
              </a:ext>
            </a:extLst>
          </p:cNvPr>
          <p:cNvSpPr/>
          <p:nvPr/>
        </p:nvSpPr>
        <p:spPr>
          <a:xfrm>
            <a:off x="8763184" y="95176"/>
            <a:ext cx="1824000" cy="1824000"/>
          </a:xfrm>
          <a:prstGeom prst="hexagon">
            <a:avLst/>
          </a:prstGeom>
          <a:blipFill dpi="0" rotWithShape="1">
            <a:blip r:embed="rId4"/>
            <a:srcRect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0" name="Esagono 9">
            <a:extLst>
              <a:ext uri="{FF2B5EF4-FFF2-40B4-BE49-F238E27FC236}">
                <a16:creationId xmlns:a16="http://schemas.microsoft.com/office/drawing/2014/main" id="{CB5CC932-2B87-8CFD-137F-3BC5296CA60E}"/>
              </a:ext>
            </a:extLst>
          </p:cNvPr>
          <p:cNvSpPr/>
          <p:nvPr/>
        </p:nvSpPr>
        <p:spPr>
          <a:xfrm>
            <a:off x="10204211" y="1068517"/>
            <a:ext cx="1824000" cy="1824000"/>
          </a:xfrm>
          <a:prstGeom prst="hexagon">
            <a:avLst/>
          </a:prstGeom>
          <a:blipFill>
            <a:blip r:embed="rId5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2" name="Esagono 11">
            <a:extLst>
              <a:ext uri="{FF2B5EF4-FFF2-40B4-BE49-F238E27FC236}">
                <a16:creationId xmlns:a16="http://schemas.microsoft.com/office/drawing/2014/main" id="{EF88AEE6-05C3-4E4C-32F0-18810220CCFB}"/>
              </a:ext>
            </a:extLst>
          </p:cNvPr>
          <p:cNvSpPr/>
          <p:nvPr/>
        </p:nvSpPr>
        <p:spPr>
          <a:xfrm>
            <a:off x="8763184" y="2017339"/>
            <a:ext cx="1824000" cy="1824000"/>
          </a:xfrm>
          <a:prstGeom prst="hexagon">
            <a:avLst/>
          </a:prstGeom>
          <a:blipFill>
            <a:blip r:embed="rId6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3" name="Esagono 12">
            <a:extLst>
              <a:ext uri="{FF2B5EF4-FFF2-40B4-BE49-F238E27FC236}">
                <a16:creationId xmlns:a16="http://schemas.microsoft.com/office/drawing/2014/main" id="{A41CBD08-3963-F19A-3848-D2C4D4BE953E}"/>
              </a:ext>
            </a:extLst>
          </p:cNvPr>
          <p:cNvSpPr/>
          <p:nvPr/>
        </p:nvSpPr>
        <p:spPr>
          <a:xfrm>
            <a:off x="8763184" y="3961858"/>
            <a:ext cx="1824000" cy="1824000"/>
          </a:xfrm>
          <a:prstGeom prst="hexagon">
            <a:avLst/>
          </a:prstGeom>
          <a:blipFill>
            <a:blip r:embed="rId7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4" name="Esagono 13">
            <a:extLst>
              <a:ext uri="{FF2B5EF4-FFF2-40B4-BE49-F238E27FC236}">
                <a16:creationId xmlns:a16="http://schemas.microsoft.com/office/drawing/2014/main" id="{8985A13C-E8CA-3824-26BE-00837244F19C}"/>
              </a:ext>
            </a:extLst>
          </p:cNvPr>
          <p:cNvSpPr/>
          <p:nvPr/>
        </p:nvSpPr>
        <p:spPr>
          <a:xfrm>
            <a:off x="10204211" y="4921858"/>
            <a:ext cx="1824000" cy="1824000"/>
          </a:xfrm>
          <a:prstGeom prst="hexagon">
            <a:avLst/>
          </a:prstGeom>
          <a:blipFill>
            <a:blip r:embed="rId8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7" name="Figura a mano libera: forma 16">
            <a:extLst>
              <a:ext uri="{FF2B5EF4-FFF2-40B4-BE49-F238E27FC236}">
                <a16:creationId xmlns:a16="http://schemas.microsoft.com/office/drawing/2014/main" id="{4F76DCC6-B4D2-ACD0-CC39-77993FCEC777}"/>
              </a:ext>
            </a:extLst>
          </p:cNvPr>
          <p:cNvSpPr/>
          <p:nvPr/>
        </p:nvSpPr>
        <p:spPr>
          <a:xfrm>
            <a:off x="8371840" y="0"/>
            <a:ext cx="3820160" cy="6857999"/>
          </a:xfrm>
          <a:custGeom>
            <a:avLst/>
            <a:gdLst>
              <a:gd name="connsiteX0" fmla="*/ 2288371 w 3820160"/>
              <a:gd name="connsiteY0" fmla="*/ 4921857 h 6857999"/>
              <a:gd name="connsiteX1" fmla="*/ 1832371 w 3820160"/>
              <a:gd name="connsiteY1" fmla="*/ 5833857 h 6857999"/>
              <a:gd name="connsiteX2" fmla="*/ 2288371 w 3820160"/>
              <a:gd name="connsiteY2" fmla="*/ 6745857 h 6857999"/>
              <a:gd name="connsiteX3" fmla="*/ 3200371 w 3820160"/>
              <a:gd name="connsiteY3" fmla="*/ 6745857 h 6857999"/>
              <a:gd name="connsiteX4" fmla="*/ 3656371 w 3820160"/>
              <a:gd name="connsiteY4" fmla="*/ 5833857 h 6857999"/>
              <a:gd name="connsiteX5" fmla="*/ 3200371 w 3820160"/>
              <a:gd name="connsiteY5" fmla="*/ 4921857 h 6857999"/>
              <a:gd name="connsiteX6" fmla="*/ 847344 w 3820160"/>
              <a:gd name="connsiteY6" fmla="*/ 3961857 h 6857999"/>
              <a:gd name="connsiteX7" fmla="*/ 391344 w 3820160"/>
              <a:gd name="connsiteY7" fmla="*/ 4873857 h 6857999"/>
              <a:gd name="connsiteX8" fmla="*/ 847344 w 3820160"/>
              <a:gd name="connsiteY8" fmla="*/ 5785857 h 6857999"/>
              <a:gd name="connsiteX9" fmla="*/ 1759344 w 3820160"/>
              <a:gd name="connsiteY9" fmla="*/ 5785857 h 6857999"/>
              <a:gd name="connsiteX10" fmla="*/ 2215344 w 3820160"/>
              <a:gd name="connsiteY10" fmla="*/ 4873857 h 6857999"/>
              <a:gd name="connsiteX11" fmla="*/ 1759344 w 3820160"/>
              <a:gd name="connsiteY11" fmla="*/ 3961857 h 6857999"/>
              <a:gd name="connsiteX12" fmla="*/ 2288371 w 3820160"/>
              <a:gd name="connsiteY12" fmla="*/ 2988516 h 6857999"/>
              <a:gd name="connsiteX13" fmla="*/ 1832371 w 3820160"/>
              <a:gd name="connsiteY13" fmla="*/ 3900516 h 6857999"/>
              <a:gd name="connsiteX14" fmla="*/ 2288371 w 3820160"/>
              <a:gd name="connsiteY14" fmla="*/ 4812516 h 6857999"/>
              <a:gd name="connsiteX15" fmla="*/ 3200371 w 3820160"/>
              <a:gd name="connsiteY15" fmla="*/ 4812516 h 6857999"/>
              <a:gd name="connsiteX16" fmla="*/ 3656371 w 3820160"/>
              <a:gd name="connsiteY16" fmla="*/ 3900516 h 6857999"/>
              <a:gd name="connsiteX17" fmla="*/ 3200371 w 3820160"/>
              <a:gd name="connsiteY17" fmla="*/ 2988516 h 6857999"/>
              <a:gd name="connsiteX18" fmla="*/ 847344 w 3820160"/>
              <a:gd name="connsiteY18" fmla="*/ 2028517 h 6857999"/>
              <a:gd name="connsiteX19" fmla="*/ 391344 w 3820160"/>
              <a:gd name="connsiteY19" fmla="*/ 2940517 h 6857999"/>
              <a:gd name="connsiteX20" fmla="*/ 847344 w 3820160"/>
              <a:gd name="connsiteY20" fmla="*/ 3852516 h 6857999"/>
              <a:gd name="connsiteX21" fmla="*/ 1759344 w 3820160"/>
              <a:gd name="connsiteY21" fmla="*/ 3852516 h 6857999"/>
              <a:gd name="connsiteX22" fmla="*/ 2215344 w 3820160"/>
              <a:gd name="connsiteY22" fmla="*/ 2940517 h 6857999"/>
              <a:gd name="connsiteX23" fmla="*/ 1759344 w 3820160"/>
              <a:gd name="connsiteY23" fmla="*/ 2028517 h 6857999"/>
              <a:gd name="connsiteX24" fmla="*/ 2288371 w 3820160"/>
              <a:gd name="connsiteY24" fmla="*/ 1068517 h 6857999"/>
              <a:gd name="connsiteX25" fmla="*/ 1832371 w 3820160"/>
              <a:gd name="connsiteY25" fmla="*/ 1980517 h 6857999"/>
              <a:gd name="connsiteX26" fmla="*/ 2288371 w 3820160"/>
              <a:gd name="connsiteY26" fmla="*/ 2892517 h 6857999"/>
              <a:gd name="connsiteX27" fmla="*/ 3200371 w 3820160"/>
              <a:gd name="connsiteY27" fmla="*/ 2892517 h 6857999"/>
              <a:gd name="connsiteX28" fmla="*/ 3656371 w 3820160"/>
              <a:gd name="connsiteY28" fmla="*/ 1980517 h 6857999"/>
              <a:gd name="connsiteX29" fmla="*/ 3200371 w 3820160"/>
              <a:gd name="connsiteY29" fmla="*/ 1068517 h 6857999"/>
              <a:gd name="connsiteX30" fmla="*/ 847344 w 3820160"/>
              <a:gd name="connsiteY30" fmla="*/ 95176 h 6857999"/>
              <a:gd name="connsiteX31" fmla="*/ 391344 w 3820160"/>
              <a:gd name="connsiteY31" fmla="*/ 1007176 h 6857999"/>
              <a:gd name="connsiteX32" fmla="*/ 847344 w 3820160"/>
              <a:gd name="connsiteY32" fmla="*/ 1919176 h 6857999"/>
              <a:gd name="connsiteX33" fmla="*/ 1759344 w 3820160"/>
              <a:gd name="connsiteY33" fmla="*/ 1919176 h 6857999"/>
              <a:gd name="connsiteX34" fmla="*/ 2215344 w 3820160"/>
              <a:gd name="connsiteY34" fmla="*/ 1007176 h 6857999"/>
              <a:gd name="connsiteX35" fmla="*/ 1759344 w 3820160"/>
              <a:gd name="connsiteY35" fmla="*/ 95176 h 6857999"/>
              <a:gd name="connsiteX36" fmla="*/ 0 w 3820160"/>
              <a:gd name="connsiteY36" fmla="*/ 0 h 6857999"/>
              <a:gd name="connsiteX37" fmla="*/ 3820160 w 3820160"/>
              <a:gd name="connsiteY37" fmla="*/ 0 h 6857999"/>
              <a:gd name="connsiteX38" fmla="*/ 3820160 w 3820160"/>
              <a:gd name="connsiteY38" fmla="*/ 6857999 h 6857999"/>
              <a:gd name="connsiteX39" fmla="*/ 0 w 3820160"/>
              <a:gd name="connsiteY3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820160" h="6857999">
                <a:moveTo>
                  <a:pt x="2288371" y="4921857"/>
                </a:moveTo>
                <a:lnTo>
                  <a:pt x="1832371" y="5833857"/>
                </a:lnTo>
                <a:lnTo>
                  <a:pt x="2288371" y="6745857"/>
                </a:lnTo>
                <a:lnTo>
                  <a:pt x="3200371" y="6745857"/>
                </a:lnTo>
                <a:lnTo>
                  <a:pt x="3656371" y="5833857"/>
                </a:lnTo>
                <a:lnTo>
                  <a:pt x="3200371" y="4921857"/>
                </a:lnTo>
                <a:close/>
                <a:moveTo>
                  <a:pt x="847344" y="3961857"/>
                </a:moveTo>
                <a:lnTo>
                  <a:pt x="391344" y="4873857"/>
                </a:lnTo>
                <a:lnTo>
                  <a:pt x="847344" y="5785857"/>
                </a:lnTo>
                <a:lnTo>
                  <a:pt x="1759344" y="5785857"/>
                </a:lnTo>
                <a:lnTo>
                  <a:pt x="2215344" y="4873857"/>
                </a:lnTo>
                <a:lnTo>
                  <a:pt x="1759344" y="3961857"/>
                </a:lnTo>
                <a:close/>
                <a:moveTo>
                  <a:pt x="2288371" y="2988516"/>
                </a:moveTo>
                <a:lnTo>
                  <a:pt x="1832371" y="3900516"/>
                </a:lnTo>
                <a:lnTo>
                  <a:pt x="2288371" y="4812516"/>
                </a:lnTo>
                <a:lnTo>
                  <a:pt x="3200371" y="4812516"/>
                </a:lnTo>
                <a:lnTo>
                  <a:pt x="3656371" y="3900516"/>
                </a:lnTo>
                <a:lnTo>
                  <a:pt x="3200371" y="2988516"/>
                </a:lnTo>
                <a:close/>
                <a:moveTo>
                  <a:pt x="847344" y="2028517"/>
                </a:moveTo>
                <a:lnTo>
                  <a:pt x="391344" y="2940517"/>
                </a:lnTo>
                <a:lnTo>
                  <a:pt x="847344" y="3852516"/>
                </a:lnTo>
                <a:lnTo>
                  <a:pt x="1759344" y="3852516"/>
                </a:lnTo>
                <a:lnTo>
                  <a:pt x="2215344" y="2940517"/>
                </a:lnTo>
                <a:lnTo>
                  <a:pt x="1759344" y="2028517"/>
                </a:lnTo>
                <a:close/>
                <a:moveTo>
                  <a:pt x="2288371" y="1068517"/>
                </a:moveTo>
                <a:lnTo>
                  <a:pt x="1832371" y="1980517"/>
                </a:lnTo>
                <a:lnTo>
                  <a:pt x="2288371" y="2892517"/>
                </a:lnTo>
                <a:lnTo>
                  <a:pt x="3200371" y="2892517"/>
                </a:lnTo>
                <a:lnTo>
                  <a:pt x="3656371" y="1980517"/>
                </a:lnTo>
                <a:lnTo>
                  <a:pt x="3200371" y="1068517"/>
                </a:lnTo>
                <a:close/>
                <a:moveTo>
                  <a:pt x="847344" y="95176"/>
                </a:moveTo>
                <a:lnTo>
                  <a:pt x="391344" y="1007176"/>
                </a:lnTo>
                <a:lnTo>
                  <a:pt x="847344" y="1919176"/>
                </a:lnTo>
                <a:lnTo>
                  <a:pt x="1759344" y="1919176"/>
                </a:lnTo>
                <a:lnTo>
                  <a:pt x="2215344" y="1007176"/>
                </a:lnTo>
                <a:lnTo>
                  <a:pt x="1759344" y="95176"/>
                </a:lnTo>
                <a:close/>
                <a:moveTo>
                  <a:pt x="0" y="0"/>
                </a:moveTo>
                <a:lnTo>
                  <a:pt x="3820160" y="0"/>
                </a:lnTo>
                <a:lnTo>
                  <a:pt x="3820160" y="6857999"/>
                </a:lnTo>
                <a:lnTo>
                  <a:pt x="0" y="6857999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52000">
                <a:schemeClr val="accent4">
                  <a:lumMod val="0"/>
                  <a:lumOff val="100000"/>
                </a:schemeClr>
              </a:gs>
              <a:gs pos="100000">
                <a:srgbClr val="005828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89D8E1F7-6C3F-DB07-8AAE-70CEAD1FEF4B}"/>
              </a:ext>
            </a:extLst>
          </p:cNvPr>
          <p:cNvSpPr/>
          <p:nvPr/>
        </p:nvSpPr>
        <p:spPr>
          <a:xfrm>
            <a:off x="216137" y="356840"/>
            <a:ext cx="7950015" cy="665715"/>
          </a:xfrm>
          <a:prstGeom prst="roundRect">
            <a:avLst/>
          </a:prstGeom>
          <a:ln w="19050">
            <a:solidFill>
              <a:srgbClr val="FF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Tx/>
              <a:buNone/>
              <a:tabLst/>
              <a:defRPr/>
            </a:pPr>
            <a:r>
              <a:rPr kumimoji="0" lang="it-IT" sz="3467" b="1" i="0" u="none" strike="noStrike" kern="0" cap="none" spc="0" normalizeH="0" baseline="0" noProof="0">
                <a:ln w="12700">
                  <a:solidFill>
                    <a:srgbClr val="163567"/>
                  </a:solidFill>
                </a:ln>
                <a:solidFill>
                  <a:srgbClr val="A6A6A6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Schema Finale</a:t>
            </a:r>
            <a:endParaRPr kumimoji="0" lang="it-IT" sz="3200" b="1" i="0" u="none" strike="noStrike" kern="0" cap="none" spc="0" normalizeH="0" baseline="0" noProof="0">
              <a:ln w="12700">
                <a:solidFill>
                  <a:srgbClr val="163567"/>
                </a:solidFill>
              </a:ln>
              <a:solidFill>
                <a:srgbClr val="A6A6A6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5" name="Esagono 14">
            <a:extLst>
              <a:ext uri="{FF2B5EF4-FFF2-40B4-BE49-F238E27FC236}">
                <a16:creationId xmlns:a16="http://schemas.microsoft.com/office/drawing/2014/main" id="{238B7439-F42B-29DA-9F97-BA75A0E216C6}"/>
              </a:ext>
            </a:extLst>
          </p:cNvPr>
          <p:cNvSpPr/>
          <p:nvPr/>
        </p:nvSpPr>
        <p:spPr>
          <a:xfrm>
            <a:off x="10204211" y="2985717"/>
            <a:ext cx="1824000" cy="1824000"/>
          </a:xfrm>
          <a:prstGeom prst="hexagon">
            <a:avLst/>
          </a:prstGeom>
          <a:blipFill>
            <a:blip r:embed="rId9"/>
            <a:stretch>
              <a:fillRect l="20000" t="20000" r="20000" b="20000"/>
            </a:stretch>
          </a:blip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it-IT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6" name="Segnaposto numero diapositiva 15">
            <a:extLst>
              <a:ext uri="{FF2B5EF4-FFF2-40B4-BE49-F238E27FC236}">
                <a16:creationId xmlns:a16="http://schemas.microsoft.com/office/drawing/2014/main" id="{E6C054C4-0D33-3E6D-8CEC-CA41AB2505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it-IT" sz="13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6</a:t>
            </a:fld>
            <a:endParaRPr kumimoji="0" lang="it-IT" sz="1333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F598C859-910D-78F7-9A1A-885C3C2E3A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0812" y="1662402"/>
            <a:ext cx="7760663" cy="459891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3181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A049F682-4348-8B55-B734-484EF5247416}"/>
              </a:ext>
            </a:extLst>
          </p:cNvPr>
          <p:cNvSpPr/>
          <p:nvPr/>
        </p:nvSpPr>
        <p:spPr>
          <a:xfrm>
            <a:off x="216136" y="3337134"/>
            <a:ext cx="7897667" cy="1613178"/>
          </a:xfrm>
          <a:prstGeom prst="roundRect">
            <a:avLst/>
          </a:prstGeom>
          <a:gradFill flip="none" rotWithShape="1">
            <a:gsLst>
              <a:gs pos="0">
                <a:srgbClr val="146539"/>
              </a:gs>
              <a:gs pos="70000">
                <a:srgbClr val="88B19B"/>
              </a:gs>
              <a:gs pos="100000">
                <a:schemeClr val="bg1"/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38C644D-0A2B-A0EB-EDEC-270C9126575B}"/>
              </a:ext>
            </a:extLst>
          </p:cNvPr>
          <p:cNvSpPr/>
          <p:nvPr/>
        </p:nvSpPr>
        <p:spPr>
          <a:xfrm>
            <a:off x="8371840" y="0"/>
            <a:ext cx="382016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1" name="Esagono 20">
            <a:extLst>
              <a:ext uri="{FF2B5EF4-FFF2-40B4-BE49-F238E27FC236}">
                <a16:creationId xmlns:a16="http://schemas.microsoft.com/office/drawing/2014/main" id="{D61538B0-3B19-1292-6A08-673EDC829F6B}"/>
              </a:ext>
            </a:extLst>
          </p:cNvPr>
          <p:cNvSpPr/>
          <p:nvPr/>
        </p:nvSpPr>
        <p:spPr>
          <a:xfrm>
            <a:off x="8763184" y="95176"/>
            <a:ext cx="1824000" cy="1824000"/>
          </a:xfrm>
          <a:prstGeom prst="hexagon">
            <a:avLst/>
          </a:prstGeom>
          <a:blipFill dpi="0" rotWithShape="1">
            <a:blip r:embed="rId4"/>
            <a:srcRect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3" name="Esagono 22">
            <a:extLst>
              <a:ext uri="{FF2B5EF4-FFF2-40B4-BE49-F238E27FC236}">
                <a16:creationId xmlns:a16="http://schemas.microsoft.com/office/drawing/2014/main" id="{BED34A44-1143-8E4D-9193-96ACB562870C}"/>
              </a:ext>
            </a:extLst>
          </p:cNvPr>
          <p:cNvSpPr/>
          <p:nvPr/>
        </p:nvSpPr>
        <p:spPr>
          <a:xfrm>
            <a:off x="10204211" y="1068517"/>
            <a:ext cx="1824000" cy="1824000"/>
          </a:xfrm>
          <a:prstGeom prst="hexagon">
            <a:avLst/>
          </a:prstGeom>
          <a:blipFill>
            <a:blip r:embed="rId5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6" name="Esagono 25">
            <a:extLst>
              <a:ext uri="{FF2B5EF4-FFF2-40B4-BE49-F238E27FC236}">
                <a16:creationId xmlns:a16="http://schemas.microsoft.com/office/drawing/2014/main" id="{AA84D682-B773-1D06-4EAE-0164AC74DED2}"/>
              </a:ext>
            </a:extLst>
          </p:cNvPr>
          <p:cNvSpPr/>
          <p:nvPr/>
        </p:nvSpPr>
        <p:spPr>
          <a:xfrm>
            <a:off x="10204211" y="4921858"/>
            <a:ext cx="1824000" cy="1824000"/>
          </a:xfrm>
          <a:prstGeom prst="hexagon">
            <a:avLst/>
          </a:prstGeom>
          <a:blipFill>
            <a:blip r:embed="rId6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7" name="Figura a mano libera: forma 26">
            <a:extLst>
              <a:ext uri="{FF2B5EF4-FFF2-40B4-BE49-F238E27FC236}">
                <a16:creationId xmlns:a16="http://schemas.microsoft.com/office/drawing/2014/main" id="{95910B5F-662A-A2E8-F1F2-8FB4CB339633}"/>
              </a:ext>
            </a:extLst>
          </p:cNvPr>
          <p:cNvSpPr/>
          <p:nvPr/>
        </p:nvSpPr>
        <p:spPr>
          <a:xfrm>
            <a:off x="8371840" y="0"/>
            <a:ext cx="3820160" cy="6857999"/>
          </a:xfrm>
          <a:custGeom>
            <a:avLst/>
            <a:gdLst>
              <a:gd name="connsiteX0" fmla="*/ 2288371 w 3820160"/>
              <a:gd name="connsiteY0" fmla="*/ 4921857 h 6857999"/>
              <a:gd name="connsiteX1" fmla="*/ 1832371 w 3820160"/>
              <a:gd name="connsiteY1" fmla="*/ 5833857 h 6857999"/>
              <a:gd name="connsiteX2" fmla="*/ 2288371 w 3820160"/>
              <a:gd name="connsiteY2" fmla="*/ 6745857 h 6857999"/>
              <a:gd name="connsiteX3" fmla="*/ 3200371 w 3820160"/>
              <a:gd name="connsiteY3" fmla="*/ 6745857 h 6857999"/>
              <a:gd name="connsiteX4" fmla="*/ 3656371 w 3820160"/>
              <a:gd name="connsiteY4" fmla="*/ 5833857 h 6857999"/>
              <a:gd name="connsiteX5" fmla="*/ 3200371 w 3820160"/>
              <a:gd name="connsiteY5" fmla="*/ 4921857 h 6857999"/>
              <a:gd name="connsiteX6" fmla="*/ 847344 w 3820160"/>
              <a:gd name="connsiteY6" fmla="*/ 3961857 h 6857999"/>
              <a:gd name="connsiteX7" fmla="*/ 391344 w 3820160"/>
              <a:gd name="connsiteY7" fmla="*/ 4873857 h 6857999"/>
              <a:gd name="connsiteX8" fmla="*/ 847344 w 3820160"/>
              <a:gd name="connsiteY8" fmla="*/ 5785857 h 6857999"/>
              <a:gd name="connsiteX9" fmla="*/ 1759344 w 3820160"/>
              <a:gd name="connsiteY9" fmla="*/ 5785857 h 6857999"/>
              <a:gd name="connsiteX10" fmla="*/ 2215344 w 3820160"/>
              <a:gd name="connsiteY10" fmla="*/ 4873857 h 6857999"/>
              <a:gd name="connsiteX11" fmla="*/ 1759344 w 3820160"/>
              <a:gd name="connsiteY11" fmla="*/ 3961857 h 6857999"/>
              <a:gd name="connsiteX12" fmla="*/ 2288371 w 3820160"/>
              <a:gd name="connsiteY12" fmla="*/ 2988516 h 6857999"/>
              <a:gd name="connsiteX13" fmla="*/ 1832371 w 3820160"/>
              <a:gd name="connsiteY13" fmla="*/ 3900516 h 6857999"/>
              <a:gd name="connsiteX14" fmla="*/ 2288371 w 3820160"/>
              <a:gd name="connsiteY14" fmla="*/ 4812516 h 6857999"/>
              <a:gd name="connsiteX15" fmla="*/ 3200371 w 3820160"/>
              <a:gd name="connsiteY15" fmla="*/ 4812516 h 6857999"/>
              <a:gd name="connsiteX16" fmla="*/ 3656371 w 3820160"/>
              <a:gd name="connsiteY16" fmla="*/ 3900516 h 6857999"/>
              <a:gd name="connsiteX17" fmla="*/ 3200371 w 3820160"/>
              <a:gd name="connsiteY17" fmla="*/ 2988516 h 6857999"/>
              <a:gd name="connsiteX18" fmla="*/ 847344 w 3820160"/>
              <a:gd name="connsiteY18" fmla="*/ 2028517 h 6857999"/>
              <a:gd name="connsiteX19" fmla="*/ 391344 w 3820160"/>
              <a:gd name="connsiteY19" fmla="*/ 2940517 h 6857999"/>
              <a:gd name="connsiteX20" fmla="*/ 847344 w 3820160"/>
              <a:gd name="connsiteY20" fmla="*/ 3852516 h 6857999"/>
              <a:gd name="connsiteX21" fmla="*/ 1759344 w 3820160"/>
              <a:gd name="connsiteY21" fmla="*/ 3852516 h 6857999"/>
              <a:gd name="connsiteX22" fmla="*/ 2215344 w 3820160"/>
              <a:gd name="connsiteY22" fmla="*/ 2940517 h 6857999"/>
              <a:gd name="connsiteX23" fmla="*/ 1759344 w 3820160"/>
              <a:gd name="connsiteY23" fmla="*/ 2028517 h 6857999"/>
              <a:gd name="connsiteX24" fmla="*/ 2288371 w 3820160"/>
              <a:gd name="connsiteY24" fmla="*/ 1068517 h 6857999"/>
              <a:gd name="connsiteX25" fmla="*/ 1832371 w 3820160"/>
              <a:gd name="connsiteY25" fmla="*/ 1980517 h 6857999"/>
              <a:gd name="connsiteX26" fmla="*/ 2288371 w 3820160"/>
              <a:gd name="connsiteY26" fmla="*/ 2892517 h 6857999"/>
              <a:gd name="connsiteX27" fmla="*/ 3200371 w 3820160"/>
              <a:gd name="connsiteY27" fmla="*/ 2892517 h 6857999"/>
              <a:gd name="connsiteX28" fmla="*/ 3656371 w 3820160"/>
              <a:gd name="connsiteY28" fmla="*/ 1980517 h 6857999"/>
              <a:gd name="connsiteX29" fmla="*/ 3200371 w 3820160"/>
              <a:gd name="connsiteY29" fmla="*/ 1068517 h 6857999"/>
              <a:gd name="connsiteX30" fmla="*/ 847344 w 3820160"/>
              <a:gd name="connsiteY30" fmla="*/ 95176 h 6857999"/>
              <a:gd name="connsiteX31" fmla="*/ 391344 w 3820160"/>
              <a:gd name="connsiteY31" fmla="*/ 1007176 h 6857999"/>
              <a:gd name="connsiteX32" fmla="*/ 847344 w 3820160"/>
              <a:gd name="connsiteY32" fmla="*/ 1919176 h 6857999"/>
              <a:gd name="connsiteX33" fmla="*/ 1759344 w 3820160"/>
              <a:gd name="connsiteY33" fmla="*/ 1919176 h 6857999"/>
              <a:gd name="connsiteX34" fmla="*/ 2215344 w 3820160"/>
              <a:gd name="connsiteY34" fmla="*/ 1007176 h 6857999"/>
              <a:gd name="connsiteX35" fmla="*/ 1759344 w 3820160"/>
              <a:gd name="connsiteY35" fmla="*/ 95176 h 6857999"/>
              <a:gd name="connsiteX36" fmla="*/ 0 w 3820160"/>
              <a:gd name="connsiteY36" fmla="*/ 0 h 6857999"/>
              <a:gd name="connsiteX37" fmla="*/ 3820160 w 3820160"/>
              <a:gd name="connsiteY37" fmla="*/ 0 h 6857999"/>
              <a:gd name="connsiteX38" fmla="*/ 3820160 w 3820160"/>
              <a:gd name="connsiteY38" fmla="*/ 6857999 h 6857999"/>
              <a:gd name="connsiteX39" fmla="*/ 0 w 3820160"/>
              <a:gd name="connsiteY3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820160" h="6857999">
                <a:moveTo>
                  <a:pt x="2288371" y="4921857"/>
                </a:moveTo>
                <a:lnTo>
                  <a:pt x="1832371" y="5833857"/>
                </a:lnTo>
                <a:lnTo>
                  <a:pt x="2288371" y="6745857"/>
                </a:lnTo>
                <a:lnTo>
                  <a:pt x="3200371" y="6745857"/>
                </a:lnTo>
                <a:lnTo>
                  <a:pt x="3656371" y="5833857"/>
                </a:lnTo>
                <a:lnTo>
                  <a:pt x="3200371" y="4921857"/>
                </a:lnTo>
                <a:close/>
                <a:moveTo>
                  <a:pt x="847344" y="3961857"/>
                </a:moveTo>
                <a:lnTo>
                  <a:pt x="391344" y="4873857"/>
                </a:lnTo>
                <a:lnTo>
                  <a:pt x="847344" y="5785857"/>
                </a:lnTo>
                <a:lnTo>
                  <a:pt x="1759344" y="5785857"/>
                </a:lnTo>
                <a:lnTo>
                  <a:pt x="2215344" y="4873857"/>
                </a:lnTo>
                <a:lnTo>
                  <a:pt x="1759344" y="3961857"/>
                </a:lnTo>
                <a:close/>
                <a:moveTo>
                  <a:pt x="2288371" y="2988516"/>
                </a:moveTo>
                <a:lnTo>
                  <a:pt x="1832371" y="3900516"/>
                </a:lnTo>
                <a:lnTo>
                  <a:pt x="2288371" y="4812516"/>
                </a:lnTo>
                <a:lnTo>
                  <a:pt x="3200371" y="4812516"/>
                </a:lnTo>
                <a:lnTo>
                  <a:pt x="3656371" y="3900516"/>
                </a:lnTo>
                <a:lnTo>
                  <a:pt x="3200371" y="2988516"/>
                </a:lnTo>
                <a:close/>
                <a:moveTo>
                  <a:pt x="847344" y="2028517"/>
                </a:moveTo>
                <a:lnTo>
                  <a:pt x="391344" y="2940517"/>
                </a:lnTo>
                <a:lnTo>
                  <a:pt x="847344" y="3852516"/>
                </a:lnTo>
                <a:lnTo>
                  <a:pt x="1759344" y="3852516"/>
                </a:lnTo>
                <a:lnTo>
                  <a:pt x="2215344" y="2940517"/>
                </a:lnTo>
                <a:lnTo>
                  <a:pt x="1759344" y="2028517"/>
                </a:lnTo>
                <a:close/>
                <a:moveTo>
                  <a:pt x="2288371" y="1068517"/>
                </a:moveTo>
                <a:lnTo>
                  <a:pt x="1832371" y="1980517"/>
                </a:lnTo>
                <a:lnTo>
                  <a:pt x="2288371" y="2892517"/>
                </a:lnTo>
                <a:lnTo>
                  <a:pt x="3200371" y="2892517"/>
                </a:lnTo>
                <a:lnTo>
                  <a:pt x="3656371" y="1980517"/>
                </a:lnTo>
                <a:lnTo>
                  <a:pt x="3200371" y="1068517"/>
                </a:lnTo>
                <a:close/>
                <a:moveTo>
                  <a:pt x="847344" y="95176"/>
                </a:moveTo>
                <a:lnTo>
                  <a:pt x="391344" y="1007176"/>
                </a:lnTo>
                <a:lnTo>
                  <a:pt x="847344" y="1919176"/>
                </a:lnTo>
                <a:lnTo>
                  <a:pt x="1759344" y="1919176"/>
                </a:lnTo>
                <a:lnTo>
                  <a:pt x="2215344" y="1007176"/>
                </a:lnTo>
                <a:lnTo>
                  <a:pt x="1759344" y="95176"/>
                </a:lnTo>
                <a:close/>
                <a:moveTo>
                  <a:pt x="0" y="0"/>
                </a:moveTo>
                <a:lnTo>
                  <a:pt x="3820160" y="0"/>
                </a:lnTo>
                <a:lnTo>
                  <a:pt x="3820160" y="6857999"/>
                </a:lnTo>
                <a:lnTo>
                  <a:pt x="0" y="6857999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52000">
                <a:schemeClr val="accent4">
                  <a:lumMod val="0"/>
                  <a:lumOff val="100000"/>
                </a:schemeClr>
              </a:gs>
              <a:gs pos="100000">
                <a:srgbClr val="005828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89D8E1F7-6C3F-DB07-8AAE-70CEAD1FEF4B}"/>
              </a:ext>
            </a:extLst>
          </p:cNvPr>
          <p:cNvSpPr/>
          <p:nvPr/>
        </p:nvSpPr>
        <p:spPr>
          <a:xfrm>
            <a:off x="216137" y="356840"/>
            <a:ext cx="7950015" cy="665715"/>
          </a:xfrm>
          <a:prstGeom prst="roundRect">
            <a:avLst/>
          </a:prstGeom>
          <a:ln w="19050">
            <a:solidFill>
              <a:srgbClr val="FF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Tx/>
              <a:buNone/>
              <a:tabLst/>
              <a:defRPr/>
            </a:pPr>
            <a:r>
              <a:rPr kumimoji="0" lang="it-IT" sz="3467" b="1" i="0" u="none" strike="noStrike" kern="0" cap="none" spc="0" normalizeH="0" baseline="0" noProof="0">
                <a:ln w="12700">
                  <a:solidFill>
                    <a:srgbClr val="163567"/>
                  </a:solidFill>
                </a:ln>
                <a:solidFill>
                  <a:srgbClr val="A6A6A6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Possibili Evoluzioni</a:t>
            </a:r>
            <a:endParaRPr kumimoji="0" lang="it-IT" sz="3200" b="1" i="0" u="none" strike="noStrike" kern="0" cap="none" spc="0" normalizeH="0" baseline="0" noProof="0">
              <a:ln w="12700">
                <a:solidFill>
                  <a:srgbClr val="163567"/>
                </a:solidFill>
              </a:ln>
              <a:solidFill>
                <a:srgbClr val="A6A6A6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8" name="Esagono 7">
            <a:extLst>
              <a:ext uri="{FF2B5EF4-FFF2-40B4-BE49-F238E27FC236}">
                <a16:creationId xmlns:a16="http://schemas.microsoft.com/office/drawing/2014/main" id="{77ABB58F-AFDE-3F94-9FA0-6C89BE5BDFFC}"/>
              </a:ext>
            </a:extLst>
          </p:cNvPr>
          <p:cNvSpPr/>
          <p:nvPr/>
        </p:nvSpPr>
        <p:spPr>
          <a:xfrm>
            <a:off x="8763184" y="3965483"/>
            <a:ext cx="1824000" cy="1824000"/>
          </a:xfrm>
          <a:prstGeom prst="hexagon">
            <a:avLst/>
          </a:prstGeom>
          <a:blipFill>
            <a:blip r:embed="rId7"/>
            <a:stretch>
              <a:fillRect l="20000" t="20000" r="20000" b="20000"/>
            </a:stretch>
          </a:blip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it-IT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6" name="Segnaposto numero diapositiva 15">
            <a:extLst>
              <a:ext uri="{FF2B5EF4-FFF2-40B4-BE49-F238E27FC236}">
                <a16:creationId xmlns:a16="http://schemas.microsoft.com/office/drawing/2014/main" id="{E6C054C4-0D33-3E6D-8CEC-CA41AB2505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it-IT" sz="13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7</a:t>
            </a:fld>
            <a:endParaRPr kumimoji="0" lang="it-IT" sz="1333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7383A7A2-38E2-3434-62CA-61AB35BF1FE2}"/>
              </a:ext>
            </a:extLst>
          </p:cNvPr>
          <p:cNvSpPr/>
          <p:nvPr/>
        </p:nvSpPr>
        <p:spPr>
          <a:xfrm>
            <a:off x="216136" y="1223649"/>
            <a:ext cx="7950015" cy="1806348"/>
          </a:xfrm>
          <a:prstGeom prst="roundRect">
            <a:avLst>
              <a:gd name="adj" fmla="val 5945"/>
            </a:avLst>
          </a:prstGeom>
          <a:ln>
            <a:solidFill>
              <a:srgbClr val="FF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6800" rIns="91440" bIns="45720" rtlCol="0" anchor="ctr">
            <a:spAutoFit/>
          </a:bodyPr>
          <a:lstStyle/>
          <a:p>
            <a:pPr marL="0" indent="0">
              <a:buNone/>
            </a:pPr>
            <a:r>
              <a:rPr lang="it-IT" sz="1800" b="1">
                <a:solidFill>
                  <a:srgbClr val="163567"/>
                </a:solidFill>
              </a:rPr>
              <a:t>Aggiornare le visualizzazioni</a:t>
            </a:r>
          </a:p>
          <a:p>
            <a:pPr marL="0" indent="0">
              <a:buNone/>
            </a:pPr>
            <a:r>
              <a:rPr lang="it-IT" sz="1800">
                <a:solidFill>
                  <a:srgbClr val="51656F"/>
                </a:solidFill>
              </a:rPr>
              <a:t>Mantenere le visualizzazioni aggiornate tramite web </a:t>
            </a:r>
            <a:r>
              <a:rPr lang="it-IT" sz="1800" err="1">
                <a:solidFill>
                  <a:srgbClr val="51656F"/>
                </a:solidFill>
              </a:rPr>
              <a:t>scraping</a:t>
            </a:r>
            <a:r>
              <a:rPr lang="it-IT" sz="1800">
                <a:solidFill>
                  <a:srgbClr val="51656F"/>
                </a:solidFill>
              </a:rPr>
              <a:t> periodico e con il conseguente aggiornamento dei dati; in aggiunta questo permetterà di ovviare al fatto che essendo i dati delle visualizzazioni prelevati da </a:t>
            </a:r>
            <a:r>
              <a:rPr lang="it-IT" b="1" err="1">
                <a:solidFill>
                  <a:srgbClr val="163567"/>
                </a:solidFill>
              </a:rPr>
              <a:t>related_videos</a:t>
            </a:r>
            <a:r>
              <a:rPr lang="it-IT">
                <a:solidFill>
                  <a:srgbClr val="51656F"/>
                </a:solidFill>
              </a:rPr>
              <a:t> queste risultano assenti per i video che non sono stati consigliati come video successivi ad altri</a:t>
            </a:r>
            <a:endParaRPr lang="it-IT" sz="1800">
              <a:solidFill>
                <a:srgbClr val="163567"/>
              </a:solidFill>
            </a:endParaRPr>
          </a:p>
        </p:txBody>
      </p:sp>
      <p:sp>
        <p:nvSpPr>
          <p:cNvPr id="29" name="Esagono 28">
            <a:extLst>
              <a:ext uri="{FF2B5EF4-FFF2-40B4-BE49-F238E27FC236}">
                <a16:creationId xmlns:a16="http://schemas.microsoft.com/office/drawing/2014/main" id="{93A6F758-D098-96E7-279D-83F3CC864A67}"/>
              </a:ext>
            </a:extLst>
          </p:cNvPr>
          <p:cNvSpPr/>
          <p:nvPr/>
        </p:nvSpPr>
        <p:spPr>
          <a:xfrm>
            <a:off x="10204211" y="2987693"/>
            <a:ext cx="1824000" cy="1824000"/>
          </a:xfrm>
          <a:prstGeom prst="hexagon">
            <a:avLst/>
          </a:prstGeom>
          <a:blipFill>
            <a:blip r:embed="rId8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30" name="Esagono 29">
            <a:extLst>
              <a:ext uri="{FF2B5EF4-FFF2-40B4-BE49-F238E27FC236}">
                <a16:creationId xmlns:a16="http://schemas.microsoft.com/office/drawing/2014/main" id="{EF81F18B-9D16-50C5-4785-BA36907C97CF}"/>
              </a:ext>
            </a:extLst>
          </p:cNvPr>
          <p:cNvSpPr/>
          <p:nvPr/>
        </p:nvSpPr>
        <p:spPr>
          <a:xfrm>
            <a:off x="8763184" y="2025717"/>
            <a:ext cx="1824000" cy="1824000"/>
          </a:xfrm>
          <a:prstGeom prst="hexagon">
            <a:avLst/>
          </a:prstGeom>
          <a:blipFill>
            <a:blip r:embed="rId9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F7CB0F3C-820B-2AE1-FA4F-D6AA8D75490E}"/>
              </a:ext>
            </a:extLst>
          </p:cNvPr>
          <p:cNvSpPr/>
          <p:nvPr/>
        </p:nvSpPr>
        <p:spPr>
          <a:xfrm>
            <a:off x="185083" y="5221111"/>
            <a:ext cx="7950015" cy="1521312"/>
          </a:xfrm>
          <a:prstGeom prst="roundRect">
            <a:avLst>
              <a:gd name="adj" fmla="val 5945"/>
            </a:avLst>
          </a:prstGeom>
          <a:ln>
            <a:solidFill>
              <a:srgbClr val="FF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6800" rIns="91440" bIns="45720" rtlCol="0" anchor="ctr">
            <a:spAutoFit/>
          </a:bodyPr>
          <a:lstStyle/>
          <a:p>
            <a:pPr marL="0" indent="0">
              <a:buNone/>
            </a:pPr>
            <a:r>
              <a:rPr lang="it-IT" sz="1800" b="1">
                <a:solidFill>
                  <a:srgbClr val="163567"/>
                </a:solidFill>
              </a:rPr>
              <a:t>Algoritmo dei video consigliati</a:t>
            </a:r>
          </a:p>
          <a:p>
            <a:pPr marL="0" indent="0">
              <a:buNone/>
            </a:pPr>
            <a:r>
              <a:rPr lang="it-IT" sz="1800">
                <a:solidFill>
                  <a:srgbClr val="51656F"/>
                </a:solidFill>
              </a:rPr>
              <a:t>Aggiornando periodicamente le visualizzazioni possiamo ideare un algoritmo che consigli i video anche in base a un indice di popolarità che varia in base a quanti utenti hanno visualizzato il video fra il </a:t>
            </a:r>
            <a:r>
              <a:rPr lang="it-IT" sz="1800" err="1">
                <a:solidFill>
                  <a:srgbClr val="51656F"/>
                </a:solidFill>
              </a:rPr>
              <a:t>precendente</a:t>
            </a:r>
            <a:r>
              <a:rPr lang="it-IT" sz="1800">
                <a:solidFill>
                  <a:srgbClr val="51656F"/>
                </a:solidFill>
              </a:rPr>
              <a:t> aggiornamento e quello attuale</a:t>
            </a:r>
            <a:endParaRPr lang="it-IT" sz="1800">
              <a:solidFill>
                <a:srgbClr val="163567"/>
              </a:solidFill>
            </a:endParaRPr>
          </a:p>
        </p:txBody>
      </p:sp>
      <p:pic>
        <p:nvPicPr>
          <p:cNvPr id="4" name="Immagine 3" descr="Immagine che contiene Carattere, Elementi grafici, testo, logo&#10;&#10;Descrizione generata automaticamente">
            <a:extLst>
              <a:ext uri="{FF2B5EF4-FFF2-40B4-BE49-F238E27FC236}">
                <a16:creationId xmlns:a16="http://schemas.microsoft.com/office/drawing/2014/main" id="{2C551813-DDB1-E0E9-285A-E26D6B2019E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79" y="3316864"/>
            <a:ext cx="2301057" cy="1650625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6" name="Immagine 5" descr="Immagine che contiene Elementi grafici, schermata, clipart, simbolo&#10;&#10;Descrizione generata automaticamente">
            <a:extLst>
              <a:ext uri="{FF2B5EF4-FFF2-40B4-BE49-F238E27FC236}">
                <a16:creationId xmlns:a16="http://schemas.microsoft.com/office/drawing/2014/main" id="{673F94B8-87A7-EF65-391A-18AFD89503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106" y="3604500"/>
            <a:ext cx="1108073" cy="1077774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2844B12-5932-DFA9-285F-BC27DD5E4E86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70000"/>
          </a:blip>
          <a:stretch>
            <a:fillRect/>
          </a:stretch>
        </p:blipFill>
        <p:spPr>
          <a:xfrm>
            <a:off x="5876167" y="3195563"/>
            <a:ext cx="1893229" cy="1893229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4887C0D-1B00-7865-E034-F67DFDB274EB}"/>
              </a:ext>
            </a:extLst>
          </p:cNvPr>
          <p:cNvSpPr txBox="1"/>
          <p:nvPr/>
        </p:nvSpPr>
        <p:spPr>
          <a:xfrm>
            <a:off x="5876167" y="3520866"/>
            <a:ext cx="2109291" cy="1159228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r>
              <a:rPr kumimoji="0" lang="en-US" sz="6933" b="1" i="0" u="none" strike="noStrike" kern="0" cap="none" spc="0" normalizeH="0" baseline="0" noProof="0">
                <a:ln w="19050">
                  <a:solidFill>
                    <a:srgbClr val="163567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TED</a:t>
            </a:r>
            <a:endParaRPr lang="it-IT"/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179855A2-45D2-5A8B-92A4-90279BCA0C87}"/>
              </a:ext>
            </a:extLst>
          </p:cNvPr>
          <p:cNvSpPr/>
          <p:nvPr/>
        </p:nvSpPr>
        <p:spPr>
          <a:xfrm>
            <a:off x="4862246" y="3757561"/>
            <a:ext cx="884903" cy="240502"/>
          </a:xfrm>
          <a:prstGeom prst="rightArrow">
            <a:avLst/>
          </a:prstGeom>
          <a:solidFill>
            <a:srgbClr val="11FF7D"/>
          </a:solidFill>
          <a:ln>
            <a:solidFill>
              <a:srgbClr val="163567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ccia a destra 16">
            <a:extLst>
              <a:ext uri="{FF2B5EF4-FFF2-40B4-BE49-F238E27FC236}">
                <a16:creationId xmlns:a16="http://schemas.microsoft.com/office/drawing/2014/main" id="{DF95E8FC-7869-57D1-0DFC-BF2F49E23EA9}"/>
              </a:ext>
            </a:extLst>
          </p:cNvPr>
          <p:cNvSpPr/>
          <p:nvPr/>
        </p:nvSpPr>
        <p:spPr>
          <a:xfrm>
            <a:off x="2635136" y="3734230"/>
            <a:ext cx="884903" cy="240502"/>
          </a:xfrm>
          <a:prstGeom prst="rightArrow">
            <a:avLst/>
          </a:prstGeom>
          <a:solidFill>
            <a:srgbClr val="11FF7D"/>
          </a:solidFill>
          <a:ln>
            <a:solidFill>
              <a:srgbClr val="163567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4C8DA48F-83BA-9264-81DD-28F923BF0C90}"/>
              </a:ext>
            </a:extLst>
          </p:cNvPr>
          <p:cNvSpPr/>
          <p:nvPr/>
        </p:nvSpPr>
        <p:spPr>
          <a:xfrm rot="10800000">
            <a:off x="4863778" y="4269867"/>
            <a:ext cx="884903" cy="240502"/>
          </a:xfrm>
          <a:prstGeom prst="rightArrow">
            <a:avLst/>
          </a:prstGeom>
          <a:solidFill>
            <a:srgbClr val="11FF7D"/>
          </a:solidFill>
          <a:ln>
            <a:solidFill>
              <a:srgbClr val="163567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9F255454-6A5C-68E5-251B-0B0693AFF2CD}"/>
              </a:ext>
            </a:extLst>
          </p:cNvPr>
          <p:cNvSpPr/>
          <p:nvPr/>
        </p:nvSpPr>
        <p:spPr>
          <a:xfrm rot="10800000">
            <a:off x="2588414" y="4269867"/>
            <a:ext cx="884903" cy="240502"/>
          </a:xfrm>
          <a:prstGeom prst="rightArrow">
            <a:avLst/>
          </a:prstGeom>
          <a:solidFill>
            <a:srgbClr val="11FF7D"/>
          </a:solidFill>
          <a:ln>
            <a:solidFill>
              <a:srgbClr val="163567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238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AE29CD01-C696-E90F-742B-1BDE405213F3}"/>
              </a:ext>
            </a:extLst>
          </p:cNvPr>
          <p:cNvSpPr/>
          <p:nvPr/>
        </p:nvSpPr>
        <p:spPr>
          <a:xfrm>
            <a:off x="8371840" y="0"/>
            <a:ext cx="382016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0" name="Esagono 19">
            <a:extLst>
              <a:ext uri="{FF2B5EF4-FFF2-40B4-BE49-F238E27FC236}">
                <a16:creationId xmlns:a16="http://schemas.microsoft.com/office/drawing/2014/main" id="{E1642432-9EF4-6B61-8213-B3465958060E}"/>
              </a:ext>
            </a:extLst>
          </p:cNvPr>
          <p:cNvSpPr/>
          <p:nvPr/>
        </p:nvSpPr>
        <p:spPr>
          <a:xfrm>
            <a:off x="8763184" y="95176"/>
            <a:ext cx="1824000" cy="1824000"/>
          </a:xfrm>
          <a:prstGeom prst="hexagon">
            <a:avLst/>
          </a:prstGeom>
          <a:blipFill dpi="0" rotWithShape="1">
            <a:blip r:embed="rId4"/>
            <a:srcRect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2" name="Esagono 21">
            <a:extLst>
              <a:ext uri="{FF2B5EF4-FFF2-40B4-BE49-F238E27FC236}">
                <a16:creationId xmlns:a16="http://schemas.microsoft.com/office/drawing/2014/main" id="{21B7A069-8D9C-6015-E833-BC1A39650293}"/>
              </a:ext>
            </a:extLst>
          </p:cNvPr>
          <p:cNvSpPr/>
          <p:nvPr/>
        </p:nvSpPr>
        <p:spPr>
          <a:xfrm>
            <a:off x="10204211" y="1068517"/>
            <a:ext cx="1824000" cy="1824000"/>
          </a:xfrm>
          <a:prstGeom prst="hexagon">
            <a:avLst/>
          </a:prstGeom>
          <a:blipFill>
            <a:blip r:embed="rId5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4" name="Esagono 23">
            <a:extLst>
              <a:ext uri="{FF2B5EF4-FFF2-40B4-BE49-F238E27FC236}">
                <a16:creationId xmlns:a16="http://schemas.microsoft.com/office/drawing/2014/main" id="{67A424E4-4AE5-33A8-AB95-657C9166AE16}"/>
              </a:ext>
            </a:extLst>
          </p:cNvPr>
          <p:cNvSpPr/>
          <p:nvPr/>
        </p:nvSpPr>
        <p:spPr>
          <a:xfrm>
            <a:off x="8763184" y="3961858"/>
            <a:ext cx="1824000" cy="1824000"/>
          </a:xfrm>
          <a:prstGeom prst="hexagon">
            <a:avLst/>
          </a:prstGeom>
          <a:blipFill>
            <a:blip r:embed="rId6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6" name="Figura a mano libera: forma 25">
            <a:extLst>
              <a:ext uri="{FF2B5EF4-FFF2-40B4-BE49-F238E27FC236}">
                <a16:creationId xmlns:a16="http://schemas.microsoft.com/office/drawing/2014/main" id="{3A4E330F-4A43-252D-5BB2-D575EA3A4C47}"/>
              </a:ext>
            </a:extLst>
          </p:cNvPr>
          <p:cNvSpPr/>
          <p:nvPr/>
        </p:nvSpPr>
        <p:spPr>
          <a:xfrm>
            <a:off x="8371840" y="0"/>
            <a:ext cx="3820160" cy="6857999"/>
          </a:xfrm>
          <a:custGeom>
            <a:avLst/>
            <a:gdLst>
              <a:gd name="connsiteX0" fmla="*/ 2288371 w 3820160"/>
              <a:gd name="connsiteY0" fmla="*/ 4921857 h 6857999"/>
              <a:gd name="connsiteX1" fmla="*/ 1832371 w 3820160"/>
              <a:gd name="connsiteY1" fmla="*/ 5833857 h 6857999"/>
              <a:gd name="connsiteX2" fmla="*/ 2288371 w 3820160"/>
              <a:gd name="connsiteY2" fmla="*/ 6745857 h 6857999"/>
              <a:gd name="connsiteX3" fmla="*/ 3200371 w 3820160"/>
              <a:gd name="connsiteY3" fmla="*/ 6745857 h 6857999"/>
              <a:gd name="connsiteX4" fmla="*/ 3656371 w 3820160"/>
              <a:gd name="connsiteY4" fmla="*/ 5833857 h 6857999"/>
              <a:gd name="connsiteX5" fmla="*/ 3200371 w 3820160"/>
              <a:gd name="connsiteY5" fmla="*/ 4921857 h 6857999"/>
              <a:gd name="connsiteX6" fmla="*/ 847344 w 3820160"/>
              <a:gd name="connsiteY6" fmla="*/ 3961857 h 6857999"/>
              <a:gd name="connsiteX7" fmla="*/ 391344 w 3820160"/>
              <a:gd name="connsiteY7" fmla="*/ 4873857 h 6857999"/>
              <a:gd name="connsiteX8" fmla="*/ 847344 w 3820160"/>
              <a:gd name="connsiteY8" fmla="*/ 5785857 h 6857999"/>
              <a:gd name="connsiteX9" fmla="*/ 1759344 w 3820160"/>
              <a:gd name="connsiteY9" fmla="*/ 5785857 h 6857999"/>
              <a:gd name="connsiteX10" fmla="*/ 2215344 w 3820160"/>
              <a:gd name="connsiteY10" fmla="*/ 4873857 h 6857999"/>
              <a:gd name="connsiteX11" fmla="*/ 1759344 w 3820160"/>
              <a:gd name="connsiteY11" fmla="*/ 3961857 h 6857999"/>
              <a:gd name="connsiteX12" fmla="*/ 2288371 w 3820160"/>
              <a:gd name="connsiteY12" fmla="*/ 2988516 h 6857999"/>
              <a:gd name="connsiteX13" fmla="*/ 1832371 w 3820160"/>
              <a:gd name="connsiteY13" fmla="*/ 3900516 h 6857999"/>
              <a:gd name="connsiteX14" fmla="*/ 2288371 w 3820160"/>
              <a:gd name="connsiteY14" fmla="*/ 4812516 h 6857999"/>
              <a:gd name="connsiteX15" fmla="*/ 3200371 w 3820160"/>
              <a:gd name="connsiteY15" fmla="*/ 4812516 h 6857999"/>
              <a:gd name="connsiteX16" fmla="*/ 3656371 w 3820160"/>
              <a:gd name="connsiteY16" fmla="*/ 3900516 h 6857999"/>
              <a:gd name="connsiteX17" fmla="*/ 3200371 w 3820160"/>
              <a:gd name="connsiteY17" fmla="*/ 2988516 h 6857999"/>
              <a:gd name="connsiteX18" fmla="*/ 847344 w 3820160"/>
              <a:gd name="connsiteY18" fmla="*/ 2028517 h 6857999"/>
              <a:gd name="connsiteX19" fmla="*/ 391344 w 3820160"/>
              <a:gd name="connsiteY19" fmla="*/ 2940517 h 6857999"/>
              <a:gd name="connsiteX20" fmla="*/ 847344 w 3820160"/>
              <a:gd name="connsiteY20" fmla="*/ 3852516 h 6857999"/>
              <a:gd name="connsiteX21" fmla="*/ 1759344 w 3820160"/>
              <a:gd name="connsiteY21" fmla="*/ 3852516 h 6857999"/>
              <a:gd name="connsiteX22" fmla="*/ 2215344 w 3820160"/>
              <a:gd name="connsiteY22" fmla="*/ 2940517 h 6857999"/>
              <a:gd name="connsiteX23" fmla="*/ 1759344 w 3820160"/>
              <a:gd name="connsiteY23" fmla="*/ 2028517 h 6857999"/>
              <a:gd name="connsiteX24" fmla="*/ 2288371 w 3820160"/>
              <a:gd name="connsiteY24" fmla="*/ 1068517 h 6857999"/>
              <a:gd name="connsiteX25" fmla="*/ 1832371 w 3820160"/>
              <a:gd name="connsiteY25" fmla="*/ 1980517 h 6857999"/>
              <a:gd name="connsiteX26" fmla="*/ 2288371 w 3820160"/>
              <a:gd name="connsiteY26" fmla="*/ 2892517 h 6857999"/>
              <a:gd name="connsiteX27" fmla="*/ 3200371 w 3820160"/>
              <a:gd name="connsiteY27" fmla="*/ 2892517 h 6857999"/>
              <a:gd name="connsiteX28" fmla="*/ 3656371 w 3820160"/>
              <a:gd name="connsiteY28" fmla="*/ 1980517 h 6857999"/>
              <a:gd name="connsiteX29" fmla="*/ 3200371 w 3820160"/>
              <a:gd name="connsiteY29" fmla="*/ 1068517 h 6857999"/>
              <a:gd name="connsiteX30" fmla="*/ 847344 w 3820160"/>
              <a:gd name="connsiteY30" fmla="*/ 95176 h 6857999"/>
              <a:gd name="connsiteX31" fmla="*/ 391344 w 3820160"/>
              <a:gd name="connsiteY31" fmla="*/ 1007176 h 6857999"/>
              <a:gd name="connsiteX32" fmla="*/ 847344 w 3820160"/>
              <a:gd name="connsiteY32" fmla="*/ 1919176 h 6857999"/>
              <a:gd name="connsiteX33" fmla="*/ 1759344 w 3820160"/>
              <a:gd name="connsiteY33" fmla="*/ 1919176 h 6857999"/>
              <a:gd name="connsiteX34" fmla="*/ 2215344 w 3820160"/>
              <a:gd name="connsiteY34" fmla="*/ 1007176 h 6857999"/>
              <a:gd name="connsiteX35" fmla="*/ 1759344 w 3820160"/>
              <a:gd name="connsiteY35" fmla="*/ 95176 h 6857999"/>
              <a:gd name="connsiteX36" fmla="*/ 0 w 3820160"/>
              <a:gd name="connsiteY36" fmla="*/ 0 h 6857999"/>
              <a:gd name="connsiteX37" fmla="*/ 3820160 w 3820160"/>
              <a:gd name="connsiteY37" fmla="*/ 0 h 6857999"/>
              <a:gd name="connsiteX38" fmla="*/ 3820160 w 3820160"/>
              <a:gd name="connsiteY38" fmla="*/ 6857999 h 6857999"/>
              <a:gd name="connsiteX39" fmla="*/ 0 w 3820160"/>
              <a:gd name="connsiteY3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820160" h="6857999">
                <a:moveTo>
                  <a:pt x="2288371" y="4921857"/>
                </a:moveTo>
                <a:lnTo>
                  <a:pt x="1832371" y="5833857"/>
                </a:lnTo>
                <a:lnTo>
                  <a:pt x="2288371" y="6745857"/>
                </a:lnTo>
                <a:lnTo>
                  <a:pt x="3200371" y="6745857"/>
                </a:lnTo>
                <a:lnTo>
                  <a:pt x="3656371" y="5833857"/>
                </a:lnTo>
                <a:lnTo>
                  <a:pt x="3200371" y="4921857"/>
                </a:lnTo>
                <a:close/>
                <a:moveTo>
                  <a:pt x="847344" y="3961857"/>
                </a:moveTo>
                <a:lnTo>
                  <a:pt x="391344" y="4873857"/>
                </a:lnTo>
                <a:lnTo>
                  <a:pt x="847344" y="5785857"/>
                </a:lnTo>
                <a:lnTo>
                  <a:pt x="1759344" y="5785857"/>
                </a:lnTo>
                <a:lnTo>
                  <a:pt x="2215344" y="4873857"/>
                </a:lnTo>
                <a:lnTo>
                  <a:pt x="1759344" y="3961857"/>
                </a:lnTo>
                <a:close/>
                <a:moveTo>
                  <a:pt x="2288371" y="2988516"/>
                </a:moveTo>
                <a:lnTo>
                  <a:pt x="1832371" y="3900516"/>
                </a:lnTo>
                <a:lnTo>
                  <a:pt x="2288371" y="4812516"/>
                </a:lnTo>
                <a:lnTo>
                  <a:pt x="3200371" y="4812516"/>
                </a:lnTo>
                <a:lnTo>
                  <a:pt x="3656371" y="3900516"/>
                </a:lnTo>
                <a:lnTo>
                  <a:pt x="3200371" y="2988516"/>
                </a:lnTo>
                <a:close/>
                <a:moveTo>
                  <a:pt x="847344" y="2028517"/>
                </a:moveTo>
                <a:lnTo>
                  <a:pt x="391344" y="2940517"/>
                </a:lnTo>
                <a:lnTo>
                  <a:pt x="847344" y="3852516"/>
                </a:lnTo>
                <a:lnTo>
                  <a:pt x="1759344" y="3852516"/>
                </a:lnTo>
                <a:lnTo>
                  <a:pt x="2215344" y="2940517"/>
                </a:lnTo>
                <a:lnTo>
                  <a:pt x="1759344" y="2028517"/>
                </a:lnTo>
                <a:close/>
                <a:moveTo>
                  <a:pt x="2288371" y="1068517"/>
                </a:moveTo>
                <a:lnTo>
                  <a:pt x="1832371" y="1980517"/>
                </a:lnTo>
                <a:lnTo>
                  <a:pt x="2288371" y="2892517"/>
                </a:lnTo>
                <a:lnTo>
                  <a:pt x="3200371" y="2892517"/>
                </a:lnTo>
                <a:lnTo>
                  <a:pt x="3656371" y="1980517"/>
                </a:lnTo>
                <a:lnTo>
                  <a:pt x="3200371" y="1068517"/>
                </a:lnTo>
                <a:close/>
                <a:moveTo>
                  <a:pt x="847344" y="95176"/>
                </a:moveTo>
                <a:lnTo>
                  <a:pt x="391344" y="1007176"/>
                </a:lnTo>
                <a:lnTo>
                  <a:pt x="847344" y="1919176"/>
                </a:lnTo>
                <a:lnTo>
                  <a:pt x="1759344" y="1919176"/>
                </a:lnTo>
                <a:lnTo>
                  <a:pt x="2215344" y="1007176"/>
                </a:lnTo>
                <a:lnTo>
                  <a:pt x="1759344" y="95176"/>
                </a:lnTo>
                <a:close/>
                <a:moveTo>
                  <a:pt x="0" y="0"/>
                </a:moveTo>
                <a:lnTo>
                  <a:pt x="3820160" y="0"/>
                </a:lnTo>
                <a:lnTo>
                  <a:pt x="3820160" y="6857999"/>
                </a:lnTo>
                <a:lnTo>
                  <a:pt x="0" y="6857999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52000">
                <a:schemeClr val="accent4">
                  <a:lumMod val="0"/>
                  <a:lumOff val="100000"/>
                </a:schemeClr>
              </a:gs>
              <a:gs pos="100000">
                <a:srgbClr val="005828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89D8E1F7-6C3F-DB07-8AAE-70CEAD1FEF4B}"/>
              </a:ext>
            </a:extLst>
          </p:cNvPr>
          <p:cNvSpPr/>
          <p:nvPr/>
        </p:nvSpPr>
        <p:spPr>
          <a:xfrm>
            <a:off x="216137" y="356840"/>
            <a:ext cx="7950015" cy="665715"/>
          </a:xfrm>
          <a:prstGeom prst="roundRect">
            <a:avLst/>
          </a:prstGeom>
          <a:ln w="19050">
            <a:solidFill>
              <a:srgbClr val="FF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Tx/>
              <a:buNone/>
              <a:tabLst/>
              <a:defRPr/>
            </a:pPr>
            <a:r>
              <a:rPr kumimoji="0" lang="it-IT" sz="3467" b="1" i="0" u="none" strike="noStrike" kern="0" cap="none" spc="0" normalizeH="0" baseline="0" noProof="0">
                <a:ln w="12700">
                  <a:solidFill>
                    <a:srgbClr val="163567"/>
                  </a:solidFill>
                </a:ln>
                <a:solidFill>
                  <a:srgbClr val="A6A6A6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Codice</a:t>
            </a:r>
            <a:endParaRPr kumimoji="0" lang="it-IT" sz="3200" b="1" i="0" u="none" strike="noStrike" kern="0" cap="none" spc="0" normalizeH="0" baseline="0" noProof="0">
              <a:ln w="12700">
                <a:solidFill>
                  <a:srgbClr val="163567"/>
                </a:solidFill>
              </a:ln>
              <a:solidFill>
                <a:srgbClr val="A6A6A6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7" name="Segnaposto numero diapositiva 1">
            <a:extLst>
              <a:ext uri="{FF2B5EF4-FFF2-40B4-BE49-F238E27FC236}">
                <a16:creationId xmlns:a16="http://schemas.microsoft.com/office/drawing/2014/main" id="{072D8EDE-B0D8-2186-2455-EB7FA96AB8C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</p:spPr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it-IT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8</a:t>
            </a:fld>
            <a:endParaRPr lang="it-IT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" name="Esagono 17">
            <a:extLst>
              <a:ext uri="{FF2B5EF4-FFF2-40B4-BE49-F238E27FC236}">
                <a16:creationId xmlns:a16="http://schemas.microsoft.com/office/drawing/2014/main" id="{9DBDF724-B74F-DE61-4815-A5C7AFF117A5}"/>
              </a:ext>
            </a:extLst>
          </p:cNvPr>
          <p:cNvSpPr/>
          <p:nvPr/>
        </p:nvSpPr>
        <p:spPr>
          <a:xfrm>
            <a:off x="10204211" y="4921858"/>
            <a:ext cx="1824000" cy="1824000"/>
          </a:xfrm>
          <a:prstGeom prst="hexagon">
            <a:avLst/>
          </a:prstGeom>
          <a:blipFill>
            <a:blip r:embed="rId7"/>
            <a:stretch>
              <a:fillRect l="20000" t="20000" r="20000" b="20000"/>
            </a:stretch>
          </a:blip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7" name="Esagono 26">
            <a:extLst>
              <a:ext uri="{FF2B5EF4-FFF2-40B4-BE49-F238E27FC236}">
                <a16:creationId xmlns:a16="http://schemas.microsoft.com/office/drawing/2014/main" id="{56D98051-ECD0-A9F9-C05E-8B77761255B9}"/>
              </a:ext>
            </a:extLst>
          </p:cNvPr>
          <p:cNvSpPr/>
          <p:nvPr/>
        </p:nvSpPr>
        <p:spPr>
          <a:xfrm>
            <a:off x="10204211" y="2987693"/>
            <a:ext cx="1824000" cy="1824000"/>
          </a:xfrm>
          <a:prstGeom prst="hexagon">
            <a:avLst/>
          </a:prstGeom>
          <a:blipFill>
            <a:blip r:embed="rId8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8" name="Esagono 27">
            <a:extLst>
              <a:ext uri="{FF2B5EF4-FFF2-40B4-BE49-F238E27FC236}">
                <a16:creationId xmlns:a16="http://schemas.microsoft.com/office/drawing/2014/main" id="{2D3B7E95-0373-30A0-4F66-3BCCBEE29361}"/>
              </a:ext>
            </a:extLst>
          </p:cNvPr>
          <p:cNvSpPr/>
          <p:nvPr/>
        </p:nvSpPr>
        <p:spPr>
          <a:xfrm>
            <a:off x="8763184" y="2025717"/>
            <a:ext cx="1824000" cy="1824000"/>
          </a:xfrm>
          <a:prstGeom prst="hexagon">
            <a:avLst/>
          </a:prstGeom>
          <a:blipFill>
            <a:blip r:embed="rId9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it-IT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613B220F-8734-F772-9386-C9CA30E566F1}"/>
              </a:ext>
            </a:extLst>
          </p:cNvPr>
          <p:cNvSpPr/>
          <p:nvPr/>
        </p:nvSpPr>
        <p:spPr>
          <a:xfrm>
            <a:off x="220105" y="2321624"/>
            <a:ext cx="3139422" cy="381170"/>
          </a:xfrm>
          <a:prstGeom prst="roundRect">
            <a:avLst>
              <a:gd name="adj" fmla="val 5945"/>
            </a:avLst>
          </a:prstGeom>
          <a:ln>
            <a:solidFill>
              <a:srgbClr val="FF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6800" rIns="91440" bIns="45720" rtlCol="0" anchor="ctr">
            <a:spAutoFit/>
          </a:bodyPr>
          <a:lstStyle/>
          <a:p>
            <a:r>
              <a:rPr lang="it-IT">
                <a:solidFill>
                  <a:srgbClr val="163567"/>
                </a:solidFill>
              </a:rPr>
              <a:t>Aggiunta di </a:t>
            </a:r>
            <a:r>
              <a:rPr lang="it-IT" b="1" err="1">
                <a:solidFill>
                  <a:srgbClr val="163567"/>
                </a:solidFill>
              </a:rPr>
              <a:t>related_videos</a:t>
            </a:r>
            <a:endParaRPr lang="it-IT" b="1">
              <a:solidFill>
                <a:srgbClr val="163567"/>
              </a:solidFill>
            </a:endParaRP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D8545117-8A2E-7B6D-F907-AE91816F577A}"/>
              </a:ext>
            </a:extLst>
          </p:cNvPr>
          <p:cNvSpPr/>
          <p:nvPr/>
        </p:nvSpPr>
        <p:spPr>
          <a:xfrm>
            <a:off x="216137" y="5185478"/>
            <a:ext cx="3311192" cy="381170"/>
          </a:xfrm>
          <a:prstGeom prst="roundRect">
            <a:avLst>
              <a:gd name="adj" fmla="val 5945"/>
            </a:avLst>
          </a:prstGeom>
          <a:ln>
            <a:solidFill>
              <a:srgbClr val="FF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6800" rIns="91440" bIns="45720" rtlCol="0" anchor="ctr">
            <a:spAutoFit/>
          </a:bodyPr>
          <a:lstStyle/>
          <a:p>
            <a:r>
              <a:rPr lang="it-IT">
                <a:solidFill>
                  <a:srgbClr val="163567"/>
                </a:solidFill>
              </a:rPr>
              <a:t>Aggiunta delle visualizzazioni</a:t>
            </a: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E1D0719D-1681-57B4-033F-1149AAC7C8BF}"/>
              </a:ext>
            </a:extLst>
          </p:cNvPr>
          <p:cNvSpPr/>
          <p:nvPr/>
        </p:nvSpPr>
        <p:spPr>
          <a:xfrm>
            <a:off x="216137" y="1127911"/>
            <a:ext cx="3139422" cy="381170"/>
          </a:xfrm>
          <a:prstGeom prst="roundRect">
            <a:avLst>
              <a:gd name="adj" fmla="val 5945"/>
            </a:avLst>
          </a:prstGeom>
          <a:ln>
            <a:solidFill>
              <a:srgbClr val="FF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6800" rIns="91440" bIns="45720" rtlCol="0" anchor="ctr">
            <a:spAutoFit/>
          </a:bodyPr>
          <a:lstStyle/>
          <a:p>
            <a:r>
              <a:rPr lang="it-IT">
                <a:solidFill>
                  <a:srgbClr val="163567"/>
                </a:solidFill>
              </a:rPr>
              <a:t>Lettura di </a:t>
            </a:r>
            <a:r>
              <a:rPr lang="it-IT" b="1" err="1">
                <a:solidFill>
                  <a:srgbClr val="163567"/>
                </a:solidFill>
              </a:rPr>
              <a:t>related_videos</a:t>
            </a:r>
            <a:endParaRPr lang="it-IT" b="1">
              <a:solidFill>
                <a:srgbClr val="163567"/>
              </a:solidFill>
            </a:endParaRP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7BFCD24F-13BB-BFB5-E697-F9C0FA08C6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6137" y="1588155"/>
            <a:ext cx="7950015" cy="65439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17571838-AA20-CB5F-2DB6-2EE19D4E9A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4322" y="2808150"/>
            <a:ext cx="7955814" cy="23099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7B140E3F-5583-2493-3B3E-0D0C3A7C3E3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4322" y="5645722"/>
            <a:ext cx="7955814" cy="107728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754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</Words>
  <Application>Microsoft Office PowerPoint</Application>
  <PresentationFormat>Widescreen</PresentationFormat>
  <Paragraphs>55</Paragraphs>
  <Slides>8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Helvetica Neue</vt:lpstr>
      <vt:lpstr>Simple Light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>ELHADJI FALLOU FALL</cp:lastModifiedBy>
  <cp:revision>1</cp:revision>
  <dcterms:created xsi:type="dcterms:W3CDTF">2024-06-29T14:40:10Z</dcterms:created>
  <dcterms:modified xsi:type="dcterms:W3CDTF">2024-07-19T12:26:13Z</dcterms:modified>
</cp:coreProperties>
</file>