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66B"/>
    <a:srgbClr val="3B5880"/>
    <a:srgbClr val="E0EDFE"/>
    <a:srgbClr val="EDF6FF"/>
    <a:srgbClr val="FEFEFF"/>
    <a:srgbClr val="C4DCFF"/>
    <a:srgbClr val="9ABFF3"/>
    <a:srgbClr val="6D88AF"/>
    <a:srgbClr val="4F6E9A"/>
    <a:srgbClr val="356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9B380-1AB0-48A3-83C6-37E174909C06}" v="4" dt="2024-01-18T02:58:03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Fisher" userId="998d2fc8e3c23dd7" providerId="LiveId" clId="{1039B380-1AB0-48A3-83C6-37E174909C06}"/>
    <pc:docChg chg="addSld modSld">
      <pc:chgData name="Evan Fisher" userId="998d2fc8e3c23dd7" providerId="LiveId" clId="{1039B380-1AB0-48A3-83C6-37E174909C06}" dt="2024-01-18T02:58:03.450" v="30" actId="164"/>
      <pc:docMkLst>
        <pc:docMk/>
      </pc:docMkLst>
      <pc:sldChg chg="addSp modSp new">
        <pc:chgData name="Evan Fisher" userId="998d2fc8e3c23dd7" providerId="LiveId" clId="{1039B380-1AB0-48A3-83C6-37E174909C06}" dt="2024-01-17T22:55:32.520" v="1"/>
        <pc:sldMkLst>
          <pc:docMk/>
          <pc:sldMk cId="1193440610" sldId="257"/>
        </pc:sldMkLst>
        <pc:spChg chg="add mod">
          <ac:chgData name="Evan Fisher" userId="998d2fc8e3c23dd7" providerId="LiveId" clId="{1039B380-1AB0-48A3-83C6-37E174909C06}" dt="2024-01-17T22:55:32.520" v="1"/>
          <ac:spMkLst>
            <pc:docMk/>
            <pc:sldMk cId="1193440610" sldId="257"/>
            <ac:spMk id="3" creationId="{51160C0F-C001-79CD-89B9-3B614C1F7648}"/>
          </ac:spMkLst>
        </pc:spChg>
        <pc:picChg chg="add mod">
          <ac:chgData name="Evan Fisher" userId="998d2fc8e3c23dd7" providerId="LiveId" clId="{1039B380-1AB0-48A3-83C6-37E174909C06}" dt="2024-01-17T22:55:32.520" v="1"/>
          <ac:picMkLst>
            <pc:docMk/>
            <pc:sldMk cId="1193440610" sldId="257"/>
            <ac:picMk id="2" creationId="{4D6E51E6-B8CC-E669-0834-1065658AE5AC}"/>
          </ac:picMkLst>
        </pc:picChg>
      </pc:sldChg>
      <pc:sldChg chg="addSp modSp new mod">
        <pc:chgData name="Evan Fisher" userId="998d2fc8e3c23dd7" providerId="LiveId" clId="{1039B380-1AB0-48A3-83C6-37E174909C06}" dt="2024-01-18T02:58:03.450" v="30" actId="164"/>
        <pc:sldMkLst>
          <pc:docMk/>
          <pc:sldMk cId="323389922" sldId="258"/>
        </pc:sldMkLst>
        <pc:spChg chg="add mod">
          <ac:chgData name="Evan Fisher" userId="998d2fc8e3c23dd7" providerId="LiveId" clId="{1039B380-1AB0-48A3-83C6-37E174909C06}" dt="2024-01-18T02:58:03.450" v="30" actId="164"/>
          <ac:spMkLst>
            <pc:docMk/>
            <pc:sldMk cId="323389922" sldId="258"/>
            <ac:spMk id="4" creationId="{8ABA7A47-609A-5FC7-71AA-07EAEE84D2EC}"/>
          </ac:spMkLst>
        </pc:spChg>
        <pc:grpChg chg="add mod">
          <ac:chgData name="Evan Fisher" userId="998d2fc8e3c23dd7" providerId="LiveId" clId="{1039B380-1AB0-48A3-83C6-37E174909C06}" dt="2024-01-18T02:58:03.450" v="30" actId="164"/>
          <ac:grpSpMkLst>
            <pc:docMk/>
            <pc:sldMk cId="323389922" sldId="258"/>
            <ac:grpSpMk id="5" creationId="{E3094CC0-86F2-8855-EEF7-E699502728C8}"/>
          </ac:grpSpMkLst>
        </pc:grpChg>
        <pc:picChg chg="add mod modCrop">
          <ac:chgData name="Evan Fisher" userId="998d2fc8e3c23dd7" providerId="LiveId" clId="{1039B380-1AB0-48A3-83C6-37E174909C06}" dt="2024-01-18T02:58:03.450" v="30" actId="164"/>
          <ac:picMkLst>
            <pc:docMk/>
            <pc:sldMk cId="323389922" sldId="258"/>
            <ac:picMk id="3" creationId="{A58AB1C6-DCE0-98DE-64F0-A16CA022AE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66E-5800-A26A-EA29-CDA41AC1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53365-6077-96C3-A57F-EEEE21D0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D896-5ED5-8766-55AB-4791F913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2EDA-1A4B-686A-7105-1883532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2D18-E32B-4FE8-63EB-A20B5266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A70-08DF-C563-E8DE-5C746D13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F2D88-D7BC-E9A9-8C8D-9E899B860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9471-29B8-1205-CDAC-5C0D6199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7788-8BFA-9977-256F-0E922D21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F28C-41A6-61F8-7C47-B373BC16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09D7C-6322-4137-1F74-0F0A84623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C122B-CF78-2994-70A3-2C30E96F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DB912-B3B4-B850-617A-9769D724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5208F-F412-7297-7428-757D707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BADA-849F-FE83-6ED9-02619918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3B54-60A1-E2AA-5E20-17562C07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C408-874B-E739-7177-F49A3897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C9F0-BE4E-9A71-4DF0-34AB42D0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7834-7DBB-D6A1-2FEC-A28D1FC3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1192-FF8F-7F94-F1AA-CFA79BDD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38D4-6F76-E7E3-F6FF-A123A726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32B1-8EC4-54CE-C395-D2416047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03AF-AB3D-6B37-594B-74FDEC2B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64BB-BBDE-F4F4-F865-EF923420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7480-D6A7-56AC-3E39-6CD8510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0DD1-33C7-1321-FF40-1E4F11D8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9B4D-3251-039F-B921-43F213451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13D2A-7F3D-7FBA-F1A7-7F3B3F985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E4996-8751-C088-872A-F3CD9AAF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10CFD-DC66-3D97-79BA-AC1E7A4B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B8800-FB24-598C-9279-775581D8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7FD8-FDCF-9D19-20D9-59EC58CB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8424F-98AE-B241-50EA-8A2DA0331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AFF2-8E9D-0172-C1FA-E00009ABD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FE284-F05D-F23F-BBB8-01A657A6A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7EA49-956D-D44D-D312-A54B0AAE6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5D02B-F497-E14B-58FD-52F55D08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265E2-72B2-ADB6-7B95-BA893B64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2DD06-3902-2C4A-A60F-0063E3E1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1A54-6663-93AD-4141-D9BD42D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79A1C-C20F-F2A3-C5F5-B19DD269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ABB9C-B87A-8C0B-D39D-E4D3CDE0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1D346-1AD5-3748-9271-AFA18ACE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46B3F-F09A-A750-04BC-5B32A1CF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29A55-A65D-A147-440E-B9BC83C3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65C0E-634F-B8D8-7E0A-ED5A8071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64AD-EE95-7678-4089-CCE0CA81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F921-4F50-75F4-3302-B959C7DE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9A9D-2E1B-455C-F8F1-1C6DFCEB6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AC3EF-1304-971C-B16A-2087E717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94902-5B3D-66EE-ED36-8027BA44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C637-2D8E-1619-E122-05C0D10C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ACA9-EA69-4303-6DFF-20D3287D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492E8-9DED-638C-A8B7-40FFE5AF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0E19C-5279-B4DA-380D-83CC1700C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DC6C8-41CA-C4A8-02C3-E0DB341E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EC52-621D-B6E9-8CD2-D890CD42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17DA8-5629-7311-A9D2-F9DBEB21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E39EC-9E0C-508D-01E2-164C3903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8304-5571-D615-190D-820B62DE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8E01-38E7-12A1-1267-F78F7458E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62B91-C27E-4BF2-ACFF-623C9B88D8D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F817-C8FB-88CC-3AD8-3BB1646DC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98A1-CBFA-F73A-359F-658251392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DDD95-74F2-4BFD-A4A0-D1998018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mountains with white sky&#10;&#10;Description automatically generated with medium confidence">
            <a:extLst>
              <a:ext uri="{FF2B5EF4-FFF2-40B4-BE49-F238E27FC236}">
                <a16:creationId xmlns:a16="http://schemas.microsoft.com/office/drawing/2014/main" id="{C637D341-0A35-5180-4B01-002DA115A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32" b="17850"/>
          <a:stretch/>
        </p:blipFill>
        <p:spPr>
          <a:xfrm>
            <a:off x="1524000" y="2251587"/>
            <a:ext cx="9144000" cy="3382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BA204-AF5B-FD0A-BE69-D8977FBA3D4D}"/>
              </a:ext>
            </a:extLst>
          </p:cNvPr>
          <p:cNvSpPr txBox="1"/>
          <p:nvPr/>
        </p:nvSpPr>
        <p:spPr>
          <a:xfrm>
            <a:off x="3388894" y="3127128"/>
            <a:ext cx="54142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err="1">
                <a:solidFill>
                  <a:schemeClr val="bg1"/>
                </a:solidFill>
                <a:effectLst/>
              </a:rPr>
              <a:t>For</a:t>
            </a:r>
            <a:r>
              <a:rPr lang="en-US" sz="10000" b="1" dirty="0" err="1">
                <a:solidFill>
                  <a:schemeClr val="bg1"/>
                </a:solidFill>
                <a:effectLst/>
              </a:rPr>
              <a:t>WNC</a:t>
            </a:r>
            <a:r>
              <a:rPr lang="en-US" sz="10000" b="1" dirty="0">
                <a:gradFill>
                  <a:gsLst>
                    <a:gs pos="89000">
                      <a:srgbClr val="EDF6FF"/>
                    </a:gs>
                    <a:gs pos="77000">
                      <a:srgbClr val="E0EDFE"/>
                    </a:gs>
                    <a:gs pos="66000">
                      <a:srgbClr val="C4DCFF"/>
                    </a:gs>
                    <a:gs pos="53830">
                      <a:srgbClr val="9ABFF3"/>
                    </a:gs>
                    <a:gs pos="43000">
                      <a:srgbClr val="6D88AF"/>
                    </a:gs>
                    <a:gs pos="33000">
                      <a:srgbClr val="4F6E9A"/>
                    </a:gs>
                    <a:gs pos="21000">
                      <a:srgbClr val="3B5880"/>
                    </a:gs>
                    <a:gs pos="11000">
                      <a:srgbClr val="2A466B"/>
                    </a:gs>
                    <a:gs pos="0">
                      <a:srgbClr val="193864"/>
                    </a:gs>
                    <a:gs pos="100000">
                      <a:srgbClr val="FEFEFF"/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6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mountains with white sky&#10;&#10;Description automatically generated with medium confidence">
            <a:extLst>
              <a:ext uri="{FF2B5EF4-FFF2-40B4-BE49-F238E27FC236}">
                <a16:creationId xmlns:a16="http://schemas.microsoft.com/office/drawing/2014/main" id="{4D6E51E6-B8CC-E669-0834-1065658AE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32" b="17850"/>
          <a:stretch/>
        </p:blipFill>
        <p:spPr>
          <a:xfrm>
            <a:off x="1524000" y="2251587"/>
            <a:ext cx="9144000" cy="338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60C0F-C001-79CD-89B9-3B614C1F7648}"/>
              </a:ext>
            </a:extLst>
          </p:cNvPr>
          <p:cNvSpPr txBox="1"/>
          <p:nvPr/>
        </p:nvSpPr>
        <p:spPr>
          <a:xfrm>
            <a:off x="3388894" y="3127128"/>
            <a:ext cx="54142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err="1">
                <a:solidFill>
                  <a:schemeClr val="bg1"/>
                </a:solidFill>
                <a:effectLst/>
              </a:rPr>
              <a:t>For</a:t>
            </a:r>
            <a:r>
              <a:rPr lang="en-US" sz="10000" b="1" dirty="0" err="1">
                <a:solidFill>
                  <a:schemeClr val="bg1"/>
                </a:solidFill>
                <a:effectLst/>
              </a:rPr>
              <a:t>WNC</a:t>
            </a:r>
            <a:r>
              <a:rPr lang="en-US" sz="10000" b="1" dirty="0">
                <a:gradFill>
                  <a:gsLst>
                    <a:gs pos="89000">
                      <a:srgbClr val="EDF6FF"/>
                    </a:gs>
                    <a:gs pos="77000">
                      <a:srgbClr val="E0EDFE"/>
                    </a:gs>
                    <a:gs pos="66000">
                      <a:srgbClr val="C4DCFF"/>
                    </a:gs>
                    <a:gs pos="53830">
                      <a:srgbClr val="9ABFF3"/>
                    </a:gs>
                    <a:gs pos="43000">
                      <a:srgbClr val="6D88AF"/>
                    </a:gs>
                    <a:gs pos="33000">
                      <a:srgbClr val="4F6E9A"/>
                    </a:gs>
                    <a:gs pos="21000">
                      <a:srgbClr val="3B5880"/>
                    </a:gs>
                    <a:gs pos="11000">
                      <a:srgbClr val="2A466B"/>
                    </a:gs>
                    <a:gs pos="0">
                      <a:srgbClr val="193864"/>
                    </a:gs>
                    <a:gs pos="100000">
                      <a:srgbClr val="FEFEFF"/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44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3094CC0-86F2-8855-EEF7-E699502728C8}"/>
              </a:ext>
            </a:extLst>
          </p:cNvPr>
          <p:cNvGrpSpPr/>
          <p:nvPr/>
        </p:nvGrpSpPr>
        <p:grpSpPr>
          <a:xfrm>
            <a:off x="0" y="2052484"/>
            <a:ext cx="12192000" cy="2753032"/>
            <a:chOff x="0" y="2052484"/>
            <a:chExt cx="12192000" cy="2753032"/>
          </a:xfrm>
        </p:grpSpPr>
        <p:pic>
          <p:nvPicPr>
            <p:cNvPr id="3" name="Picture 2" descr="A blue and white landscape&#10;&#10;Description automatically generated with medium confidence">
              <a:extLst>
                <a:ext uri="{FF2B5EF4-FFF2-40B4-BE49-F238E27FC236}">
                  <a16:creationId xmlns:a16="http://schemas.microsoft.com/office/drawing/2014/main" id="{A58AB1C6-DCE0-98DE-64F0-A16CA022A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55" b="13422"/>
            <a:stretch/>
          </p:blipFill>
          <p:spPr>
            <a:xfrm>
              <a:off x="0" y="2052484"/>
              <a:ext cx="12192000" cy="275303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BA7A47-609A-5FC7-71AA-07EAEE84D2EC}"/>
                </a:ext>
              </a:extLst>
            </p:cNvPr>
            <p:cNvSpPr txBox="1"/>
            <p:nvPr/>
          </p:nvSpPr>
          <p:spPr>
            <a:xfrm>
              <a:off x="1542422" y="2151727"/>
              <a:ext cx="910715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0" dirty="0" err="1">
                  <a:solidFill>
                    <a:schemeClr val="bg1"/>
                  </a:solidFill>
                  <a:effectLst/>
                </a:rPr>
                <a:t>For</a:t>
              </a:r>
              <a:r>
                <a:rPr lang="en-US" sz="16000" b="1" dirty="0" err="1">
                  <a:solidFill>
                    <a:schemeClr val="bg1"/>
                  </a:solidFill>
                  <a:effectLst/>
                </a:rPr>
                <a:t>WNC</a:t>
              </a:r>
              <a:r>
                <a:rPr lang="en-US" sz="16000" b="1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8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Fisher</dc:creator>
  <cp:lastModifiedBy>Evan Fisher</cp:lastModifiedBy>
  <cp:revision>1</cp:revision>
  <dcterms:created xsi:type="dcterms:W3CDTF">2024-01-16T00:40:32Z</dcterms:created>
  <dcterms:modified xsi:type="dcterms:W3CDTF">2024-01-18T02:58:06Z</dcterms:modified>
</cp:coreProperties>
</file>