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EE6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94F43-B9AB-435C-A733-8316B98A475D}" v="51" dt="2024-02-02T13:40:46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Fisher" userId="998d2fc8e3c23dd7" providerId="LiveId" clId="{71C94F43-B9AB-435C-A733-8316B98A475D}"/>
    <pc:docChg chg="undo custSel addSld modSld">
      <pc:chgData name="Evan Fisher" userId="998d2fc8e3c23dd7" providerId="LiveId" clId="{71C94F43-B9AB-435C-A733-8316B98A475D}" dt="2024-02-02T13:41:56.197" v="1113" actId="20577"/>
      <pc:docMkLst>
        <pc:docMk/>
      </pc:docMkLst>
      <pc:sldChg chg="addSp delSp modSp mod">
        <pc:chgData name="Evan Fisher" userId="998d2fc8e3c23dd7" providerId="LiveId" clId="{71C94F43-B9AB-435C-A733-8316B98A475D}" dt="2024-02-02T04:32:46.058" v="1025" actId="20577"/>
        <pc:sldMkLst>
          <pc:docMk/>
          <pc:sldMk cId="3397000798" sldId="256"/>
        </pc:sldMkLst>
        <pc:spChg chg="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7" creationId="{5F587EFA-6C0F-B4B6-2184-85B9241B5099}"/>
          </ac:spMkLst>
        </pc:spChg>
        <pc:spChg chg="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10" creationId="{7FE2AC3C-3977-BDD7-9D4D-587AA2BA5EA1}"/>
          </ac:spMkLst>
        </pc:spChg>
        <pc:spChg chg="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11" creationId="{F58A272E-F966-DDB8-FE4D-53990AF1549B}"/>
          </ac:spMkLst>
        </pc:spChg>
        <pc:spChg chg="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12" creationId="{8A15F754-6AF2-9BE2-2CB9-A2B7A2C2D492}"/>
          </ac:spMkLst>
        </pc:spChg>
        <pc:spChg chg="del">
          <ac:chgData name="Evan Fisher" userId="998d2fc8e3c23dd7" providerId="LiveId" clId="{71C94F43-B9AB-435C-A733-8316B98A475D}" dt="2024-02-02T04:04:19.798" v="1" actId="21"/>
          <ac:spMkLst>
            <pc:docMk/>
            <pc:sldMk cId="3397000798" sldId="256"/>
            <ac:spMk id="18" creationId="{799BD32C-FAF8-AF4B-6BF1-60C9114BC45F}"/>
          </ac:spMkLst>
        </pc:spChg>
        <pc:spChg chg="mod">
          <ac:chgData name="Evan Fisher" userId="998d2fc8e3c23dd7" providerId="LiveId" clId="{71C94F43-B9AB-435C-A733-8316B98A475D}" dt="2024-02-02T04:31:20.221" v="909" actId="692"/>
          <ac:spMkLst>
            <pc:docMk/>
            <pc:sldMk cId="3397000798" sldId="256"/>
            <ac:spMk id="20" creationId="{9B6FEEF4-8C92-408A-A589-A47CE499790B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29" creationId="{CE353222-3289-82AD-5164-D3ABB37B4A85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30" creationId="{129A36DC-953B-50EE-435A-45F4EABD4976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31" creationId="{67F1D865-9CA1-F360-2982-D9C6C8EE27F4}"/>
          </ac:spMkLst>
        </pc:spChg>
        <pc:spChg chg="mod">
          <ac:chgData name="Evan Fisher" userId="998d2fc8e3c23dd7" providerId="LiveId" clId="{71C94F43-B9AB-435C-A733-8316B98A475D}" dt="2024-02-02T04:12:01.060" v="180"/>
          <ac:spMkLst>
            <pc:docMk/>
            <pc:sldMk cId="3397000798" sldId="256"/>
            <ac:spMk id="33" creationId="{AFFBF98F-BF5C-F5D4-F86F-B01DE1399B8E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42" creationId="{7B7381C8-032F-5215-91E7-369F2079C597}"/>
          </ac:spMkLst>
        </pc:spChg>
        <pc:spChg chg="mod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44" creationId="{3B3E983E-654E-9EFB-421C-C6C612AE30EF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53" creationId="{0ECEC77C-21E3-AD4D-4EE6-7EF5D23E3598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54" creationId="{FF32C71C-1754-4D6D-AABE-07577C77E1DB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55" creationId="{442179C1-D8A5-50C0-F531-C30F1B789BF2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56" creationId="{799A1A09-6EA4-F3B4-E1F1-13400A99A3A5}"/>
          </ac:spMkLst>
        </pc:spChg>
        <pc:spChg chg="add mod topLvl">
          <ac:chgData name="Evan Fisher" userId="998d2fc8e3c23dd7" providerId="LiveId" clId="{71C94F43-B9AB-435C-A733-8316B98A475D}" dt="2024-02-02T04:32:46.058" v="1025" actId="20577"/>
          <ac:spMkLst>
            <pc:docMk/>
            <pc:sldMk cId="3397000798" sldId="256"/>
            <ac:spMk id="62" creationId="{39B56575-ABD2-9DFA-845E-38EF0C1D1D6C}"/>
          </ac:spMkLst>
        </pc:spChg>
        <pc:spChg chg="add mod topLvl">
          <ac:chgData name="Evan Fisher" userId="998d2fc8e3c23dd7" providerId="LiveId" clId="{71C94F43-B9AB-435C-A733-8316B98A475D}" dt="2024-02-02T04:32:44.342" v="1024" actId="20577"/>
          <ac:spMkLst>
            <pc:docMk/>
            <pc:sldMk cId="3397000798" sldId="256"/>
            <ac:spMk id="63" creationId="{078835CE-C4CD-CD54-8815-1C2D3DBCC089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64" creationId="{5573CE68-0C6C-4F51-DD50-9FBED25A2CFB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65" creationId="{4CB84202-D763-7902-BC2F-EFA271091431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66" creationId="{E5178974-D7CD-E935-1B43-56BDB59672A3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67" creationId="{83218D89-BB3C-A7B1-E586-9DB0C743B4C9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68" creationId="{BB486ED2-A55A-73BF-CF1B-A35815805EA5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69" creationId="{A0405EC2-ACA2-EDD8-A3E9-C78106282FB6}"/>
          </ac:spMkLst>
        </pc:spChg>
        <pc:spChg chg="add mod topLvl">
          <ac:chgData name="Evan Fisher" userId="998d2fc8e3c23dd7" providerId="LiveId" clId="{71C94F43-B9AB-435C-A733-8316B98A475D}" dt="2024-02-02T04:27:57.263" v="838" actId="165"/>
          <ac:spMkLst>
            <pc:docMk/>
            <pc:sldMk cId="3397000798" sldId="256"/>
            <ac:spMk id="70" creationId="{FB1700A7-AF75-0ECE-E805-B7BA2250C273}"/>
          </ac:spMkLst>
        </pc:spChg>
        <pc:grpChg chg="add mod topLvl">
          <ac:chgData name="Evan Fisher" userId="998d2fc8e3c23dd7" providerId="LiveId" clId="{71C94F43-B9AB-435C-A733-8316B98A475D}" dt="2024-02-02T04:27:57.263" v="838" actId="165"/>
          <ac:grpSpMkLst>
            <pc:docMk/>
            <pc:sldMk cId="3397000798" sldId="256"/>
            <ac:grpSpMk id="19" creationId="{16949342-F052-2286-C1F5-98A6D9069EF4}"/>
          </ac:grpSpMkLst>
        </pc:grpChg>
        <pc:grpChg chg="add del mod">
          <ac:chgData name="Evan Fisher" userId="998d2fc8e3c23dd7" providerId="LiveId" clId="{71C94F43-B9AB-435C-A733-8316B98A475D}" dt="2024-02-02T04:16:45.426" v="277" actId="478"/>
          <ac:grpSpMkLst>
            <pc:docMk/>
            <pc:sldMk cId="3397000798" sldId="256"/>
            <ac:grpSpMk id="32" creationId="{DC7673C8-ABD5-BA09-AE60-E02006749D7D}"/>
          </ac:grpSpMkLst>
        </pc:grpChg>
        <pc:grpChg chg="add mod topLvl">
          <ac:chgData name="Evan Fisher" userId="998d2fc8e3c23dd7" providerId="LiveId" clId="{71C94F43-B9AB-435C-A733-8316B98A475D}" dt="2024-02-02T04:27:57.263" v="838" actId="165"/>
          <ac:grpSpMkLst>
            <pc:docMk/>
            <pc:sldMk cId="3397000798" sldId="256"/>
            <ac:grpSpMk id="43" creationId="{94AC1175-53EB-28B3-E2F5-AF23BD5F101A}"/>
          </ac:grpSpMkLst>
        </pc:grpChg>
        <pc:grpChg chg="add mod topLvl">
          <ac:chgData name="Evan Fisher" userId="998d2fc8e3c23dd7" providerId="LiveId" clId="{71C94F43-B9AB-435C-A733-8316B98A475D}" dt="2024-02-02T04:27:57.263" v="838" actId="165"/>
          <ac:grpSpMkLst>
            <pc:docMk/>
            <pc:sldMk cId="3397000798" sldId="256"/>
            <ac:grpSpMk id="57" creationId="{11408FFD-3345-A8EB-BBF5-8D05DE0EA6BA}"/>
          </ac:grpSpMkLst>
        </pc:grpChg>
        <pc:grpChg chg="add del mod">
          <ac:chgData name="Evan Fisher" userId="998d2fc8e3c23dd7" providerId="LiveId" clId="{71C94F43-B9AB-435C-A733-8316B98A475D}" dt="2024-02-02T04:27:57.263" v="838" actId="165"/>
          <ac:grpSpMkLst>
            <pc:docMk/>
            <pc:sldMk cId="3397000798" sldId="256"/>
            <ac:grpSpMk id="71" creationId="{FBCE52D7-A823-F3D0-776E-46F7D78A3F82}"/>
          </ac:grpSpMkLst>
        </pc:grpChg>
        <pc:cxnChg chg="mod">
          <ac:chgData name="Evan Fisher" userId="998d2fc8e3c23dd7" providerId="LiveId" clId="{71C94F43-B9AB-435C-A733-8316B98A475D}" dt="2024-02-02T04:31:20.221" v="909" actId="692"/>
          <ac:cxnSpMkLst>
            <pc:docMk/>
            <pc:sldMk cId="3397000798" sldId="256"/>
            <ac:cxnSpMk id="21" creationId="{0A412A9F-7F84-C1EE-320C-CFC7E7452D86}"/>
          </ac:cxnSpMkLst>
        </pc:cxnChg>
        <pc:cxnChg chg="mod">
          <ac:chgData name="Evan Fisher" userId="998d2fc8e3c23dd7" providerId="LiveId" clId="{71C94F43-B9AB-435C-A733-8316B98A475D}" dt="2024-02-02T04:31:20.221" v="909" actId="692"/>
          <ac:cxnSpMkLst>
            <pc:docMk/>
            <pc:sldMk cId="3397000798" sldId="256"/>
            <ac:cxnSpMk id="22" creationId="{B144D66A-0E6C-036C-A18E-126E64B54E78}"/>
          </ac:cxnSpMkLst>
        </pc:cxnChg>
        <pc:cxnChg chg="mod">
          <ac:chgData name="Evan Fisher" userId="998d2fc8e3c23dd7" providerId="LiveId" clId="{71C94F43-B9AB-435C-A733-8316B98A475D}" dt="2024-02-02T04:31:20.221" v="909" actId="692"/>
          <ac:cxnSpMkLst>
            <pc:docMk/>
            <pc:sldMk cId="3397000798" sldId="256"/>
            <ac:cxnSpMk id="23" creationId="{7F9E9DA4-50FB-9F7A-CF5B-2E8C2E7E6A54}"/>
          </ac:cxnSpMkLst>
        </pc:cxnChg>
        <pc:cxnChg chg="mod">
          <ac:chgData name="Evan Fisher" userId="998d2fc8e3c23dd7" providerId="LiveId" clId="{71C94F43-B9AB-435C-A733-8316B98A475D}" dt="2024-02-02T04:31:20.221" v="909" actId="692"/>
          <ac:cxnSpMkLst>
            <pc:docMk/>
            <pc:sldMk cId="3397000798" sldId="256"/>
            <ac:cxnSpMk id="24" creationId="{EFD714AC-5107-34CD-122B-D3FA4FB36081}"/>
          </ac:cxnSpMkLst>
        </pc:cxnChg>
        <pc:cxnChg chg="mod">
          <ac:chgData name="Evan Fisher" userId="998d2fc8e3c23dd7" providerId="LiveId" clId="{71C94F43-B9AB-435C-A733-8316B98A475D}" dt="2024-02-02T04:31:20.221" v="909" actId="692"/>
          <ac:cxnSpMkLst>
            <pc:docMk/>
            <pc:sldMk cId="3397000798" sldId="256"/>
            <ac:cxnSpMk id="25" creationId="{DFBDF642-8363-641B-9088-B523E6BC4E1B}"/>
          </ac:cxnSpMkLst>
        </pc:cxnChg>
        <pc:cxnChg chg="mod">
          <ac:chgData name="Evan Fisher" userId="998d2fc8e3c23dd7" providerId="LiveId" clId="{71C94F43-B9AB-435C-A733-8316B98A475D}" dt="2024-02-02T04:31:20.221" v="909" actId="692"/>
          <ac:cxnSpMkLst>
            <pc:docMk/>
            <pc:sldMk cId="3397000798" sldId="256"/>
            <ac:cxnSpMk id="26" creationId="{6138B35D-E5DA-B800-A760-A75AC4D09944}"/>
          </ac:cxnSpMkLst>
        </pc:cxnChg>
        <pc:cxnChg chg="mod">
          <ac:chgData name="Evan Fisher" userId="998d2fc8e3c23dd7" providerId="LiveId" clId="{71C94F43-B9AB-435C-A733-8316B98A475D}" dt="2024-02-02T04:31:20.221" v="909" actId="692"/>
          <ac:cxnSpMkLst>
            <pc:docMk/>
            <pc:sldMk cId="3397000798" sldId="256"/>
            <ac:cxnSpMk id="27" creationId="{D16A7F95-CA98-45C9-B217-44A88FFA5766}"/>
          </ac:cxnSpMkLst>
        </pc:cxnChg>
        <pc:cxnChg chg="mod">
          <ac:chgData name="Evan Fisher" userId="998d2fc8e3c23dd7" providerId="LiveId" clId="{71C94F43-B9AB-435C-A733-8316B98A475D}" dt="2024-02-02T04:31:20.221" v="909" actId="692"/>
          <ac:cxnSpMkLst>
            <pc:docMk/>
            <pc:sldMk cId="3397000798" sldId="256"/>
            <ac:cxnSpMk id="28" creationId="{C27BA48A-1A67-5157-DACC-F5F7C624411A}"/>
          </ac:cxnSpMkLst>
        </pc:cxnChg>
        <pc:cxnChg chg="mod">
          <ac:chgData name="Evan Fisher" userId="998d2fc8e3c23dd7" providerId="LiveId" clId="{71C94F43-B9AB-435C-A733-8316B98A475D}" dt="2024-02-02T04:12:01.060" v="180"/>
          <ac:cxnSpMkLst>
            <pc:docMk/>
            <pc:sldMk cId="3397000798" sldId="256"/>
            <ac:cxnSpMk id="34" creationId="{F2976BAA-40D8-904B-B40A-3D6797E003E7}"/>
          </ac:cxnSpMkLst>
        </pc:cxnChg>
        <pc:cxnChg chg="mod">
          <ac:chgData name="Evan Fisher" userId="998d2fc8e3c23dd7" providerId="LiveId" clId="{71C94F43-B9AB-435C-A733-8316B98A475D}" dt="2024-02-02T04:12:01.060" v="180"/>
          <ac:cxnSpMkLst>
            <pc:docMk/>
            <pc:sldMk cId="3397000798" sldId="256"/>
            <ac:cxnSpMk id="35" creationId="{F702254D-0DC8-AC1F-6184-3FBAACEF89AC}"/>
          </ac:cxnSpMkLst>
        </pc:cxnChg>
        <pc:cxnChg chg="mod">
          <ac:chgData name="Evan Fisher" userId="998d2fc8e3c23dd7" providerId="LiveId" clId="{71C94F43-B9AB-435C-A733-8316B98A475D}" dt="2024-02-02T04:12:01.060" v="180"/>
          <ac:cxnSpMkLst>
            <pc:docMk/>
            <pc:sldMk cId="3397000798" sldId="256"/>
            <ac:cxnSpMk id="36" creationId="{068E03DF-DD36-B374-655D-FBE1DAA9FCAE}"/>
          </ac:cxnSpMkLst>
        </pc:cxnChg>
        <pc:cxnChg chg="mod">
          <ac:chgData name="Evan Fisher" userId="998d2fc8e3c23dd7" providerId="LiveId" clId="{71C94F43-B9AB-435C-A733-8316B98A475D}" dt="2024-02-02T04:12:01.060" v="180"/>
          <ac:cxnSpMkLst>
            <pc:docMk/>
            <pc:sldMk cId="3397000798" sldId="256"/>
            <ac:cxnSpMk id="37" creationId="{865B051C-9384-352D-A1AB-8B4D6C37547C}"/>
          </ac:cxnSpMkLst>
        </pc:cxnChg>
        <pc:cxnChg chg="mod">
          <ac:chgData name="Evan Fisher" userId="998d2fc8e3c23dd7" providerId="LiveId" clId="{71C94F43-B9AB-435C-A733-8316B98A475D}" dt="2024-02-02T04:12:01.060" v="180"/>
          <ac:cxnSpMkLst>
            <pc:docMk/>
            <pc:sldMk cId="3397000798" sldId="256"/>
            <ac:cxnSpMk id="38" creationId="{22486DFE-52BB-9B3C-2CB5-B71E27ACA779}"/>
          </ac:cxnSpMkLst>
        </pc:cxnChg>
        <pc:cxnChg chg="mod">
          <ac:chgData name="Evan Fisher" userId="998d2fc8e3c23dd7" providerId="LiveId" clId="{71C94F43-B9AB-435C-A733-8316B98A475D}" dt="2024-02-02T04:12:01.060" v="180"/>
          <ac:cxnSpMkLst>
            <pc:docMk/>
            <pc:sldMk cId="3397000798" sldId="256"/>
            <ac:cxnSpMk id="39" creationId="{70B725BA-8EE1-A62C-75A8-F46CE25BD3AC}"/>
          </ac:cxnSpMkLst>
        </pc:cxnChg>
        <pc:cxnChg chg="mod">
          <ac:chgData name="Evan Fisher" userId="998d2fc8e3c23dd7" providerId="LiveId" clId="{71C94F43-B9AB-435C-A733-8316B98A475D}" dt="2024-02-02T04:12:01.060" v="180"/>
          <ac:cxnSpMkLst>
            <pc:docMk/>
            <pc:sldMk cId="3397000798" sldId="256"/>
            <ac:cxnSpMk id="40" creationId="{0563E18A-8A3E-C68C-3FA7-F3380C2C782A}"/>
          </ac:cxnSpMkLst>
        </pc:cxnChg>
        <pc:cxnChg chg="mod">
          <ac:chgData name="Evan Fisher" userId="998d2fc8e3c23dd7" providerId="LiveId" clId="{71C94F43-B9AB-435C-A733-8316B98A475D}" dt="2024-02-02T04:12:01.060" v="180"/>
          <ac:cxnSpMkLst>
            <pc:docMk/>
            <pc:sldMk cId="3397000798" sldId="256"/>
            <ac:cxnSpMk id="41" creationId="{82F3D27B-059E-4ABA-7329-FCD6202E5AEB}"/>
          </ac:cxnSpMkLst>
        </pc:cxnChg>
        <pc:cxnChg chg="mod">
          <ac:chgData name="Evan Fisher" userId="998d2fc8e3c23dd7" providerId="LiveId" clId="{71C94F43-B9AB-435C-A733-8316B98A475D}" dt="2024-02-02T04:27:57.263" v="838" actId="165"/>
          <ac:cxnSpMkLst>
            <pc:docMk/>
            <pc:sldMk cId="3397000798" sldId="256"/>
            <ac:cxnSpMk id="45" creationId="{F52A5C65-62E3-C6DD-B9F7-A53798D8F922}"/>
          </ac:cxnSpMkLst>
        </pc:cxnChg>
        <pc:cxnChg chg="mod">
          <ac:chgData name="Evan Fisher" userId="998d2fc8e3c23dd7" providerId="LiveId" clId="{71C94F43-B9AB-435C-A733-8316B98A475D}" dt="2024-02-02T04:27:57.263" v="838" actId="165"/>
          <ac:cxnSpMkLst>
            <pc:docMk/>
            <pc:sldMk cId="3397000798" sldId="256"/>
            <ac:cxnSpMk id="46" creationId="{62A78789-4B40-76D7-4D31-52D7BFBE42D1}"/>
          </ac:cxnSpMkLst>
        </pc:cxnChg>
        <pc:cxnChg chg="mod">
          <ac:chgData name="Evan Fisher" userId="998d2fc8e3c23dd7" providerId="LiveId" clId="{71C94F43-B9AB-435C-A733-8316B98A475D}" dt="2024-02-02T04:27:57.263" v="838" actId="165"/>
          <ac:cxnSpMkLst>
            <pc:docMk/>
            <pc:sldMk cId="3397000798" sldId="256"/>
            <ac:cxnSpMk id="47" creationId="{565182D2-8D0F-6696-EB4B-4317BD76C3DC}"/>
          </ac:cxnSpMkLst>
        </pc:cxnChg>
        <pc:cxnChg chg="mod">
          <ac:chgData name="Evan Fisher" userId="998d2fc8e3c23dd7" providerId="LiveId" clId="{71C94F43-B9AB-435C-A733-8316B98A475D}" dt="2024-02-02T04:27:57.263" v="838" actId="165"/>
          <ac:cxnSpMkLst>
            <pc:docMk/>
            <pc:sldMk cId="3397000798" sldId="256"/>
            <ac:cxnSpMk id="48" creationId="{6904D3BA-4009-5BA5-63B0-99BEFBA0A676}"/>
          </ac:cxnSpMkLst>
        </pc:cxnChg>
        <pc:cxnChg chg="mod">
          <ac:chgData name="Evan Fisher" userId="998d2fc8e3c23dd7" providerId="LiveId" clId="{71C94F43-B9AB-435C-A733-8316B98A475D}" dt="2024-02-02T04:27:57.263" v="838" actId="165"/>
          <ac:cxnSpMkLst>
            <pc:docMk/>
            <pc:sldMk cId="3397000798" sldId="256"/>
            <ac:cxnSpMk id="49" creationId="{01D7BEFC-2273-6AA1-77D5-0BF47A46D770}"/>
          </ac:cxnSpMkLst>
        </pc:cxnChg>
        <pc:cxnChg chg="mod">
          <ac:chgData name="Evan Fisher" userId="998d2fc8e3c23dd7" providerId="LiveId" clId="{71C94F43-B9AB-435C-A733-8316B98A475D}" dt="2024-02-02T04:27:57.263" v="838" actId="165"/>
          <ac:cxnSpMkLst>
            <pc:docMk/>
            <pc:sldMk cId="3397000798" sldId="256"/>
            <ac:cxnSpMk id="50" creationId="{78500DC3-6E97-5516-9405-AC0527828018}"/>
          </ac:cxnSpMkLst>
        </pc:cxnChg>
        <pc:cxnChg chg="mod">
          <ac:chgData name="Evan Fisher" userId="998d2fc8e3c23dd7" providerId="LiveId" clId="{71C94F43-B9AB-435C-A733-8316B98A475D}" dt="2024-02-02T04:27:57.263" v="838" actId="165"/>
          <ac:cxnSpMkLst>
            <pc:docMk/>
            <pc:sldMk cId="3397000798" sldId="256"/>
            <ac:cxnSpMk id="51" creationId="{4B9D2554-F1D5-78F7-857F-4765286320AB}"/>
          </ac:cxnSpMkLst>
        </pc:cxnChg>
        <pc:cxnChg chg="mod">
          <ac:chgData name="Evan Fisher" userId="998d2fc8e3c23dd7" providerId="LiveId" clId="{71C94F43-B9AB-435C-A733-8316B98A475D}" dt="2024-02-02T04:27:57.263" v="838" actId="165"/>
          <ac:cxnSpMkLst>
            <pc:docMk/>
            <pc:sldMk cId="3397000798" sldId="256"/>
            <ac:cxnSpMk id="52" creationId="{15909869-33F0-1E1B-2887-C331D2BEE669}"/>
          </ac:cxnSpMkLst>
        </pc:cxnChg>
        <pc:cxnChg chg="mod">
          <ac:chgData name="Evan Fisher" userId="998d2fc8e3c23dd7" providerId="LiveId" clId="{71C94F43-B9AB-435C-A733-8316B98A475D}" dt="2024-02-02T04:31:15.102" v="906" actId="692"/>
          <ac:cxnSpMkLst>
            <pc:docMk/>
            <pc:sldMk cId="3397000798" sldId="256"/>
            <ac:cxnSpMk id="58" creationId="{EC237AC5-CDA9-58AB-9F1A-F395C33D960D}"/>
          </ac:cxnSpMkLst>
        </pc:cxnChg>
        <pc:cxnChg chg="mod">
          <ac:chgData name="Evan Fisher" userId="998d2fc8e3c23dd7" providerId="LiveId" clId="{71C94F43-B9AB-435C-A733-8316B98A475D}" dt="2024-02-02T04:31:15.102" v="906" actId="692"/>
          <ac:cxnSpMkLst>
            <pc:docMk/>
            <pc:sldMk cId="3397000798" sldId="256"/>
            <ac:cxnSpMk id="59" creationId="{313B018C-9AA3-FA4B-68AB-1865E392E72B}"/>
          </ac:cxnSpMkLst>
        </pc:cxnChg>
        <pc:cxnChg chg="mod">
          <ac:chgData name="Evan Fisher" userId="998d2fc8e3c23dd7" providerId="LiveId" clId="{71C94F43-B9AB-435C-A733-8316B98A475D}" dt="2024-02-02T04:31:15.102" v="906" actId="692"/>
          <ac:cxnSpMkLst>
            <pc:docMk/>
            <pc:sldMk cId="3397000798" sldId="256"/>
            <ac:cxnSpMk id="60" creationId="{EF06D386-FE4C-80DF-DABB-95C76AC83DC6}"/>
          </ac:cxnSpMkLst>
        </pc:cxnChg>
        <pc:cxnChg chg="mod">
          <ac:chgData name="Evan Fisher" userId="998d2fc8e3c23dd7" providerId="LiveId" clId="{71C94F43-B9AB-435C-A733-8316B98A475D}" dt="2024-02-02T04:31:15.102" v="906" actId="692"/>
          <ac:cxnSpMkLst>
            <pc:docMk/>
            <pc:sldMk cId="3397000798" sldId="256"/>
            <ac:cxnSpMk id="61" creationId="{40407D86-10C5-C076-C708-E348C0EE1942}"/>
          </ac:cxnSpMkLst>
        </pc:cxnChg>
      </pc:sldChg>
      <pc:sldChg chg="addSp delSp modSp new mod">
        <pc:chgData name="Evan Fisher" userId="998d2fc8e3c23dd7" providerId="LiveId" clId="{71C94F43-B9AB-435C-A733-8316B98A475D}" dt="2024-02-02T04:31:59.275" v="931" actId="692"/>
        <pc:sldMkLst>
          <pc:docMk/>
          <pc:sldMk cId="1441718219" sldId="257"/>
        </pc:sldMkLst>
        <pc:spChg chg="add mod topLvl">
          <ac:chgData name="Evan Fisher" userId="998d2fc8e3c23dd7" providerId="LiveId" clId="{71C94F43-B9AB-435C-A733-8316B98A475D}" dt="2024-02-02T04:09:12.184" v="111" actId="164"/>
          <ac:spMkLst>
            <pc:docMk/>
            <pc:sldMk cId="1441718219" sldId="257"/>
            <ac:spMk id="18" creationId="{799BD32C-FAF8-AF4B-6BF1-60C9114BC45F}"/>
          </ac:spMkLst>
        </pc:spChg>
        <pc:spChg chg="add mod">
          <ac:chgData name="Evan Fisher" userId="998d2fc8e3c23dd7" providerId="LiveId" clId="{71C94F43-B9AB-435C-A733-8316B98A475D}" dt="2024-02-02T04:16:12.205" v="268"/>
          <ac:spMkLst>
            <pc:docMk/>
            <pc:sldMk cId="1441718219" sldId="257"/>
            <ac:spMk id="26" creationId="{04CBC299-97E3-5362-655A-2F0109A01127}"/>
          </ac:spMkLst>
        </pc:spChg>
        <pc:spChg chg="mod">
          <ac:chgData name="Evan Fisher" userId="998d2fc8e3c23dd7" providerId="LiveId" clId="{71C94F43-B9AB-435C-A733-8316B98A475D}" dt="2024-02-02T04:31:59.275" v="931" actId="692"/>
          <ac:spMkLst>
            <pc:docMk/>
            <pc:sldMk cId="1441718219" sldId="257"/>
            <ac:spMk id="32" creationId="{16FBDBCD-C702-9726-5ED3-FD8253D12D51}"/>
          </ac:spMkLst>
        </pc:spChg>
        <pc:spChg chg="add del mod">
          <ac:chgData name="Evan Fisher" userId="998d2fc8e3c23dd7" providerId="LiveId" clId="{71C94F43-B9AB-435C-A733-8316B98A475D}" dt="2024-02-02T04:30:02.302" v="881" actId="478"/>
          <ac:spMkLst>
            <pc:docMk/>
            <pc:sldMk cId="1441718219" sldId="257"/>
            <ac:spMk id="46" creationId="{DBBAC290-7FBA-0F9D-1277-80C1E2F6D25E}"/>
          </ac:spMkLst>
        </pc:spChg>
        <pc:spChg chg="add mod topLvl">
          <ac:chgData name="Evan Fisher" userId="998d2fc8e3c23dd7" providerId="LiveId" clId="{71C94F43-B9AB-435C-A733-8316B98A475D}" dt="2024-02-02T04:31:53.471" v="924" actId="165"/>
          <ac:spMkLst>
            <pc:docMk/>
            <pc:sldMk cId="1441718219" sldId="257"/>
            <ac:spMk id="47" creationId="{B9A1AD12-A507-6D58-71B2-EFF3E17DBEB7}"/>
          </ac:spMkLst>
        </pc:spChg>
        <pc:grpChg chg="add del mod">
          <ac:chgData name="Evan Fisher" userId="998d2fc8e3c23dd7" providerId="LiveId" clId="{71C94F43-B9AB-435C-A733-8316B98A475D}" dt="2024-02-02T04:08:14.937" v="94" actId="165"/>
          <ac:grpSpMkLst>
            <pc:docMk/>
            <pc:sldMk cId="1441718219" sldId="257"/>
            <ac:grpSpMk id="14" creationId="{B1085B79-BEB2-11D3-6541-F269C15AB69B}"/>
          </ac:grpSpMkLst>
        </pc:grpChg>
        <pc:grpChg chg="add mod">
          <ac:chgData name="Evan Fisher" userId="998d2fc8e3c23dd7" providerId="LiveId" clId="{71C94F43-B9AB-435C-A733-8316B98A475D}" dt="2024-02-02T04:09:12.184" v="111" actId="164"/>
          <ac:grpSpMkLst>
            <pc:docMk/>
            <pc:sldMk cId="1441718219" sldId="257"/>
            <ac:grpSpMk id="20" creationId="{FF09670D-9BC9-9B90-9243-95C2C601D647}"/>
          </ac:grpSpMkLst>
        </pc:grpChg>
        <pc:grpChg chg="add mod">
          <ac:chgData name="Evan Fisher" userId="998d2fc8e3c23dd7" providerId="LiveId" clId="{71C94F43-B9AB-435C-A733-8316B98A475D}" dt="2024-02-02T04:16:40.162" v="275" actId="164"/>
          <ac:grpSpMkLst>
            <pc:docMk/>
            <pc:sldMk cId="1441718219" sldId="257"/>
            <ac:grpSpMk id="30" creationId="{B1911CD5-73C7-0870-4774-E48D840DD377}"/>
          </ac:grpSpMkLst>
        </pc:grpChg>
        <pc:grpChg chg="add mod topLvl">
          <ac:chgData name="Evan Fisher" userId="998d2fc8e3c23dd7" providerId="LiveId" clId="{71C94F43-B9AB-435C-A733-8316B98A475D}" dt="2024-02-02T04:31:53.471" v="924" actId="165"/>
          <ac:grpSpMkLst>
            <pc:docMk/>
            <pc:sldMk cId="1441718219" sldId="257"/>
            <ac:grpSpMk id="31" creationId="{688D351B-3EFB-92D8-38C8-E3D44B19ACE4}"/>
          </ac:grpSpMkLst>
        </pc:grpChg>
        <pc:grpChg chg="add del mod">
          <ac:chgData name="Evan Fisher" userId="998d2fc8e3c23dd7" providerId="LiveId" clId="{71C94F43-B9AB-435C-A733-8316B98A475D}" dt="2024-02-02T04:29:46.617" v="878" actId="478"/>
          <ac:grpSpMkLst>
            <pc:docMk/>
            <pc:sldMk cId="1441718219" sldId="257"/>
            <ac:grpSpMk id="41" creationId="{62774783-4EBE-CB8D-C2E6-1FC01842A500}"/>
          </ac:grpSpMkLst>
        </pc:grpChg>
        <pc:grpChg chg="add del mod">
          <ac:chgData name="Evan Fisher" userId="998d2fc8e3c23dd7" providerId="LiveId" clId="{71C94F43-B9AB-435C-A733-8316B98A475D}" dt="2024-02-02T04:31:53.471" v="924" actId="165"/>
          <ac:grpSpMkLst>
            <pc:docMk/>
            <pc:sldMk cId="1441718219" sldId="257"/>
            <ac:grpSpMk id="48" creationId="{E15B45F9-BDAE-8F71-F121-BCC7928EC4EA}"/>
          </ac:grpSpMkLst>
        </pc:grpChg>
        <pc:cxnChg chg="add mod topLvl">
          <ac:chgData name="Evan Fisher" userId="998d2fc8e3c23dd7" providerId="LiveId" clId="{71C94F43-B9AB-435C-A733-8316B98A475D}" dt="2024-02-02T04:09:12.184" v="111" actId="164"/>
          <ac:cxnSpMkLst>
            <pc:docMk/>
            <pc:sldMk cId="1441718219" sldId="257"/>
            <ac:cxnSpMk id="3" creationId="{6C923CD2-5117-904C-3AC5-111385BA3B95}"/>
          </ac:cxnSpMkLst>
        </pc:cxnChg>
        <pc:cxnChg chg="add mod topLvl">
          <ac:chgData name="Evan Fisher" userId="998d2fc8e3c23dd7" providerId="LiveId" clId="{71C94F43-B9AB-435C-A733-8316B98A475D}" dt="2024-02-02T04:09:12.184" v="111" actId="164"/>
          <ac:cxnSpMkLst>
            <pc:docMk/>
            <pc:sldMk cId="1441718219" sldId="257"/>
            <ac:cxnSpMk id="6" creationId="{533868DB-EA35-E65A-FA9D-C1A4361D576D}"/>
          </ac:cxnSpMkLst>
        </pc:cxnChg>
        <pc:cxnChg chg="add mod topLvl">
          <ac:chgData name="Evan Fisher" userId="998d2fc8e3c23dd7" providerId="LiveId" clId="{71C94F43-B9AB-435C-A733-8316B98A475D}" dt="2024-02-02T04:09:12.184" v="111" actId="164"/>
          <ac:cxnSpMkLst>
            <pc:docMk/>
            <pc:sldMk cId="1441718219" sldId="257"/>
            <ac:cxnSpMk id="8" creationId="{CA945ED4-8ACB-37AD-F885-8AF57C0D29C4}"/>
          </ac:cxnSpMkLst>
        </pc:cxnChg>
        <pc:cxnChg chg="add del mod topLvl">
          <ac:chgData name="Evan Fisher" userId="998d2fc8e3c23dd7" providerId="LiveId" clId="{71C94F43-B9AB-435C-A733-8316B98A475D}" dt="2024-02-02T04:09:02.192" v="108" actId="478"/>
          <ac:cxnSpMkLst>
            <pc:docMk/>
            <pc:sldMk cId="1441718219" sldId="257"/>
            <ac:cxnSpMk id="9" creationId="{92A6F70C-7BB4-F76E-9094-E3A4AC552A92}"/>
          </ac:cxnSpMkLst>
        </pc:cxnChg>
        <pc:cxnChg chg="add mod topLvl">
          <ac:chgData name="Evan Fisher" userId="998d2fc8e3c23dd7" providerId="LiveId" clId="{71C94F43-B9AB-435C-A733-8316B98A475D}" dt="2024-02-02T04:09:12.184" v="111" actId="164"/>
          <ac:cxnSpMkLst>
            <pc:docMk/>
            <pc:sldMk cId="1441718219" sldId="257"/>
            <ac:cxnSpMk id="10" creationId="{6AE9A075-130F-A303-5166-D490196845CD}"/>
          </ac:cxnSpMkLst>
        </pc:cxnChg>
        <pc:cxnChg chg="add mod topLvl">
          <ac:chgData name="Evan Fisher" userId="998d2fc8e3c23dd7" providerId="LiveId" clId="{71C94F43-B9AB-435C-A733-8316B98A475D}" dt="2024-02-02T04:09:12.184" v="111" actId="164"/>
          <ac:cxnSpMkLst>
            <pc:docMk/>
            <pc:sldMk cId="1441718219" sldId="257"/>
            <ac:cxnSpMk id="11" creationId="{608EB0E1-8A8C-D558-DE94-0F831F99EB00}"/>
          </ac:cxnSpMkLst>
        </pc:cxnChg>
        <pc:cxnChg chg="add del mod topLvl">
          <ac:chgData name="Evan Fisher" userId="998d2fc8e3c23dd7" providerId="LiveId" clId="{71C94F43-B9AB-435C-A733-8316B98A475D}" dt="2024-02-02T04:08:49.269" v="105" actId="478"/>
          <ac:cxnSpMkLst>
            <pc:docMk/>
            <pc:sldMk cId="1441718219" sldId="257"/>
            <ac:cxnSpMk id="12" creationId="{51C14653-C2AB-61E9-38D3-24E4B77056F5}"/>
          </ac:cxnSpMkLst>
        </pc:cxnChg>
        <pc:cxnChg chg="add mod topLvl">
          <ac:chgData name="Evan Fisher" userId="998d2fc8e3c23dd7" providerId="LiveId" clId="{71C94F43-B9AB-435C-A733-8316B98A475D}" dt="2024-02-02T04:09:12.184" v="111" actId="164"/>
          <ac:cxnSpMkLst>
            <pc:docMk/>
            <pc:sldMk cId="1441718219" sldId="257"/>
            <ac:cxnSpMk id="13" creationId="{D883A0DF-ADFB-ABB4-FF78-9C5E2C32D17A}"/>
          </ac:cxnSpMkLst>
        </pc:cxnChg>
        <pc:cxnChg chg="add mod">
          <ac:chgData name="Evan Fisher" userId="998d2fc8e3c23dd7" providerId="LiveId" clId="{71C94F43-B9AB-435C-A733-8316B98A475D}" dt="2024-02-02T04:09:12.184" v="111" actId="164"/>
          <ac:cxnSpMkLst>
            <pc:docMk/>
            <pc:sldMk cId="1441718219" sldId="257"/>
            <ac:cxnSpMk id="17" creationId="{730E1739-6791-8095-932D-CE848FA8DAF6}"/>
          </ac:cxnSpMkLst>
        </pc:cxnChg>
        <pc:cxnChg chg="add mod">
          <ac:chgData name="Evan Fisher" userId="998d2fc8e3c23dd7" providerId="LiveId" clId="{71C94F43-B9AB-435C-A733-8316B98A475D}" dt="2024-02-02T04:09:12.184" v="111" actId="164"/>
          <ac:cxnSpMkLst>
            <pc:docMk/>
            <pc:sldMk cId="1441718219" sldId="257"/>
            <ac:cxnSpMk id="19" creationId="{B5FD8BA7-9A2C-6099-B3EA-2FC04D7FCC2D}"/>
          </ac:cxnSpMkLst>
        </pc:cxnChg>
        <pc:cxnChg chg="add mod">
          <ac:chgData name="Evan Fisher" userId="998d2fc8e3c23dd7" providerId="LiveId" clId="{71C94F43-B9AB-435C-A733-8316B98A475D}" dt="2024-02-02T04:16:40.162" v="275" actId="164"/>
          <ac:cxnSpMkLst>
            <pc:docMk/>
            <pc:sldMk cId="1441718219" sldId="257"/>
            <ac:cxnSpMk id="22" creationId="{B9D3E56F-531F-AD66-04BD-19EF59C737BB}"/>
          </ac:cxnSpMkLst>
        </pc:cxnChg>
        <pc:cxnChg chg="add mod">
          <ac:chgData name="Evan Fisher" userId="998d2fc8e3c23dd7" providerId="LiveId" clId="{71C94F43-B9AB-435C-A733-8316B98A475D}" dt="2024-02-02T04:16:40.162" v="275" actId="164"/>
          <ac:cxnSpMkLst>
            <pc:docMk/>
            <pc:sldMk cId="1441718219" sldId="257"/>
            <ac:cxnSpMk id="27" creationId="{361DE857-9D89-2D58-40E1-9D0BF2C63517}"/>
          </ac:cxnSpMkLst>
        </pc:cxnChg>
        <pc:cxnChg chg="add mod">
          <ac:chgData name="Evan Fisher" userId="998d2fc8e3c23dd7" providerId="LiveId" clId="{71C94F43-B9AB-435C-A733-8316B98A475D}" dt="2024-02-02T04:16:40.162" v="275" actId="164"/>
          <ac:cxnSpMkLst>
            <pc:docMk/>
            <pc:sldMk cId="1441718219" sldId="257"/>
            <ac:cxnSpMk id="28" creationId="{2A119FAD-A198-7F1D-1018-634C387AFE2E}"/>
          </ac:cxnSpMkLst>
        </pc:cxnChg>
        <pc:cxnChg chg="add mod">
          <ac:chgData name="Evan Fisher" userId="998d2fc8e3c23dd7" providerId="LiveId" clId="{71C94F43-B9AB-435C-A733-8316B98A475D}" dt="2024-02-02T04:16:40.162" v="275" actId="164"/>
          <ac:cxnSpMkLst>
            <pc:docMk/>
            <pc:sldMk cId="1441718219" sldId="257"/>
            <ac:cxnSpMk id="29" creationId="{F7AAE2B8-F92E-0EF2-E315-6E231E8A4487}"/>
          </ac:cxnSpMkLst>
        </pc:cxnChg>
        <pc:cxnChg chg="mod">
          <ac:chgData name="Evan Fisher" userId="998d2fc8e3c23dd7" providerId="LiveId" clId="{71C94F43-B9AB-435C-A733-8316B98A475D}" dt="2024-02-02T04:31:59.275" v="931" actId="692"/>
          <ac:cxnSpMkLst>
            <pc:docMk/>
            <pc:sldMk cId="1441718219" sldId="257"/>
            <ac:cxnSpMk id="33" creationId="{F28EFC5A-4E75-93D2-C49D-EC799148FEE6}"/>
          </ac:cxnSpMkLst>
        </pc:cxnChg>
        <pc:cxnChg chg="mod">
          <ac:chgData name="Evan Fisher" userId="998d2fc8e3c23dd7" providerId="LiveId" clId="{71C94F43-B9AB-435C-A733-8316B98A475D}" dt="2024-02-02T04:31:59.275" v="931" actId="692"/>
          <ac:cxnSpMkLst>
            <pc:docMk/>
            <pc:sldMk cId="1441718219" sldId="257"/>
            <ac:cxnSpMk id="34" creationId="{3B5B31F8-0E7F-F77F-D533-5675CE43CD0A}"/>
          </ac:cxnSpMkLst>
        </pc:cxnChg>
        <pc:cxnChg chg="mod">
          <ac:chgData name="Evan Fisher" userId="998d2fc8e3c23dd7" providerId="LiveId" clId="{71C94F43-B9AB-435C-A733-8316B98A475D}" dt="2024-02-02T04:31:59.275" v="931" actId="692"/>
          <ac:cxnSpMkLst>
            <pc:docMk/>
            <pc:sldMk cId="1441718219" sldId="257"/>
            <ac:cxnSpMk id="35" creationId="{1F3142A5-3A4B-B0C0-BB37-182184D4A071}"/>
          </ac:cxnSpMkLst>
        </pc:cxnChg>
        <pc:cxnChg chg="mod">
          <ac:chgData name="Evan Fisher" userId="998d2fc8e3c23dd7" providerId="LiveId" clId="{71C94F43-B9AB-435C-A733-8316B98A475D}" dt="2024-02-02T04:31:59.275" v="931" actId="692"/>
          <ac:cxnSpMkLst>
            <pc:docMk/>
            <pc:sldMk cId="1441718219" sldId="257"/>
            <ac:cxnSpMk id="36" creationId="{6EAEC235-ED65-53A8-AA15-5A637EC4175E}"/>
          </ac:cxnSpMkLst>
        </pc:cxnChg>
        <pc:cxnChg chg="mod">
          <ac:chgData name="Evan Fisher" userId="998d2fc8e3c23dd7" providerId="LiveId" clId="{71C94F43-B9AB-435C-A733-8316B98A475D}" dt="2024-02-02T04:31:59.275" v="931" actId="692"/>
          <ac:cxnSpMkLst>
            <pc:docMk/>
            <pc:sldMk cId="1441718219" sldId="257"/>
            <ac:cxnSpMk id="37" creationId="{06AEF54C-9FA5-6412-7E36-4D3679B101AD}"/>
          </ac:cxnSpMkLst>
        </pc:cxnChg>
        <pc:cxnChg chg="mod">
          <ac:chgData name="Evan Fisher" userId="998d2fc8e3c23dd7" providerId="LiveId" clId="{71C94F43-B9AB-435C-A733-8316B98A475D}" dt="2024-02-02T04:31:59.275" v="931" actId="692"/>
          <ac:cxnSpMkLst>
            <pc:docMk/>
            <pc:sldMk cId="1441718219" sldId="257"/>
            <ac:cxnSpMk id="38" creationId="{071CCA63-4B8C-C7C2-5478-8DBE367CFEF5}"/>
          </ac:cxnSpMkLst>
        </pc:cxnChg>
        <pc:cxnChg chg="mod">
          <ac:chgData name="Evan Fisher" userId="998d2fc8e3c23dd7" providerId="LiveId" clId="{71C94F43-B9AB-435C-A733-8316B98A475D}" dt="2024-02-02T04:31:59.275" v="931" actId="692"/>
          <ac:cxnSpMkLst>
            <pc:docMk/>
            <pc:sldMk cId="1441718219" sldId="257"/>
            <ac:cxnSpMk id="39" creationId="{3DC1E6E7-0FEE-2832-86A9-7C00948947A3}"/>
          </ac:cxnSpMkLst>
        </pc:cxnChg>
        <pc:cxnChg chg="mod">
          <ac:chgData name="Evan Fisher" userId="998d2fc8e3c23dd7" providerId="LiveId" clId="{71C94F43-B9AB-435C-A733-8316B98A475D}" dt="2024-02-02T04:31:59.275" v="931" actId="692"/>
          <ac:cxnSpMkLst>
            <pc:docMk/>
            <pc:sldMk cId="1441718219" sldId="257"/>
            <ac:cxnSpMk id="40" creationId="{3303DEFB-5758-5D56-88EA-E1C7807AE3EA}"/>
          </ac:cxnSpMkLst>
        </pc:cxnChg>
        <pc:cxnChg chg="mod">
          <ac:chgData name="Evan Fisher" userId="998d2fc8e3c23dd7" providerId="LiveId" clId="{71C94F43-B9AB-435C-A733-8316B98A475D}" dt="2024-02-02T04:29:28.542" v="872"/>
          <ac:cxnSpMkLst>
            <pc:docMk/>
            <pc:sldMk cId="1441718219" sldId="257"/>
            <ac:cxnSpMk id="42" creationId="{EB3C9C18-E45B-2093-0BD4-4733882C3254}"/>
          </ac:cxnSpMkLst>
        </pc:cxnChg>
        <pc:cxnChg chg="mod">
          <ac:chgData name="Evan Fisher" userId="998d2fc8e3c23dd7" providerId="LiveId" clId="{71C94F43-B9AB-435C-A733-8316B98A475D}" dt="2024-02-02T04:29:28.542" v="872"/>
          <ac:cxnSpMkLst>
            <pc:docMk/>
            <pc:sldMk cId="1441718219" sldId="257"/>
            <ac:cxnSpMk id="43" creationId="{C79A8832-47B7-1232-75DF-AFDF05776151}"/>
          </ac:cxnSpMkLst>
        </pc:cxnChg>
        <pc:cxnChg chg="mod">
          <ac:chgData name="Evan Fisher" userId="998d2fc8e3c23dd7" providerId="LiveId" clId="{71C94F43-B9AB-435C-A733-8316B98A475D}" dt="2024-02-02T04:29:28.542" v="872"/>
          <ac:cxnSpMkLst>
            <pc:docMk/>
            <pc:sldMk cId="1441718219" sldId="257"/>
            <ac:cxnSpMk id="44" creationId="{03F3D323-20DD-549B-9D51-D7CB3D5E2669}"/>
          </ac:cxnSpMkLst>
        </pc:cxnChg>
        <pc:cxnChg chg="mod">
          <ac:chgData name="Evan Fisher" userId="998d2fc8e3c23dd7" providerId="LiveId" clId="{71C94F43-B9AB-435C-A733-8316B98A475D}" dt="2024-02-02T04:29:28.542" v="872"/>
          <ac:cxnSpMkLst>
            <pc:docMk/>
            <pc:sldMk cId="1441718219" sldId="257"/>
            <ac:cxnSpMk id="45" creationId="{AC1ACD92-7687-CF4D-6F7B-99A33E699441}"/>
          </ac:cxnSpMkLst>
        </pc:cxnChg>
      </pc:sldChg>
      <pc:sldChg chg="addSp delSp modSp new mod">
        <pc:chgData name="Evan Fisher" userId="998d2fc8e3c23dd7" providerId="LiveId" clId="{71C94F43-B9AB-435C-A733-8316B98A475D}" dt="2024-02-02T13:41:56.197" v="1113" actId="20577"/>
        <pc:sldMkLst>
          <pc:docMk/>
          <pc:sldMk cId="1966259015" sldId="258"/>
        </pc:sldMkLst>
        <pc:spChg chg="add mod">
          <ac:chgData name="Evan Fisher" userId="998d2fc8e3c23dd7" providerId="LiveId" clId="{71C94F43-B9AB-435C-A733-8316B98A475D}" dt="2024-02-02T04:33:34.307" v="1032" actId="164"/>
          <ac:spMkLst>
            <pc:docMk/>
            <pc:sldMk cId="1966259015" sldId="258"/>
            <ac:spMk id="2" creationId="{5E96DFD3-4A63-915F-6194-4661633FBB18}"/>
          </ac:spMkLst>
        </pc:spChg>
        <pc:spChg chg="add mod">
          <ac:chgData name="Evan Fisher" userId="998d2fc8e3c23dd7" providerId="LiveId" clId="{71C94F43-B9AB-435C-A733-8316B98A475D}" dt="2024-02-02T04:33:34.307" v="1032" actId="164"/>
          <ac:spMkLst>
            <pc:docMk/>
            <pc:sldMk cId="1966259015" sldId="258"/>
            <ac:spMk id="3" creationId="{389B5E84-705B-D00B-05B0-3D67DF7FB4F2}"/>
          </ac:spMkLst>
        </pc:spChg>
        <pc:spChg chg="add mod">
          <ac:chgData name="Evan Fisher" userId="998d2fc8e3c23dd7" providerId="LiveId" clId="{71C94F43-B9AB-435C-A733-8316B98A475D}" dt="2024-02-02T04:33:34.307" v="1032" actId="164"/>
          <ac:spMkLst>
            <pc:docMk/>
            <pc:sldMk cId="1966259015" sldId="258"/>
            <ac:spMk id="4" creationId="{A6F62CF1-8B53-FCC9-EC3A-1C2A44931FFC}"/>
          </ac:spMkLst>
        </pc:spChg>
        <pc:spChg chg="add mod">
          <ac:chgData name="Evan Fisher" userId="998d2fc8e3c23dd7" providerId="LiveId" clId="{71C94F43-B9AB-435C-A733-8316B98A475D}" dt="2024-02-02T04:33:34.307" v="1032" actId="164"/>
          <ac:spMkLst>
            <pc:docMk/>
            <pc:sldMk cId="1966259015" sldId="258"/>
            <ac:spMk id="5" creationId="{0928C87D-15C0-4AA1-5479-645D519277CA}"/>
          </ac:spMkLst>
        </pc:spChg>
        <pc:spChg chg="add mod">
          <ac:chgData name="Evan Fisher" userId="998d2fc8e3c23dd7" providerId="LiveId" clId="{71C94F43-B9AB-435C-A733-8316B98A475D}" dt="2024-02-02T04:33:34.307" v="1032" actId="164"/>
          <ac:spMkLst>
            <pc:docMk/>
            <pc:sldMk cId="1966259015" sldId="258"/>
            <ac:spMk id="11" creationId="{DCBA9A38-BABA-5A2D-98DF-B20DADB01D07}"/>
          </ac:spMkLst>
        </pc:spChg>
        <pc:spChg chg="add mod">
          <ac:chgData name="Evan Fisher" userId="998d2fc8e3c23dd7" providerId="LiveId" clId="{71C94F43-B9AB-435C-A733-8316B98A475D}" dt="2024-02-02T04:33:34.307" v="1032" actId="164"/>
          <ac:spMkLst>
            <pc:docMk/>
            <pc:sldMk cId="1966259015" sldId="258"/>
            <ac:spMk id="12" creationId="{EDBD2D48-818F-1DC8-A3BE-79972B126D31}"/>
          </ac:spMkLst>
        </pc:spChg>
        <pc:spChg chg="add mod">
          <ac:chgData name="Evan Fisher" userId="998d2fc8e3c23dd7" providerId="LiveId" clId="{71C94F43-B9AB-435C-A733-8316B98A475D}" dt="2024-02-02T04:33:34.307" v="1032" actId="164"/>
          <ac:spMkLst>
            <pc:docMk/>
            <pc:sldMk cId="1966259015" sldId="258"/>
            <ac:spMk id="13" creationId="{810882F2-A2DA-B4B0-6BEC-DB9468943063}"/>
          </ac:spMkLst>
        </pc:spChg>
        <pc:spChg chg="mod">
          <ac:chgData name="Evan Fisher" userId="998d2fc8e3c23dd7" providerId="LiveId" clId="{71C94F43-B9AB-435C-A733-8316B98A475D}" dt="2024-02-02T04:33:20.219" v="1031" actId="692"/>
          <ac:spMkLst>
            <pc:docMk/>
            <pc:sldMk cId="1966259015" sldId="258"/>
            <ac:spMk id="16" creationId="{63EB09DC-464E-3D4A-C00F-4E9914B00518}"/>
          </ac:spMkLst>
        </pc:spChg>
        <pc:spChg chg="mod">
          <ac:chgData name="Evan Fisher" userId="998d2fc8e3c23dd7" providerId="LiveId" clId="{71C94F43-B9AB-435C-A733-8316B98A475D}" dt="2024-02-02T04:33:20.219" v="1031" actId="692"/>
          <ac:spMkLst>
            <pc:docMk/>
            <pc:sldMk cId="1966259015" sldId="258"/>
            <ac:spMk id="17" creationId="{068B47BC-1EFD-986C-FE65-139A5CE28273}"/>
          </ac:spMkLst>
        </pc:spChg>
        <pc:spChg chg="mod">
          <ac:chgData name="Evan Fisher" userId="998d2fc8e3c23dd7" providerId="LiveId" clId="{71C94F43-B9AB-435C-A733-8316B98A475D}" dt="2024-02-02T13:40:46.570" v="1033"/>
          <ac:spMkLst>
            <pc:docMk/>
            <pc:sldMk cId="1966259015" sldId="258"/>
            <ac:spMk id="28" creationId="{BFA23EC0-8CBF-FBFE-563C-269F01A3076C}"/>
          </ac:spMkLst>
        </pc:spChg>
        <pc:spChg chg="mod">
          <ac:chgData name="Evan Fisher" userId="998d2fc8e3c23dd7" providerId="LiveId" clId="{71C94F43-B9AB-435C-A733-8316B98A475D}" dt="2024-02-02T13:40:59.245" v="1041" actId="20577"/>
          <ac:spMkLst>
            <pc:docMk/>
            <pc:sldMk cId="1966259015" sldId="258"/>
            <ac:spMk id="29" creationId="{7B23401A-68C1-263C-28F4-A75265889AAA}"/>
          </ac:spMkLst>
        </pc:spChg>
        <pc:spChg chg="mod">
          <ac:chgData name="Evan Fisher" userId="998d2fc8e3c23dd7" providerId="LiveId" clId="{71C94F43-B9AB-435C-A733-8316B98A475D}" dt="2024-02-02T13:41:56.197" v="1113" actId="20577"/>
          <ac:spMkLst>
            <pc:docMk/>
            <pc:sldMk cId="1966259015" sldId="258"/>
            <ac:spMk id="30" creationId="{850E0A9E-300A-ED60-0F30-7A131F9A3C27}"/>
          </ac:spMkLst>
        </pc:spChg>
        <pc:spChg chg="mod">
          <ac:chgData name="Evan Fisher" userId="998d2fc8e3c23dd7" providerId="LiveId" clId="{71C94F43-B9AB-435C-A733-8316B98A475D}" dt="2024-02-02T13:40:55.844" v="1038" actId="20577"/>
          <ac:spMkLst>
            <pc:docMk/>
            <pc:sldMk cId="1966259015" sldId="258"/>
            <ac:spMk id="31" creationId="{89474098-58C4-9244-9FB9-FE4417954006}"/>
          </ac:spMkLst>
        </pc:spChg>
        <pc:spChg chg="mod">
          <ac:chgData name="Evan Fisher" userId="998d2fc8e3c23dd7" providerId="LiveId" clId="{71C94F43-B9AB-435C-A733-8316B98A475D}" dt="2024-02-02T13:41:49.593" v="1111" actId="20577"/>
          <ac:spMkLst>
            <pc:docMk/>
            <pc:sldMk cId="1966259015" sldId="258"/>
            <ac:spMk id="32" creationId="{542F4A37-5990-1FED-F015-F510AC886302}"/>
          </ac:spMkLst>
        </pc:spChg>
        <pc:spChg chg="mod">
          <ac:chgData name="Evan Fisher" userId="998d2fc8e3c23dd7" providerId="LiveId" clId="{71C94F43-B9AB-435C-A733-8316B98A475D}" dt="2024-02-02T13:40:46.570" v="1033"/>
          <ac:spMkLst>
            <pc:docMk/>
            <pc:sldMk cId="1966259015" sldId="258"/>
            <ac:spMk id="33" creationId="{C1EF8941-9AD2-5918-E512-959E60BC0DEA}"/>
          </ac:spMkLst>
        </pc:spChg>
        <pc:spChg chg="mod">
          <ac:chgData name="Evan Fisher" userId="998d2fc8e3c23dd7" providerId="LiveId" clId="{71C94F43-B9AB-435C-A733-8316B98A475D}" dt="2024-02-02T13:40:46.570" v="1033"/>
          <ac:spMkLst>
            <pc:docMk/>
            <pc:sldMk cId="1966259015" sldId="258"/>
            <ac:spMk id="34" creationId="{73FF7FCA-308D-68BB-5DC2-68782515C6B4}"/>
          </ac:spMkLst>
        </pc:spChg>
        <pc:spChg chg="mod">
          <ac:chgData name="Evan Fisher" userId="998d2fc8e3c23dd7" providerId="LiveId" clId="{71C94F43-B9AB-435C-A733-8316B98A475D}" dt="2024-02-02T13:40:46.570" v="1033"/>
          <ac:spMkLst>
            <pc:docMk/>
            <pc:sldMk cId="1966259015" sldId="258"/>
            <ac:spMk id="37" creationId="{167C6C93-5F59-06A0-6D93-7F3D5F5DEBA9}"/>
          </ac:spMkLst>
        </pc:spChg>
        <pc:spChg chg="mod">
          <ac:chgData name="Evan Fisher" userId="998d2fc8e3c23dd7" providerId="LiveId" clId="{71C94F43-B9AB-435C-A733-8316B98A475D}" dt="2024-02-02T13:40:46.570" v="1033"/>
          <ac:spMkLst>
            <pc:docMk/>
            <pc:sldMk cId="1966259015" sldId="258"/>
            <ac:spMk id="38" creationId="{D45AE6B1-D5D4-BF30-E890-EFE88FAE29B5}"/>
          </ac:spMkLst>
        </pc:spChg>
        <pc:grpChg chg="add del mod">
          <ac:chgData name="Evan Fisher" userId="998d2fc8e3c23dd7" providerId="LiveId" clId="{71C94F43-B9AB-435C-A733-8316B98A475D}" dt="2024-02-02T04:30:51.440" v="898" actId="478"/>
          <ac:grpSpMkLst>
            <pc:docMk/>
            <pc:sldMk cId="1966259015" sldId="258"/>
            <ac:grpSpMk id="6" creationId="{32BC2A1A-8696-2151-2CEB-AF1E9C1F20D3}"/>
          </ac:grpSpMkLst>
        </pc:grpChg>
        <pc:grpChg chg="add mod">
          <ac:chgData name="Evan Fisher" userId="998d2fc8e3c23dd7" providerId="LiveId" clId="{71C94F43-B9AB-435C-A733-8316B98A475D}" dt="2024-02-02T04:33:34.307" v="1032" actId="164"/>
          <ac:grpSpMkLst>
            <pc:docMk/>
            <pc:sldMk cId="1966259015" sldId="258"/>
            <ac:grpSpMk id="14" creationId="{5EB59841-9CC9-63E3-D97C-0CB438C05B4E}"/>
          </ac:grpSpMkLst>
        </pc:grpChg>
        <pc:grpChg chg="mod">
          <ac:chgData name="Evan Fisher" userId="998d2fc8e3c23dd7" providerId="LiveId" clId="{71C94F43-B9AB-435C-A733-8316B98A475D}" dt="2024-02-02T04:30:49.512" v="897"/>
          <ac:grpSpMkLst>
            <pc:docMk/>
            <pc:sldMk cId="1966259015" sldId="258"/>
            <ac:grpSpMk id="15" creationId="{8F63FD7A-CF71-8C0F-4FBC-B12A325BEBBE}"/>
          </ac:grpSpMkLst>
        </pc:grpChg>
        <pc:grpChg chg="add mod">
          <ac:chgData name="Evan Fisher" userId="998d2fc8e3c23dd7" providerId="LiveId" clId="{71C94F43-B9AB-435C-A733-8316B98A475D}" dt="2024-02-02T04:33:34.307" v="1032" actId="164"/>
          <ac:grpSpMkLst>
            <pc:docMk/>
            <pc:sldMk cId="1966259015" sldId="258"/>
            <ac:grpSpMk id="26" creationId="{E2665465-103E-9E02-B6CD-99F7EAECA048}"/>
          </ac:grpSpMkLst>
        </pc:grpChg>
        <pc:grpChg chg="add mod">
          <ac:chgData name="Evan Fisher" userId="998d2fc8e3c23dd7" providerId="LiveId" clId="{71C94F43-B9AB-435C-A733-8316B98A475D}" dt="2024-02-02T13:40:49.351" v="1034" actId="1076"/>
          <ac:grpSpMkLst>
            <pc:docMk/>
            <pc:sldMk cId="1966259015" sldId="258"/>
            <ac:grpSpMk id="27" creationId="{8376C0B0-E071-6AC9-384E-6BD4056D90E6}"/>
          </ac:grpSpMkLst>
        </pc:grpChg>
        <pc:grpChg chg="mod">
          <ac:chgData name="Evan Fisher" userId="998d2fc8e3c23dd7" providerId="LiveId" clId="{71C94F43-B9AB-435C-A733-8316B98A475D}" dt="2024-02-02T13:40:46.570" v="1033"/>
          <ac:grpSpMkLst>
            <pc:docMk/>
            <pc:sldMk cId="1966259015" sldId="258"/>
            <ac:grpSpMk id="35" creationId="{8FEE2093-C753-9DC7-023D-E0E81ADBB849}"/>
          </ac:grpSpMkLst>
        </pc:grpChg>
        <pc:grpChg chg="mod">
          <ac:chgData name="Evan Fisher" userId="998d2fc8e3c23dd7" providerId="LiveId" clId="{71C94F43-B9AB-435C-A733-8316B98A475D}" dt="2024-02-02T13:40:46.570" v="1033"/>
          <ac:grpSpMkLst>
            <pc:docMk/>
            <pc:sldMk cId="1966259015" sldId="258"/>
            <ac:grpSpMk id="36" creationId="{5E0A87F7-3DA0-861F-8D2B-F048DE76777D}"/>
          </ac:grpSpMkLst>
        </pc:grpChg>
        <pc:cxnChg chg="mod">
          <ac:chgData name="Evan Fisher" userId="998d2fc8e3c23dd7" providerId="LiveId" clId="{71C94F43-B9AB-435C-A733-8316B98A475D}" dt="2024-02-02T04:28:00.996" v="839"/>
          <ac:cxnSpMkLst>
            <pc:docMk/>
            <pc:sldMk cId="1966259015" sldId="258"/>
            <ac:cxnSpMk id="7" creationId="{81EA4AE3-6AD6-239F-1361-35B28EB30FC2}"/>
          </ac:cxnSpMkLst>
        </pc:cxnChg>
        <pc:cxnChg chg="mod">
          <ac:chgData name="Evan Fisher" userId="998d2fc8e3c23dd7" providerId="LiveId" clId="{71C94F43-B9AB-435C-A733-8316B98A475D}" dt="2024-02-02T04:28:00.996" v="839"/>
          <ac:cxnSpMkLst>
            <pc:docMk/>
            <pc:sldMk cId="1966259015" sldId="258"/>
            <ac:cxnSpMk id="8" creationId="{7CD7EF87-FB2E-5207-9C65-19E557F80B95}"/>
          </ac:cxnSpMkLst>
        </pc:cxnChg>
        <pc:cxnChg chg="mod">
          <ac:chgData name="Evan Fisher" userId="998d2fc8e3c23dd7" providerId="LiveId" clId="{71C94F43-B9AB-435C-A733-8316B98A475D}" dt="2024-02-02T04:28:00.996" v="839"/>
          <ac:cxnSpMkLst>
            <pc:docMk/>
            <pc:sldMk cId="1966259015" sldId="258"/>
            <ac:cxnSpMk id="9" creationId="{6DE8605A-C7E3-A875-A1B0-012A67E6AB1E}"/>
          </ac:cxnSpMkLst>
        </pc:cxnChg>
        <pc:cxnChg chg="mod">
          <ac:chgData name="Evan Fisher" userId="998d2fc8e3c23dd7" providerId="LiveId" clId="{71C94F43-B9AB-435C-A733-8316B98A475D}" dt="2024-02-02T04:28:00.996" v="839"/>
          <ac:cxnSpMkLst>
            <pc:docMk/>
            <pc:sldMk cId="1966259015" sldId="258"/>
            <ac:cxnSpMk id="10" creationId="{2331831F-A7A2-CED4-E745-7736F7C3B4D8}"/>
          </ac:cxnSpMkLst>
        </pc:cxnChg>
        <pc:cxnChg chg="mod">
          <ac:chgData name="Evan Fisher" userId="998d2fc8e3c23dd7" providerId="LiveId" clId="{71C94F43-B9AB-435C-A733-8316B98A475D}" dt="2024-02-02T04:33:20.219" v="1031" actId="692"/>
          <ac:cxnSpMkLst>
            <pc:docMk/>
            <pc:sldMk cId="1966259015" sldId="258"/>
            <ac:cxnSpMk id="18" creationId="{39D8DA2E-B27E-E872-51C5-FD27BB1F09CF}"/>
          </ac:cxnSpMkLst>
        </pc:cxnChg>
        <pc:cxnChg chg="mod">
          <ac:chgData name="Evan Fisher" userId="998d2fc8e3c23dd7" providerId="LiveId" clId="{71C94F43-B9AB-435C-A733-8316B98A475D}" dt="2024-02-02T04:33:20.219" v="1031" actId="692"/>
          <ac:cxnSpMkLst>
            <pc:docMk/>
            <pc:sldMk cId="1966259015" sldId="258"/>
            <ac:cxnSpMk id="19" creationId="{E5142C7D-12A2-B192-29DC-39F9C45918CE}"/>
          </ac:cxnSpMkLst>
        </pc:cxnChg>
        <pc:cxnChg chg="mod">
          <ac:chgData name="Evan Fisher" userId="998d2fc8e3c23dd7" providerId="LiveId" clId="{71C94F43-B9AB-435C-A733-8316B98A475D}" dt="2024-02-02T04:33:20.219" v="1031" actId="692"/>
          <ac:cxnSpMkLst>
            <pc:docMk/>
            <pc:sldMk cId="1966259015" sldId="258"/>
            <ac:cxnSpMk id="20" creationId="{7B0AF0C3-D855-B4BF-EDC6-D61EBBCB232D}"/>
          </ac:cxnSpMkLst>
        </pc:cxnChg>
        <pc:cxnChg chg="mod">
          <ac:chgData name="Evan Fisher" userId="998d2fc8e3c23dd7" providerId="LiveId" clId="{71C94F43-B9AB-435C-A733-8316B98A475D}" dt="2024-02-02T04:33:20.219" v="1031" actId="692"/>
          <ac:cxnSpMkLst>
            <pc:docMk/>
            <pc:sldMk cId="1966259015" sldId="258"/>
            <ac:cxnSpMk id="21" creationId="{5CE407D7-3A3D-7646-04A9-1C0E98BF15C8}"/>
          </ac:cxnSpMkLst>
        </pc:cxnChg>
        <pc:cxnChg chg="mod">
          <ac:chgData name="Evan Fisher" userId="998d2fc8e3c23dd7" providerId="LiveId" clId="{71C94F43-B9AB-435C-A733-8316B98A475D}" dt="2024-02-02T04:33:20.219" v="1031" actId="692"/>
          <ac:cxnSpMkLst>
            <pc:docMk/>
            <pc:sldMk cId="1966259015" sldId="258"/>
            <ac:cxnSpMk id="22" creationId="{CB2EAD24-616E-29CC-083F-976AC7EA463C}"/>
          </ac:cxnSpMkLst>
        </pc:cxnChg>
        <pc:cxnChg chg="mod">
          <ac:chgData name="Evan Fisher" userId="998d2fc8e3c23dd7" providerId="LiveId" clId="{71C94F43-B9AB-435C-A733-8316B98A475D}" dt="2024-02-02T04:33:20.219" v="1031" actId="692"/>
          <ac:cxnSpMkLst>
            <pc:docMk/>
            <pc:sldMk cId="1966259015" sldId="258"/>
            <ac:cxnSpMk id="23" creationId="{58DAAA72-2B0C-0FD5-1721-F01F134AD881}"/>
          </ac:cxnSpMkLst>
        </pc:cxnChg>
        <pc:cxnChg chg="mod">
          <ac:chgData name="Evan Fisher" userId="998d2fc8e3c23dd7" providerId="LiveId" clId="{71C94F43-B9AB-435C-A733-8316B98A475D}" dt="2024-02-02T04:33:20.219" v="1031" actId="692"/>
          <ac:cxnSpMkLst>
            <pc:docMk/>
            <pc:sldMk cId="1966259015" sldId="258"/>
            <ac:cxnSpMk id="24" creationId="{274D05A4-DC62-0AC2-BB65-A14DF583CD63}"/>
          </ac:cxnSpMkLst>
        </pc:cxnChg>
        <pc:cxnChg chg="mod">
          <ac:chgData name="Evan Fisher" userId="998d2fc8e3c23dd7" providerId="LiveId" clId="{71C94F43-B9AB-435C-A733-8316B98A475D}" dt="2024-02-02T04:33:20.219" v="1031" actId="692"/>
          <ac:cxnSpMkLst>
            <pc:docMk/>
            <pc:sldMk cId="1966259015" sldId="258"/>
            <ac:cxnSpMk id="25" creationId="{EB9081EA-F6E0-0523-2027-7EC5B990DC8A}"/>
          </ac:cxnSpMkLst>
        </pc:cxnChg>
        <pc:cxnChg chg="mod">
          <ac:chgData name="Evan Fisher" userId="998d2fc8e3c23dd7" providerId="LiveId" clId="{71C94F43-B9AB-435C-A733-8316B98A475D}" dt="2024-02-02T13:40:46.570" v="1033"/>
          <ac:cxnSpMkLst>
            <pc:docMk/>
            <pc:sldMk cId="1966259015" sldId="258"/>
            <ac:cxnSpMk id="39" creationId="{973FB35D-9E30-0E60-8EE9-B8A4EE14814A}"/>
          </ac:cxnSpMkLst>
        </pc:cxnChg>
        <pc:cxnChg chg="mod">
          <ac:chgData name="Evan Fisher" userId="998d2fc8e3c23dd7" providerId="LiveId" clId="{71C94F43-B9AB-435C-A733-8316B98A475D}" dt="2024-02-02T13:40:46.570" v="1033"/>
          <ac:cxnSpMkLst>
            <pc:docMk/>
            <pc:sldMk cId="1966259015" sldId="258"/>
            <ac:cxnSpMk id="40" creationId="{B5B2E58D-6895-6B86-D677-E14967215CEB}"/>
          </ac:cxnSpMkLst>
        </pc:cxnChg>
        <pc:cxnChg chg="mod">
          <ac:chgData name="Evan Fisher" userId="998d2fc8e3c23dd7" providerId="LiveId" clId="{71C94F43-B9AB-435C-A733-8316B98A475D}" dt="2024-02-02T13:40:46.570" v="1033"/>
          <ac:cxnSpMkLst>
            <pc:docMk/>
            <pc:sldMk cId="1966259015" sldId="258"/>
            <ac:cxnSpMk id="41" creationId="{5F5C19F9-F765-73FB-B244-1693F537C906}"/>
          </ac:cxnSpMkLst>
        </pc:cxnChg>
        <pc:cxnChg chg="mod">
          <ac:chgData name="Evan Fisher" userId="998d2fc8e3c23dd7" providerId="LiveId" clId="{71C94F43-B9AB-435C-A733-8316B98A475D}" dt="2024-02-02T13:40:46.570" v="1033"/>
          <ac:cxnSpMkLst>
            <pc:docMk/>
            <pc:sldMk cId="1966259015" sldId="258"/>
            <ac:cxnSpMk id="42" creationId="{2AD7791F-582E-F80E-F77C-C55E0AAE3CC9}"/>
          </ac:cxnSpMkLst>
        </pc:cxnChg>
        <pc:cxnChg chg="mod">
          <ac:chgData name="Evan Fisher" userId="998d2fc8e3c23dd7" providerId="LiveId" clId="{71C94F43-B9AB-435C-A733-8316B98A475D}" dt="2024-02-02T13:40:46.570" v="1033"/>
          <ac:cxnSpMkLst>
            <pc:docMk/>
            <pc:sldMk cId="1966259015" sldId="258"/>
            <ac:cxnSpMk id="43" creationId="{61BBBC9D-7AA4-629F-C181-7DA76A73E430}"/>
          </ac:cxnSpMkLst>
        </pc:cxnChg>
        <pc:cxnChg chg="mod">
          <ac:chgData name="Evan Fisher" userId="998d2fc8e3c23dd7" providerId="LiveId" clId="{71C94F43-B9AB-435C-A733-8316B98A475D}" dt="2024-02-02T13:40:46.570" v="1033"/>
          <ac:cxnSpMkLst>
            <pc:docMk/>
            <pc:sldMk cId="1966259015" sldId="258"/>
            <ac:cxnSpMk id="44" creationId="{BE9F613E-44BD-AD4E-A1F6-8E5DF4AB616E}"/>
          </ac:cxnSpMkLst>
        </pc:cxnChg>
        <pc:cxnChg chg="mod">
          <ac:chgData name="Evan Fisher" userId="998d2fc8e3c23dd7" providerId="LiveId" clId="{71C94F43-B9AB-435C-A733-8316B98A475D}" dt="2024-02-02T13:40:46.570" v="1033"/>
          <ac:cxnSpMkLst>
            <pc:docMk/>
            <pc:sldMk cId="1966259015" sldId="258"/>
            <ac:cxnSpMk id="45" creationId="{EF5D749D-DEDA-C675-3FAD-F8B0333C2DC4}"/>
          </ac:cxnSpMkLst>
        </pc:cxnChg>
        <pc:cxnChg chg="mod">
          <ac:chgData name="Evan Fisher" userId="998d2fc8e3c23dd7" providerId="LiveId" clId="{71C94F43-B9AB-435C-A733-8316B98A475D}" dt="2024-02-02T13:40:46.570" v="1033"/>
          <ac:cxnSpMkLst>
            <pc:docMk/>
            <pc:sldMk cId="1966259015" sldId="258"/>
            <ac:cxnSpMk id="46" creationId="{7A3DB01B-B716-728F-DAB0-149C49B32F8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BF82-AFE6-0566-B4A0-E1121A899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2BF3F-9F12-E856-1F3E-4915602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A810-0A9F-2176-AB45-2A8FBB12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79B0-9952-904F-FC14-1A501BE3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1B65-4391-901C-9CF9-7D8BB76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06FF-6609-1533-0FFF-B6A35E17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AF8BC-1C37-88B8-DA31-E10709D7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6A76-4C08-796D-CD32-260DD385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DEB8-FD54-398B-F60D-2F7B9DEA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A75E-7106-51F2-1E08-2792A16F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46D6D-A33C-961B-F6C3-F6E4EBB28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BD0D6-7686-5721-02A8-009A21985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B5EC-2CF4-ADD1-4BF8-E35E7B3A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4B72-41FD-AC03-320C-05EC7B03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982E-BFE9-6D97-ED0A-783C4B78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EBD3-D2EA-335B-13F5-24223D80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8C60-1735-3867-5524-687FEAEE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D5DE-B834-0394-A062-E7D823D1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B71C-B274-586F-880B-C29F51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5192-6245-E064-D3F8-79916C25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878-FF83-83D2-B77E-A9567B96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6CB4-BA21-8240-2A73-1A26C6CB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61E6-915E-7F9B-CDBC-6A8AF0BF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B0B9-5C5D-736E-8C67-631567E5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2E9A-9290-FB16-94D3-C5D7E047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9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0CD0-933B-BE09-08DD-E2E40339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F578-547F-D0BF-47C7-D31D8F791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FBBAA-C0E2-F4A2-D8AC-4B89D219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C5B91-EFFA-0BC3-C755-2CC46914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D308-3014-849E-A401-14D1245D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69399-FF2D-D577-35CF-5364C38C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D723-8E5E-4EAB-1CE9-F3A7AA9B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3AB8-F401-AEB0-BD1B-B53B4B6D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3A67-DF59-C98C-69D4-26A043A7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10D7C-08AB-9E33-A9D8-9078E83C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CEE9F-7C97-51FD-19B4-6DE2ABDEF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0A5EB-6098-B771-FF7D-DC180B5F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9A895-B7C3-00CD-0500-43A41A5A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90CA5-5B3B-AB5F-0758-07700892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4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EF9E-F30B-3772-B95C-045B73AC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2E998-DB23-18EE-B09B-FA98A980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5C829-74BB-1E5C-D2F2-D5385089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7A642-6014-B31D-588F-3876E8DB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1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F8795-7D1B-75A3-CE10-4542E29B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8BA9D-870A-8E71-DE0D-6A29E36D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1E76-DC3B-78F5-D467-3EF4792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D278-D502-B2D9-A10B-76C0B48C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5C30-B7F5-6E05-4D13-1A9DEA81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C74E8-C328-AA95-0A70-B9465AAA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E5F03-4410-E51C-3CBC-6D8B6854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3A39B-2A4C-0D63-FAD4-3B84396F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DD92A-5F70-43FA-804A-31986A9E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CDA1-CCE4-A9D8-AB4F-85BB2B10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783D3-CDEE-C5C4-FB2C-45A96DFB8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6F966-7C82-865D-B98C-EE16D54D5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0AD9-C189-E2FF-4FFD-D8EC6286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DB370-D8ED-F329-8089-D4B5CCE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BA791-5CCA-89A1-2686-8C444DC9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DB78D-B795-1A02-8403-4F99C0D1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5DE2-1825-0268-6EC1-AB77BD85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5694-DB89-3848-2174-8953BC808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671D-AD3B-4A8E-91A4-659D26BC4A0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90502-2CDE-FE64-141E-D6146287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A8A5-51EB-CB53-E160-7735A122D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FD08F-AE81-4164-BE81-E407542E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587EFA-6C0F-B4B6-2184-85B9241B5099}"/>
              </a:ext>
            </a:extLst>
          </p:cNvPr>
          <p:cNvSpPr/>
          <p:nvPr/>
        </p:nvSpPr>
        <p:spPr>
          <a:xfrm>
            <a:off x="1154712" y="1423217"/>
            <a:ext cx="2635046" cy="4011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tx1">
                <a:lumMod val="65000"/>
                <a:lumOff val="35000"/>
                <a:alpha val="2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2AC3C-3977-BDD7-9D4D-587AA2BA5EA1}"/>
              </a:ext>
            </a:extLst>
          </p:cNvPr>
          <p:cNvSpPr/>
          <p:nvPr/>
        </p:nvSpPr>
        <p:spPr>
          <a:xfrm>
            <a:off x="4778477" y="1423216"/>
            <a:ext cx="2635046" cy="4011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tx1">
                <a:lumMod val="65000"/>
                <a:lumOff val="35000"/>
                <a:alpha val="2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A272E-F966-DDB8-FE4D-53990AF1549B}"/>
              </a:ext>
            </a:extLst>
          </p:cNvPr>
          <p:cNvSpPr/>
          <p:nvPr/>
        </p:nvSpPr>
        <p:spPr>
          <a:xfrm>
            <a:off x="8402242" y="1423215"/>
            <a:ext cx="2635046" cy="4011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tx1">
                <a:lumMod val="65000"/>
                <a:lumOff val="35000"/>
                <a:alpha val="2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5F754-6AF2-9BE2-2CB9-A2B7A2C2D492}"/>
              </a:ext>
            </a:extLst>
          </p:cNvPr>
          <p:cNvSpPr txBox="1"/>
          <p:nvPr/>
        </p:nvSpPr>
        <p:spPr>
          <a:xfrm>
            <a:off x="5106426" y="1606928"/>
            <a:ext cx="1979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Mid-Race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949342-F052-2286-C1F5-98A6D9069EF4}"/>
              </a:ext>
            </a:extLst>
          </p:cNvPr>
          <p:cNvGrpSpPr/>
          <p:nvPr/>
        </p:nvGrpSpPr>
        <p:grpSpPr>
          <a:xfrm>
            <a:off x="5202022" y="2743195"/>
            <a:ext cx="466344" cy="457200"/>
            <a:chOff x="4541622" y="2393205"/>
            <a:chExt cx="1723065" cy="166568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6FEEF4-8C92-408A-A589-A47CE499790B}"/>
                </a:ext>
              </a:extLst>
            </p:cNvPr>
            <p:cNvSpPr/>
            <p:nvPr/>
          </p:nvSpPr>
          <p:spPr>
            <a:xfrm>
              <a:off x="5127523" y="2959509"/>
              <a:ext cx="548640" cy="548640"/>
            </a:xfrm>
            <a:prstGeom prst="ellips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412A9F-7F84-C1EE-320C-CFC7E7452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8644" y="2685189"/>
              <a:ext cx="274320" cy="27432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44D66A-0E6C-036C-A18E-126E64B54E78}"/>
                </a:ext>
              </a:extLst>
            </p:cNvPr>
            <p:cNvCxnSpPr>
              <a:cxnSpLocks/>
            </p:cNvCxnSpPr>
            <p:nvPr/>
          </p:nvCxnSpPr>
          <p:spPr>
            <a:xfrm>
              <a:off x="5401843" y="2393205"/>
              <a:ext cx="0" cy="47548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9E9DA4-50FB-9F7A-CF5B-2E8C2E7E6A54}"/>
                </a:ext>
              </a:extLst>
            </p:cNvPr>
            <p:cNvCxnSpPr>
              <a:cxnSpLocks/>
            </p:cNvCxnSpPr>
            <p:nvPr/>
          </p:nvCxnSpPr>
          <p:spPr>
            <a:xfrm>
              <a:off x="5406624" y="3620813"/>
              <a:ext cx="0" cy="43807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D714AC-5107-34CD-122B-D3FA4FB36081}"/>
                </a:ext>
              </a:extLst>
            </p:cNvPr>
            <p:cNvCxnSpPr>
              <a:cxnSpLocks/>
            </p:cNvCxnSpPr>
            <p:nvPr/>
          </p:nvCxnSpPr>
          <p:spPr>
            <a:xfrm>
              <a:off x="5789199" y="3233829"/>
              <a:ext cx="475488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BDF642-8363-641B-9088-B523E6BC4E1B}"/>
                </a:ext>
              </a:extLst>
            </p:cNvPr>
            <p:cNvCxnSpPr>
              <a:cxnSpLocks/>
            </p:cNvCxnSpPr>
            <p:nvPr/>
          </p:nvCxnSpPr>
          <p:spPr>
            <a:xfrm>
              <a:off x="4541622" y="3233829"/>
              <a:ext cx="475488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38B35D-E5DA-B800-A760-A75AC4D0994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51963" y="2685189"/>
              <a:ext cx="274320" cy="27432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6A7F95-CA98-45C9-B217-44A88FFA5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0722" y="3508149"/>
              <a:ext cx="274320" cy="27432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7BA48A-1A67-5157-DACC-F5F7C624411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76163" y="3508149"/>
              <a:ext cx="274320" cy="27432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E353222-3289-82AD-5164-D3ABB37B4A85}"/>
              </a:ext>
            </a:extLst>
          </p:cNvPr>
          <p:cNvSpPr txBox="1"/>
          <p:nvPr/>
        </p:nvSpPr>
        <p:spPr>
          <a:xfrm>
            <a:off x="5550188" y="2589210"/>
            <a:ext cx="1799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Sans Serif" panose="020B0604020202020204" pitchFamily="34" charset="0"/>
              </a:rPr>
              <a:t>62°F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9A36DC-953B-50EE-435A-45F4EABD4976}"/>
              </a:ext>
            </a:extLst>
          </p:cNvPr>
          <p:cNvSpPr txBox="1"/>
          <p:nvPr/>
        </p:nvSpPr>
        <p:spPr>
          <a:xfrm>
            <a:off x="1482661" y="1606928"/>
            <a:ext cx="1979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Start 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1D865-9CA1-F360-2982-D9C6C8EE27F4}"/>
              </a:ext>
            </a:extLst>
          </p:cNvPr>
          <p:cNvSpPr txBox="1"/>
          <p:nvPr/>
        </p:nvSpPr>
        <p:spPr>
          <a:xfrm>
            <a:off x="8730191" y="1606928"/>
            <a:ext cx="1979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Finish 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7381C8-032F-5215-91E7-369F2079C597}"/>
              </a:ext>
            </a:extLst>
          </p:cNvPr>
          <p:cNvSpPr txBox="1"/>
          <p:nvPr/>
        </p:nvSpPr>
        <p:spPr>
          <a:xfrm>
            <a:off x="1909163" y="2589210"/>
            <a:ext cx="1799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Sans Serif" panose="020B0604020202020204" pitchFamily="34" charset="0"/>
              </a:rPr>
              <a:t>56°F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C1175-53EB-28B3-E2F5-AF23BD5F101A}"/>
              </a:ext>
            </a:extLst>
          </p:cNvPr>
          <p:cNvGrpSpPr/>
          <p:nvPr/>
        </p:nvGrpSpPr>
        <p:grpSpPr>
          <a:xfrm>
            <a:off x="8741061" y="2743195"/>
            <a:ext cx="466344" cy="457200"/>
            <a:chOff x="4541622" y="2393205"/>
            <a:chExt cx="1723065" cy="166568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B3E983E-654E-9EFB-421C-C6C612AE30EF}"/>
                </a:ext>
              </a:extLst>
            </p:cNvPr>
            <p:cNvSpPr/>
            <p:nvPr/>
          </p:nvSpPr>
          <p:spPr>
            <a:xfrm>
              <a:off x="5127523" y="2959509"/>
              <a:ext cx="548640" cy="548640"/>
            </a:xfrm>
            <a:prstGeom prst="ellips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2A5C65-62E3-C6DD-B9F7-A53798D8F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8644" y="2685189"/>
              <a:ext cx="274320" cy="27432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A78789-4B40-76D7-4D31-52D7BFBE42D1}"/>
                </a:ext>
              </a:extLst>
            </p:cNvPr>
            <p:cNvCxnSpPr>
              <a:cxnSpLocks/>
            </p:cNvCxnSpPr>
            <p:nvPr/>
          </p:nvCxnSpPr>
          <p:spPr>
            <a:xfrm>
              <a:off x="5401843" y="2393205"/>
              <a:ext cx="0" cy="47548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5182D2-8D0F-6696-EB4B-4317BD76C3DC}"/>
                </a:ext>
              </a:extLst>
            </p:cNvPr>
            <p:cNvCxnSpPr>
              <a:cxnSpLocks/>
            </p:cNvCxnSpPr>
            <p:nvPr/>
          </p:nvCxnSpPr>
          <p:spPr>
            <a:xfrm>
              <a:off x="5406624" y="3620813"/>
              <a:ext cx="0" cy="43807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904D3BA-4009-5BA5-63B0-99BEFBA0A676}"/>
                </a:ext>
              </a:extLst>
            </p:cNvPr>
            <p:cNvCxnSpPr>
              <a:cxnSpLocks/>
            </p:cNvCxnSpPr>
            <p:nvPr/>
          </p:nvCxnSpPr>
          <p:spPr>
            <a:xfrm>
              <a:off x="5789199" y="3233829"/>
              <a:ext cx="475488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D7BEFC-2273-6AA1-77D5-0BF47A46D770}"/>
                </a:ext>
              </a:extLst>
            </p:cNvPr>
            <p:cNvCxnSpPr>
              <a:cxnSpLocks/>
            </p:cNvCxnSpPr>
            <p:nvPr/>
          </p:nvCxnSpPr>
          <p:spPr>
            <a:xfrm>
              <a:off x="4541622" y="3233829"/>
              <a:ext cx="475488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500DC3-6E97-5516-9405-AC052782801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51963" y="2685189"/>
              <a:ext cx="274320" cy="27432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9D2554-F1D5-78F7-857F-476528632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0722" y="3508149"/>
              <a:ext cx="274320" cy="27432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909869-33F0-1E1B-2887-C331D2BEE66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76163" y="3508149"/>
              <a:ext cx="274320" cy="27432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CEC77C-21E3-AD4D-4EE6-7EF5D23E3598}"/>
              </a:ext>
            </a:extLst>
          </p:cNvPr>
          <p:cNvSpPr txBox="1"/>
          <p:nvPr/>
        </p:nvSpPr>
        <p:spPr>
          <a:xfrm>
            <a:off x="9089227" y="2589210"/>
            <a:ext cx="1799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Sans Serif" panose="020B0604020202020204" pitchFamily="34" charset="0"/>
              </a:rPr>
              <a:t>65°F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32C71C-1754-4D6D-AABE-07577C77E1DB}"/>
              </a:ext>
            </a:extLst>
          </p:cNvPr>
          <p:cNvSpPr txBox="1"/>
          <p:nvPr/>
        </p:nvSpPr>
        <p:spPr>
          <a:xfrm>
            <a:off x="1482661" y="2142972"/>
            <a:ext cx="197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7:00 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2179C1-D8A5-50C0-F531-C30F1B789BF2}"/>
              </a:ext>
            </a:extLst>
          </p:cNvPr>
          <p:cNvSpPr txBox="1"/>
          <p:nvPr/>
        </p:nvSpPr>
        <p:spPr>
          <a:xfrm>
            <a:off x="5106426" y="2155617"/>
            <a:ext cx="197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~10:15 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9A1A09-6EA4-F3B4-E1F1-13400A99A3A5}"/>
              </a:ext>
            </a:extLst>
          </p:cNvPr>
          <p:cNvSpPr txBox="1"/>
          <p:nvPr/>
        </p:nvSpPr>
        <p:spPr>
          <a:xfrm>
            <a:off x="8730191" y="2155617"/>
            <a:ext cx="197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~12:30 PM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408FFD-3345-A8EB-BBF5-8D05DE0EA6BA}"/>
              </a:ext>
            </a:extLst>
          </p:cNvPr>
          <p:cNvGrpSpPr/>
          <p:nvPr/>
        </p:nvGrpSpPr>
        <p:grpSpPr>
          <a:xfrm>
            <a:off x="1610935" y="2743195"/>
            <a:ext cx="365760" cy="457200"/>
            <a:chOff x="1041397" y="787400"/>
            <a:chExt cx="1092203" cy="1447801"/>
          </a:xfrm>
        </p:grpSpPr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EC237AC5-CDA9-58AB-9F1A-F395C33D960D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1041400" y="787400"/>
              <a:ext cx="1092200" cy="6858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313B018C-9AA3-FA4B-68AB-1865E392E72B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1041399" y="1041400"/>
              <a:ext cx="1092200" cy="6858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EF06D386-FE4C-80DF-DABB-95C76AC83DC6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1041397" y="1295401"/>
              <a:ext cx="1092200" cy="6858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40407D86-10C5-C076-C708-E348C0EE1942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1041399" y="1549401"/>
              <a:ext cx="1092200" cy="6858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9B56575-ABD2-9DFA-845E-38EF0C1D1D6C}"/>
              </a:ext>
            </a:extLst>
          </p:cNvPr>
          <p:cNvSpPr txBox="1"/>
          <p:nvPr/>
        </p:nvSpPr>
        <p:spPr>
          <a:xfrm>
            <a:off x="1154712" y="3792390"/>
            <a:ext cx="2635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Cool, foggy conditions are expected early in the race. Potential for slick pavement. </a:t>
            </a:r>
          </a:p>
          <a:p>
            <a:pPr algn="ctr"/>
            <a:endParaRPr lang="en-US" sz="1600" b="1" dirty="0">
              <a:solidFill>
                <a:schemeClr val="accent3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Sans Serif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Calm winds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8835CE-C4CD-CD54-8815-1C2D3DBCC089}"/>
              </a:ext>
            </a:extLst>
          </p:cNvPr>
          <p:cNvSpPr txBox="1"/>
          <p:nvPr/>
        </p:nvSpPr>
        <p:spPr>
          <a:xfrm>
            <a:off x="4820784" y="3792390"/>
            <a:ext cx="2550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The sun breaks through by 9:00 AM, warming things up into the low-to-mid 60s.</a:t>
            </a:r>
          </a:p>
          <a:p>
            <a:pPr algn="ctr"/>
            <a:endParaRPr lang="en-US" sz="1600" b="1" dirty="0">
              <a:solidFill>
                <a:schemeClr val="accent3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Sans Serif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Light winds 5-10 mph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73CE68-0C6C-4F51-DD50-9FBED25A2CFB}"/>
              </a:ext>
            </a:extLst>
          </p:cNvPr>
          <p:cNvSpPr txBox="1"/>
          <p:nvPr/>
        </p:nvSpPr>
        <p:spPr>
          <a:xfrm>
            <a:off x="8444549" y="3786935"/>
            <a:ext cx="2550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Continued sun with temperatures reaching the mid-60s by noon.</a:t>
            </a:r>
          </a:p>
          <a:p>
            <a:pPr algn="ctr"/>
            <a:endParaRPr lang="en-US" sz="1600" b="1" dirty="0">
              <a:solidFill>
                <a:schemeClr val="accent3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Sans Serif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Light winds 5-10 mph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B84202-D763-7902-BC2F-EFA271091431}"/>
              </a:ext>
            </a:extLst>
          </p:cNvPr>
          <p:cNvSpPr/>
          <p:nvPr/>
        </p:nvSpPr>
        <p:spPr>
          <a:xfrm>
            <a:off x="1154712" y="5228418"/>
            <a:ext cx="2635045" cy="206357"/>
          </a:xfrm>
          <a:prstGeom prst="rect">
            <a:avLst/>
          </a:prstGeom>
          <a:solidFill>
            <a:srgbClr val="EE68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5178974-D7CD-E935-1B43-56BDB59672A3}"/>
              </a:ext>
            </a:extLst>
          </p:cNvPr>
          <p:cNvSpPr/>
          <p:nvPr/>
        </p:nvSpPr>
        <p:spPr>
          <a:xfrm>
            <a:off x="1150920" y="5227395"/>
            <a:ext cx="1440385" cy="210398"/>
          </a:xfrm>
          <a:custGeom>
            <a:avLst/>
            <a:gdLst>
              <a:gd name="connsiteX0" fmla="*/ 0 w 1442990"/>
              <a:gd name="connsiteY0" fmla="*/ 0 h 328090"/>
              <a:gd name="connsiteX1" fmla="*/ 6076 w 1442990"/>
              <a:gd name="connsiteY1" fmla="*/ 328090 h 328090"/>
              <a:gd name="connsiteX2" fmla="*/ 1196923 w 1442990"/>
              <a:gd name="connsiteY2" fmla="*/ 325052 h 328090"/>
              <a:gd name="connsiteX3" fmla="*/ 1442990 w 1442990"/>
              <a:gd name="connsiteY3" fmla="*/ 0 h 328090"/>
              <a:gd name="connsiteX4" fmla="*/ 0 w 1442990"/>
              <a:gd name="connsiteY4" fmla="*/ 0 h 328090"/>
              <a:gd name="connsiteX0" fmla="*/ 7253 w 1436914"/>
              <a:gd name="connsiteY0" fmla="*/ 0 h 328090"/>
              <a:gd name="connsiteX1" fmla="*/ 0 w 1436914"/>
              <a:gd name="connsiteY1" fmla="*/ 328090 h 328090"/>
              <a:gd name="connsiteX2" fmla="*/ 1190847 w 1436914"/>
              <a:gd name="connsiteY2" fmla="*/ 325052 h 328090"/>
              <a:gd name="connsiteX3" fmla="*/ 1436914 w 1436914"/>
              <a:gd name="connsiteY3" fmla="*/ 0 h 328090"/>
              <a:gd name="connsiteX4" fmla="*/ 7253 w 1436914"/>
              <a:gd name="connsiteY4" fmla="*/ 0 h 328090"/>
              <a:gd name="connsiteX0" fmla="*/ 1921 w 1436914"/>
              <a:gd name="connsiteY0" fmla="*/ 0 h 333421"/>
              <a:gd name="connsiteX1" fmla="*/ 0 w 1436914"/>
              <a:gd name="connsiteY1" fmla="*/ 333421 h 333421"/>
              <a:gd name="connsiteX2" fmla="*/ 1190847 w 1436914"/>
              <a:gd name="connsiteY2" fmla="*/ 330383 h 333421"/>
              <a:gd name="connsiteX3" fmla="*/ 1436914 w 1436914"/>
              <a:gd name="connsiteY3" fmla="*/ 5331 h 333421"/>
              <a:gd name="connsiteX4" fmla="*/ 1921 w 1436914"/>
              <a:gd name="connsiteY4" fmla="*/ 0 h 333421"/>
              <a:gd name="connsiteX0" fmla="*/ 60 w 1440385"/>
              <a:gd name="connsiteY0" fmla="*/ 0 h 330755"/>
              <a:gd name="connsiteX1" fmla="*/ 3471 w 1440385"/>
              <a:gd name="connsiteY1" fmla="*/ 330755 h 330755"/>
              <a:gd name="connsiteX2" fmla="*/ 1194318 w 1440385"/>
              <a:gd name="connsiteY2" fmla="*/ 327717 h 330755"/>
              <a:gd name="connsiteX3" fmla="*/ 1440385 w 1440385"/>
              <a:gd name="connsiteY3" fmla="*/ 2665 h 330755"/>
              <a:gd name="connsiteX4" fmla="*/ 60 w 1440385"/>
              <a:gd name="connsiteY4" fmla="*/ 0 h 33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385" h="330755">
                <a:moveTo>
                  <a:pt x="60" y="0"/>
                </a:moveTo>
                <a:cubicBezTo>
                  <a:pt x="-580" y="111140"/>
                  <a:pt x="4111" y="219615"/>
                  <a:pt x="3471" y="330755"/>
                </a:cubicBezTo>
                <a:lnTo>
                  <a:pt x="1194318" y="327717"/>
                </a:lnTo>
                <a:lnTo>
                  <a:pt x="1440385" y="2665"/>
                </a:lnTo>
                <a:lnTo>
                  <a:pt x="60" y="0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218D89-BB3C-A7B1-E586-9DB0C743B4C9}"/>
              </a:ext>
            </a:extLst>
          </p:cNvPr>
          <p:cNvSpPr/>
          <p:nvPr/>
        </p:nvSpPr>
        <p:spPr>
          <a:xfrm>
            <a:off x="4780373" y="5228418"/>
            <a:ext cx="2635045" cy="206357"/>
          </a:xfrm>
          <a:prstGeom prst="rect">
            <a:avLst/>
          </a:prstGeom>
          <a:solidFill>
            <a:srgbClr val="EE68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B486ED2-A55A-73BF-CF1B-A35815805EA5}"/>
              </a:ext>
            </a:extLst>
          </p:cNvPr>
          <p:cNvSpPr/>
          <p:nvPr/>
        </p:nvSpPr>
        <p:spPr>
          <a:xfrm>
            <a:off x="4776581" y="5227395"/>
            <a:ext cx="1440385" cy="210398"/>
          </a:xfrm>
          <a:custGeom>
            <a:avLst/>
            <a:gdLst>
              <a:gd name="connsiteX0" fmla="*/ 0 w 1442990"/>
              <a:gd name="connsiteY0" fmla="*/ 0 h 328090"/>
              <a:gd name="connsiteX1" fmla="*/ 6076 w 1442990"/>
              <a:gd name="connsiteY1" fmla="*/ 328090 h 328090"/>
              <a:gd name="connsiteX2" fmla="*/ 1196923 w 1442990"/>
              <a:gd name="connsiteY2" fmla="*/ 325052 h 328090"/>
              <a:gd name="connsiteX3" fmla="*/ 1442990 w 1442990"/>
              <a:gd name="connsiteY3" fmla="*/ 0 h 328090"/>
              <a:gd name="connsiteX4" fmla="*/ 0 w 1442990"/>
              <a:gd name="connsiteY4" fmla="*/ 0 h 328090"/>
              <a:gd name="connsiteX0" fmla="*/ 7253 w 1436914"/>
              <a:gd name="connsiteY0" fmla="*/ 0 h 328090"/>
              <a:gd name="connsiteX1" fmla="*/ 0 w 1436914"/>
              <a:gd name="connsiteY1" fmla="*/ 328090 h 328090"/>
              <a:gd name="connsiteX2" fmla="*/ 1190847 w 1436914"/>
              <a:gd name="connsiteY2" fmla="*/ 325052 h 328090"/>
              <a:gd name="connsiteX3" fmla="*/ 1436914 w 1436914"/>
              <a:gd name="connsiteY3" fmla="*/ 0 h 328090"/>
              <a:gd name="connsiteX4" fmla="*/ 7253 w 1436914"/>
              <a:gd name="connsiteY4" fmla="*/ 0 h 328090"/>
              <a:gd name="connsiteX0" fmla="*/ 1921 w 1436914"/>
              <a:gd name="connsiteY0" fmla="*/ 0 h 333421"/>
              <a:gd name="connsiteX1" fmla="*/ 0 w 1436914"/>
              <a:gd name="connsiteY1" fmla="*/ 333421 h 333421"/>
              <a:gd name="connsiteX2" fmla="*/ 1190847 w 1436914"/>
              <a:gd name="connsiteY2" fmla="*/ 330383 h 333421"/>
              <a:gd name="connsiteX3" fmla="*/ 1436914 w 1436914"/>
              <a:gd name="connsiteY3" fmla="*/ 5331 h 333421"/>
              <a:gd name="connsiteX4" fmla="*/ 1921 w 1436914"/>
              <a:gd name="connsiteY4" fmla="*/ 0 h 333421"/>
              <a:gd name="connsiteX0" fmla="*/ 60 w 1440385"/>
              <a:gd name="connsiteY0" fmla="*/ 0 h 330755"/>
              <a:gd name="connsiteX1" fmla="*/ 3471 w 1440385"/>
              <a:gd name="connsiteY1" fmla="*/ 330755 h 330755"/>
              <a:gd name="connsiteX2" fmla="*/ 1194318 w 1440385"/>
              <a:gd name="connsiteY2" fmla="*/ 327717 h 330755"/>
              <a:gd name="connsiteX3" fmla="*/ 1440385 w 1440385"/>
              <a:gd name="connsiteY3" fmla="*/ 2665 h 330755"/>
              <a:gd name="connsiteX4" fmla="*/ 60 w 1440385"/>
              <a:gd name="connsiteY4" fmla="*/ 0 h 33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385" h="330755">
                <a:moveTo>
                  <a:pt x="60" y="0"/>
                </a:moveTo>
                <a:cubicBezTo>
                  <a:pt x="-580" y="111140"/>
                  <a:pt x="4111" y="219615"/>
                  <a:pt x="3471" y="330755"/>
                </a:cubicBezTo>
                <a:lnTo>
                  <a:pt x="1194318" y="327717"/>
                </a:lnTo>
                <a:lnTo>
                  <a:pt x="1440385" y="2665"/>
                </a:lnTo>
                <a:lnTo>
                  <a:pt x="60" y="0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0405EC2-ACA2-EDD8-A3E9-C78106282FB6}"/>
              </a:ext>
            </a:extLst>
          </p:cNvPr>
          <p:cNvSpPr/>
          <p:nvPr/>
        </p:nvSpPr>
        <p:spPr>
          <a:xfrm>
            <a:off x="8400347" y="5230839"/>
            <a:ext cx="2635045" cy="206357"/>
          </a:xfrm>
          <a:prstGeom prst="rect">
            <a:avLst/>
          </a:prstGeom>
          <a:solidFill>
            <a:srgbClr val="EE68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B1700A7-AF75-0ECE-E805-B7BA2250C273}"/>
              </a:ext>
            </a:extLst>
          </p:cNvPr>
          <p:cNvSpPr/>
          <p:nvPr/>
        </p:nvSpPr>
        <p:spPr>
          <a:xfrm>
            <a:off x="8396555" y="5229816"/>
            <a:ext cx="1440385" cy="210398"/>
          </a:xfrm>
          <a:custGeom>
            <a:avLst/>
            <a:gdLst>
              <a:gd name="connsiteX0" fmla="*/ 0 w 1442990"/>
              <a:gd name="connsiteY0" fmla="*/ 0 h 328090"/>
              <a:gd name="connsiteX1" fmla="*/ 6076 w 1442990"/>
              <a:gd name="connsiteY1" fmla="*/ 328090 h 328090"/>
              <a:gd name="connsiteX2" fmla="*/ 1196923 w 1442990"/>
              <a:gd name="connsiteY2" fmla="*/ 325052 h 328090"/>
              <a:gd name="connsiteX3" fmla="*/ 1442990 w 1442990"/>
              <a:gd name="connsiteY3" fmla="*/ 0 h 328090"/>
              <a:gd name="connsiteX4" fmla="*/ 0 w 1442990"/>
              <a:gd name="connsiteY4" fmla="*/ 0 h 328090"/>
              <a:gd name="connsiteX0" fmla="*/ 7253 w 1436914"/>
              <a:gd name="connsiteY0" fmla="*/ 0 h 328090"/>
              <a:gd name="connsiteX1" fmla="*/ 0 w 1436914"/>
              <a:gd name="connsiteY1" fmla="*/ 328090 h 328090"/>
              <a:gd name="connsiteX2" fmla="*/ 1190847 w 1436914"/>
              <a:gd name="connsiteY2" fmla="*/ 325052 h 328090"/>
              <a:gd name="connsiteX3" fmla="*/ 1436914 w 1436914"/>
              <a:gd name="connsiteY3" fmla="*/ 0 h 328090"/>
              <a:gd name="connsiteX4" fmla="*/ 7253 w 1436914"/>
              <a:gd name="connsiteY4" fmla="*/ 0 h 328090"/>
              <a:gd name="connsiteX0" fmla="*/ 1921 w 1436914"/>
              <a:gd name="connsiteY0" fmla="*/ 0 h 333421"/>
              <a:gd name="connsiteX1" fmla="*/ 0 w 1436914"/>
              <a:gd name="connsiteY1" fmla="*/ 333421 h 333421"/>
              <a:gd name="connsiteX2" fmla="*/ 1190847 w 1436914"/>
              <a:gd name="connsiteY2" fmla="*/ 330383 h 333421"/>
              <a:gd name="connsiteX3" fmla="*/ 1436914 w 1436914"/>
              <a:gd name="connsiteY3" fmla="*/ 5331 h 333421"/>
              <a:gd name="connsiteX4" fmla="*/ 1921 w 1436914"/>
              <a:gd name="connsiteY4" fmla="*/ 0 h 333421"/>
              <a:gd name="connsiteX0" fmla="*/ 60 w 1440385"/>
              <a:gd name="connsiteY0" fmla="*/ 0 h 330755"/>
              <a:gd name="connsiteX1" fmla="*/ 3471 w 1440385"/>
              <a:gd name="connsiteY1" fmla="*/ 330755 h 330755"/>
              <a:gd name="connsiteX2" fmla="*/ 1194318 w 1440385"/>
              <a:gd name="connsiteY2" fmla="*/ 327717 h 330755"/>
              <a:gd name="connsiteX3" fmla="*/ 1440385 w 1440385"/>
              <a:gd name="connsiteY3" fmla="*/ 2665 h 330755"/>
              <a:gd name="connsiteX4" fmla="*/ 60 w 1440385"/>
              <a:gd name="connsiteY4" fmla="*/ 0 h 33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385" h="330755">
                <a:moveTo>
                  <a:pt x="60" y="0"/>
                </a:moveTo>
                <a:cubicBezTo>
                  <a:pt x="-580" y="111140"/>
                  <a:pt x="4111" y="219615"/>
                  <a:pt x="3471" y="330755"/>
                </a:cubicBezTo>
                <a:lnTo>
                  <a:pt x="1194318" y="327717"/>
                </a:lnTo>
                <a:lnTo>
                  <a:pt x="1440385" y="2665"/>
                </a:lnTo>
                <a:lnTo>
                  <a:pt x="60" y="0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2665465-103E-9E02-B6CD-99F7EAECA048}"/>
              </a:ext>
            </a:extLst>
          </p:cNvPr>
          <p:cNvGrpSpPr/>
          <p:nvPr/>
        </p:nvGrpSpPr>
        <p:grpSpPr>
          <a:xfrm>
            <a:off x="1150920" y="1423217"/>
            <a:ext cx="2638838" cy="4014576"/>
            <a:chOff x="1150920" y="1423217"/>
            <a:chExt cx="2638838" cy="40145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96DFD3-4A63-915F-6194-4661633FBB18}"/>
                </a:ext>
              </a:extLst>
            </p:cNvPr>
            <p:cNvSpPr/>
            <p:nvPr/>
          </p:nvSpPr>
          <p:spPr>
            <a:xfrm>
              <a:off x="1154712" y="1423217"/>
              <a:ext cx="2635046" cy="401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chemeClr val="tx1">
                  <a:lumMod val="65000"/>
                  <a:lumOff val="35000"/>
                  <a:alpha val="2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9B5E84-705B-D00B-05B0-3D67DF7FB4F2}"/>
                </a:ext>
              </a:extLst>
            </p:cNvPr>
            <p:cNvSpPr txBox="1"/>
            <p:nvPr/>
          </p:nvSpPr>
          <p:spPr>
            <a:xfrm>
              <a:off x="1482661" y="1606928"/>
              <a:ext cx="19791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3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Microsoft Sans Serif" panose="020B0604020202020204" pitchFamily="34" charset="0"/>
                </a:rPr>
                <a:t>5 Miles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F62CF1-8B53-FCC9-EC3A-1C2A44931FFC}"/>
                </a:ext>
              </a:extLst>
            </p:cNvPr>
            <p:cNvSpPr txBox="1"/>
            <p:nvPr/>
          </p:nvSpPr>
          <p:spPr>
            <a:xfrm>
              <a:off x="1909163" y="2589210"/>
              <a:ext cx="1799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50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Microsoft Sans Serif" panose="020B0604020202020204" pitchFamily="34" charset="0"/>
                </a:rPr>
                <a:t>60°F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28C87D-15C0-4AA1-5479-645D519277CA}"/>
                </a:ext>
              </a:extLst>
            </p:cNvPr>
            <p:cNvSpPr txBox="1"/>
            <p:nvPr/>
          </p:nvSpPr>
          <p:spPr>
            <a:xfrm>
              <a:off x="1482661" y="2142972"/>
              <a:ext cx="197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Microsoft Sans Serif" panose="020B0604020202020204" pitchFamily="34" charset="0"/>
                </a:rPr>
                <a:t>~7:50 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BA9A38-BABA-5A2D-98DF-B20DADB01D07}"/>
                </a:ext>
              </a:extLst>
            </p:cNvPr>
            <p:cNvSpPr txBox="1"/>
            <p:nvPr/>
          </p:nvSpPr>
          <p:spPr>
            <a:xfrm>
              <a:off x="1154712" y="3792390"/>
              <a:ext cx="26350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Microsoft Sans Serif" panose="020B0604020202020204" pitchFamily="34" charset="0"/>
                </a:rPr>
                <a:t>Glimpses of sun as runners move further inland, away from the sea fog.</a:t>
              </a:r>
            </a:p>
            <a:p>
              <a:pPr algn="ctr"/>
              <a:endParaRPr lang="en-US" sz="16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endParaRPr>
            </a:p>
            <a:p>
              <a:pPr algn="ctr"/>
              <a:r>
                <a:rPr lang="en-US" sz="1600" b="1" dirty="0">
                  <a:solidFill>
                    <a:schemeClr val="accent3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Microsoft Sans Serif" panose="020B0604020202020204" pitchFamily="34" charset="0"/>
                </a:rPr>
                <a:t>Calm winds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BD2D48-818F-1DC8-A3BE-79972B126D31}"/>
                </a:ext>
              </a:extLst>
            </p:cNvPr>
            <p:cNvSpPr/>
            <p:nvPr/>
          </p:nvSpPr>
          <p:spPr>
            <a:xfrm>
              <a:off x="1154712" y="5228418"/>
              <a:ext cx="2635045" cy="206357"/>
            </a:xfrm>
            <a:prstGeom prst="rect">
              <a:avLst/>
            </a:prstGeom>
            <a:solidFill>
              <a:srgbClr val="EE68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0882F2-A2DA-B4B0-6BEC-DB9468943063}"/>
                </a:ext>
              </a:extLst>
            </p:cNvPr>
            <p:cNvSpPr/>
            <p:nvPr/>
          </p:nvSpPr>
          <p:spPr>
            <a:xfrm>
              <a:off x="1150920" y="5227395"/>
              <a:ext cx="1440385" cy="210398"/>
            </a:xfrm>
            <a:custGeom>
              <a:avLst/>
              <a:gdLst>
                <a:gd name="connsiteX0" fmla="*/ 0 w 1442990"/>
                <a:gd name="connsiteY0" fmla="*/ 0 h 328090"/>
                <a:gd name="connsiteX1" fmla="*/ 6076 w 1442990"/>
                <a:gd name="connsiteY1" fmla="*/ 328090 h 328090"/>
                <a:gd name="connsiteX2" fmla="*/ 1196923 w 1442990"/>
                <a:gd name="connsiteY2" fmla="*/ 325052 h 328090"/>
                <a:gd name="connsiteX3" fmla="*/ 1442990 w 1442990"/>
                <a:gd name="connsiteY3" fmla="*/ 0 h 328090"/>
                <a:gd name="connsiteX4" fmla="*/ 0 w 1442990"/>
                <a:gd name="connsiteY4" fmla="*/ 0 h 328090"/>
                <a:gd name="connsiteX0" fmla="*/ 7253 w 1436914"/>
                <a:gd name="connsiteY0" fmla="*/ 0 h 328090"/>
                <a:gd name="connsiteX1" fmla="*/ 0 w 1436914"/>
                <a:gd name="connsiteY1" fmla="*/ 328090 h 328090"/>
                <a:gd name="connsiteX2" fmla="*/ 1190847 w 1436914"/>
                <a:gd name="connsiteY2" fmla="*/ 325052 h 328090"/>
                <a:gd name="connsiteX3" fmla="*/ 1436914 w 1436914"/>
                <a:gd name="connsiteY3" fmla="*/ 0 h 328090"/>
                <a:gd name="connsiteX4" fmla="*/ 7253 w 1436914"/>
                <a:gd name="connsiteY4" fmla="*/ 0 h 328090"/>
                <a:gd name="connsiteX0" fmla="*/ 1921 w 1436914"/>
                <a:gd name="connsiteY0" fmla="*/ 0 h 333421"/>
                <a:gd name="connsiteX1" fmla="*/ 0 w 1436914"/>
                <a:gd name="connsiteY1" fmla="*/ 333421 h 333421"/>
                <a:gd name="connsiteX2" fmla="*/ 1190847 w 1436914"/>
                <a:gd name="connsiteY2" fmla="*/ 330383 h 333421"/>
                <a:gd name="connsiteX3" fmla="*/ 1436914 w 1436914"/>
                <a:gd name="connsiteY3" fmla="*/ 5331 h 333421"/>
                <a:gd name="connsiteX4" fmla="*/ 1921 w 1436914"/>
                <a:gd name="connsiteY4" fmla="*/ 0 h 333421"/>
                <a:gd name="connsiteX0" fmla="*/ 60 w 1440385"/>
                <a:gd name="connsiteY0" fmla="*/ 0 h 330755"/>
                <a:gd name="connsiteX1" fmla="*/ 3471 w 1440385"/>
                <a:gd name="connsiteY1" fmla="*/ 330755 h 330755"/>
                <a:gd name="connsiteX2" fmla="*/ 1194318 w 1440385"/>
                <a:gd name="connsiteY2" fmla="*/ 327717 h 330755"/>
                <a:gd name="connsiteX3" fmla="*/ 1440385 w 1440385"/>
                <a:gd name="connsiteY3" fmla="*/ 2665 h 330755"/>
                <a:gd name="connsiteX4" fmla="*/ 60 w 1440385"/>
                <a:gd name="connsiteY4" fmla="*/ 0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385" h="330755">
                  <a:moveTo>
                    <a:pt x="60" y="0"/>
                  </a:moveTo>
                  <a:cubicBezTo>
                    <a:pt x="-580" y="111140"/>
                    <a:pt x="4111" y="219615"/>
                    <a:pt x="3471" y="330755"/>
                  </a:cubicBezTo>
                  <a:lnTo>
                    <a:pt x="1194318" y="327717"/>
                  </a:lnTo>
                  <a:lnTo>
                    <a:pt x="1440385" y="266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B59841-9CC9-63E3-D97C-0CB438C05B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82661" y="2631279"/>
              <a:ext cx="546301" cy="553999"/>
              <a:chOff x="393328" y="4395689"/>
              <a:chExt cx="1746118" cy="177072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F63FD7A-CF71-8C0F-4FBC-B12A325BEBBE}"/>
                  </a:ext>
                </a:extLst>
              </p:cNvPr>
              <p:cNvGrpSpPr/>
              <p:nvPr/>
            </p:nvGrpSpPr>
            <p:grpSpPr>
              <a:xfrm>
                <a:off x="393328" y="4395689"/>
                <a:ext cx="1723065" cy="1665686"/>
                <a:chOff x="4541622" y="2393205"/>
                <a:chExt cx="1723065" cy="166568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8B47BC-1EFD-986C-FE65-139A5CE28273}"/>
                    </a:ext>
                  </a:extLst>
                </p:cNvPr>
                <p:cNvSpPr/>
                <p:nvPr/>
              </p:nvSpPr>
              <p:spPr>
                <a:xfrm>
                  <a:off x="5127523" y="2959509"/>
                  <a:ext cx="548640" cy="548640"/>
                </a:xfrm>
                <a:prstGeom prst="ellipse">
                  <a:avLst/>
                </a:prstGeom>
                <a:noFill/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9D8DA2E-B27E-E872-51C5-FD27BB1F0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78644" y="2685189"/>
                  <a:ext cx="274320" cy="27432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5142C7D-12A2-B192-29DC-39F9C4591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1843" y="2393205"/>
                  <a:ext cx="0" cy="47548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B0AF0C3-D855-B4BF-EDC6-D61EBBCB2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6624" y="3620813"/>
                  <a:ext cx="0" cy="43807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CE407D7-3A3D-7646-04A9-1C0E98BF1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9199" y="3233829"/>
                  <a:ext cx="475488" cy="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B2EAD24-616E-29CC-083F-976AC7EA4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1622" y="3233829"/>
                  <a:ext cx="475488" cy="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8DAAA72-2B0C-0FD5-1721-F01F134AD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851963" y="2685189"/>
                  <a:ext cx="274320" cy="27432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74D05A4-DC62-0AC2-BB65-A14DF583C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50722" y="3508149"/>
                  <a:ext cx="274320" cy="27432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B9081EA-F6E0-0523-2027-7EC5B990D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676163" y="3508149"/>
                  <a:ext cx="274320" cy="27432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Cloud 15">
                <a:extLst>
                  <a:ext uri="{FF2B5EF4-FFF2-40B4-BE49-F238E27FC236}">
                    <a16:creationId xmlns:a16="http://schemas.microsoft.com/office/drawing/2014/main" id="{63EB09DC-464E-3D4A-C00F-4E9914B005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672" y="5080183"/>
                <a:ext cx="1288774" cy="1086228"/>
              </a:xfrm>
              <a:prstGeom prst="cloud">
                <a:avLst/>
              </a:prstGeom>
              <a:solidFill>
                <a:schemeClr val="bg1"/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76C0B0-E071-6AC9-384E-6BD4056D90E6}"/>
              </a:ext>
            </a:extLst>
          </p:cNvPr>
          <p:cNvGrpSpPr/>
          <p:nvPr/>
        </p:nvGrpSpPr>
        <p:grpSpPr>
          <a:xfrm>
            <a:off x="6709333" y="1423217"/>
            <a:ext cx="2638838" cy="4014576"/>
            <a:chOff x="1150920" y="1423217"/>
            <a:chExt cx="2638838" cy="40145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A23EC0-8CBF-FBFE-563C-269F01A3076C}"/>
                </a:ext>
              </a:extLst>
            </p:cNvPr>
            <p:cNvSpPr/>
            <p:nvPr/>
          </p:nvSpPr>
          <p:spPr>
            <a:xfrm>
              <a:off x="1154712" y="1423217"/>
              <a:ext cx="2635046" cy="401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chemeClr val="tx1">
                  <a:lumMod val="65000"/>
                  <a:lumOff val="35000"/>
                  <a:alpha val="2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23401A-68C1-263C-28F4-A75265889AAA}"/>
                </a:ext>
              </a:extLst>
            </p:cNvPr>
            <p:cNvSpPr txBox="1"/>
            <p:nvPr/>
          </p:nvSpPr>
          <p:spPr>
            <a:xfrm>
              <a:off x="1482661" y="1606928"/>
              <a:ext cx="19791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3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Microsoft Sans Serif" panose="020B0604020202020204" pitchFamily="34" charset="0"/>
                </a:rPr>
                <a:t>10 Miles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0E0A9E-300A-ED60-0F30-7A131F9A3C27}"/>
                </a:ext>
              </a:extLst>
            </p:cNvPr>
            <p:cNvSpPr txBox="1"/>
            <p:nvPr/>
          </p:nvSpPr>
          <p:spPr>
            <a:xfrm>
              <a:off x="1909163" y="2589210"/>
              <a:ext cx="1799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50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Microsoft Sans Serif" panose="020B0604020202020204" pitchFamily="34" charset="0"/>
                </a:rPr>
                <a:t>61°F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474098-58C4-9244-9FB9-FE4417954006}"/>
                </a:ext>
              </a:extLst>
            </p:cNvPr>
            <p:cNvSpPr txBox="1"/>
            <p:nvPr/>
          </p:nvSpPr>
          <p:spPr>
            <a:xfrm>
              <a:off x="1482661" y="2142972"/>
              <a:ext cx="197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Microsoft Sans Serif" panose="020B0604020202020204" pitchFamily="34" charset="0"/>
                </a:rPr>
                <a:t>~8:40 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2F4A37-5990-1FED-F015-F510AC886302}"/>
                </a:ext>
              </a:extLst>
            </p:cNvPr>
            <p:cNvSpPr txBox="1"/>
            <p:nvPr/>
          </p:nvSpPr>
          <p:spPr>
            <a:xfrm>
              <a:off x="1154712" y="3792390"/>
              <a:ext cx="26350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Microsoft Sans Serif" panose="020B0604020202020204" pitchFamily="34" charset="0"/>
                </a:rPr>
                <a:t>Patchy fog as runners pass through downtown, patches of sun.</a:t>
              </a:r>
            </a:p>
            <a:p>
              <a:pPr algn="ctr"/>
              <a:endParaRPr lang="en-US" sz="1600" b="1" dirty="0">
                <a:solidFill>
                  <a:schemeClr val="accent3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endParaRPr>
            </a:p>
            <a:p>
              <a:pPr algn="ctr"/>
              <a:r>
                <a:rPr lang="en-US" sz="1600" b="1" dirty="0">
                  <a:solidFill>
                    <a:schemeClr val="accent3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Microsoft Sans Serif" panose="020B0604020202020204" pitchFamily="34" charset="0"/>
                </a:rPr>
                <a:t>Calm winds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EF8941-9AD2-5918-E512-959E60BC0DEA}"/>
                </a:ext>
              </a:extLst>
            </p:cNvPr>
            <p:cNvSpPr/>
            <p:nvPr/>
          </p:nvSpPr>
          <p:spPr>
            <a:xfrm>
              <a:off x="1154712" y="5228418"/>
              <a:ext cx="2635045" cy="206357"/>
            </a:xfrm>
            <a:prstGeom prst="rect">
              <a:avLst/>
            </a:prstGeom>
            <a:solidFill>
              <a:srgbClr val="EE68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FF7FCA-308D-68BB-5DC2-68782515C6B4}"/>
                </a:ext>
              </a:extLst>
            </p:cNvPr>
            <p:cNvSpPr/>
            <p:nvPr/>
          </p:nvSpPr>
          <p:spPr>
            <a:xfrm>
              <a:off x="1150920" y="5227395"/>
              <a:ext cx="1440385" cy="210398"/>
            </a:xfrm>
            <a:custGeom>
              <a:avLst/>
              <a:gdLst>
                <a:gd name="connsiteX0" fmla="*/ 0 w 1442990"/>
                <a:gd name="connsiteY0" fmla="*/ 0 h 328090"/>
                <a:gd name="connsiteX1" fmla="*/ 6076 w 1442990"/>
                <a:gd name="connsiteY1" fmla="*/ 328090 h 328090"/>
                <a:gd name="connsiteX2" fmla="*/ 1196923 w 1442990"/>
                <a:gd name="connsiteY2" fmla="*/ 325052 h 328090"/>
                <a:gd name="connsiteX3" fmla="*/ 1442990 w 1442990"/>
                <a:gd name="connsiteY3" fmla="*/ 0 h 328090"/>
                <a:gd name="connsiteX4" fmla="*/ 0 w 1442990"/>
                <a:gd name="connsiteY4" fmla="*/ 0 h 328090"/>
                <a:gd name="connsiteX0" fmla="*/ 7253 w 1436914"/>
                <a:gd name="connsiteY0" fmla="*/ 0 h 328090"/>
                <a:gd name="connsiteX1" fmla="*/ 0 w 1436914"/>
                <a:gd name="connsiteY1" fmla="*/ 328090 h 328090"/>
                <a:gd name="connsiteX2" fmla="*/ 1190847 w 1436914"/>
                <a:gd name="connsiteY2" fmla="*/ 325052 h 328090"/>
                <a:gd name="connsiteX3" fmla="*/ 1436914 w 1436914"/>
                <a:gd name="connsiteY3" fmla="*/ 0 h 328090"/>
                <a:gd name="connsiteX4" fmla="*/ 7253 w 1436914"/>
                <a:gd name="connsiteY4" fmla="*/ 0 h 328090"/>
                <a:gd name="connsiteX0" fmla="*/ 1921 w 1436914"/>
                <a:gd name="connsiteY0" fmla="*/ 0 h 333421"/>
                <a:gd name="connsiteX1" fmla="*/ 0 w 1436914"/>
                <a:gd name="connsiteY1" fmla="*/ 333421 h 333421"/>
                <a:gd name="connsiteX2" fmla="*/ 1190847 w 1436914"/>
                <a:gd name="connsiteY2" fmla="*/ 330383 h 333421"/>
                <a:gd name="connsiteX3" fmla="*/ 1436914 w 1436914"/>
                <a:gd name="connsiteY3" fmla="*/ 5331 h 333421"/>
                <a:gd name="connsiteX4" fmla="*/ 1921 w 1436914"/>
                <a:gd name="connsiteY4" fmla="*/ 0 h 333421"/>
                <a:gd name="connsiteX0" fmla="*/ 60 w 1440385"/>
                <a:gd name="connsiteY0" fmla="*/ 0 h 330755"/>
                <a:gd name="connsiteX1" fmla="*/ 3471 w 1440385"/>
                <a:gd name="connsiteY1" fmla="*/ 330755 h 330755"/>
                <a:gd name="connsiteX2" fmla="*/ 1194318 w 1440385"/>
                <a:gd name="connsiteY2" fmla="*/ 327717 h 330755"/>
                <a:gd name="connsiteX3" fmla="*/ 1440385 w 1440385"/>
                <a:gd name="connsiteY3" fmla="*/ 2665 h 330755"/>
                <a:gd name="connsiteX4" fmla="*/ 60 w 1440385"/>
                <a:gd name="connsiteY4" fmla="*/ 0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385" h="330755">
                  <a:moveTo>
                    <a:pt x="60" y="0"/>
                  </a:moveTo>
                  <a:cubicBezTo>
                    <a:pt x="-580" y="111140"/>
                    <a:pt x="4111" y="219615"/>
                    <a:pt x="3471" y="330755"/>
                  </a:cubicBezTo>
                  <a:lnTo>
                    <a:pt x="1194318" y="327717"/>
                  </a:lnTo>
                  <a:lnTo>
                    <a:pt x="1440385" y="266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EE2093-C753-9DC7-023D-E0E81ADBB8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82661" y="2631279"/>
              <a:ext cx="546301" cy="553999"/>
              <a:chOff x="393328" y="4395689"/>
              <a:chExt cx="1746118" cy="177072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0A87F7-3DA0-861F-8D2B-F048DE76777D}"/>
                  </a:ext>
                </a:extLst>
              </p:cNvPr>
              <p:cNvGrpSpPr/>
              <p:nvPr/>
            </p:nvGrpSpPr>
            <p:grpSpPr>
              <a:xfrm>
                <a:off x="393328" y="4395689"/>
                <a:ext cx="1723065" cy="1665686"/>
                <a:chOff x="4541622" y="2393205"/>
                <a:chExt cx="1723065" cy="166568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5AE6B1-D5D4-BF30-E890-EFE88FAE29B5}"/>
                    </a:ext>
                  </a:extLst>
                </p:cNvPr>
                <p:cNvSpPr/>
                <p:nvPr/>
              </p:nvSpPr>
              <p:spPr>
                <a:xfrm>
                  <a:off x="5127523" y="2959509"/>
                  <a:ext cx="548640" cy="548640"/>
                </a:xfrm>
                <a:prstGeom prst="ellipse">
                  <a:avLst/>
                </a:prstGeom>
                <a:noFill/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73FB35D-9E30-0E60-8EE9-B8A4EE148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78644" y="2685189"/>
                  <a:ext cx="274320" cy="27432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5B2E58D-6895-6B86-D677-E14967215C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1843" y="2393205"/>
                  <a:ext cx="0" cy="47548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F5C19F9-F765-73FB-B244-1693F537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6624" y="3620813"/>
                  <a:ext cx="0" cy="43807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AD7791F-582E-F80E-F77C-C55E0AAE3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9199" y="3233829"/>
                  <a:ext cx="475488" cy="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61BBBC9D-7AA4-629F-C181-7DA76A73E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1622" y="3233829"/>
                  <a:ext cx="475488" cy="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9F613E-44BD-AD4E-A1F6-8E5DF4AB6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851963" y="2685189"/>
                  <a:ext cx="274320" cy="27432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F5D749D-DEDA-C675-3FAD-F8B0333C2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50722" y="3508149"/>
                  <a:ext cx="274320" cy="27432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A3DB01B-B716-728F-DAB0-149C49B3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676163" y="3508149"/>
                  <a:ext cx="274320" cy="27432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167C6C93-5F59-06A0-6D93-7F3D5F5DEB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672" y="5080183"/>
                <a:ext cx="1288774" cy="1086228"/>
              </a:xfrm>
              <a:prstGeom prst="cloud">
                <a:avLst/>
              </a:prstGeom>
              <a:solidFill>
                <a:schemeClr val="bg1"/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25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F09670D-9BC9-9B90-9243-95C2C601D647}"/>
              </a:ext>
            </a:extLst>
          </p:cNvPr>
          <p:cNvGrpSpPr/>
          <p:nvPr/>
        </p:nvGrpSpPr>
        <p:grpSpPr>
          <a:xfrm>
            <a:off x="4541622" y="2393205"/>
            <a:ext cx="1723065" cy="1665686"/>
            <a:chOff x="4541622" y="2393205"/>
            <a:chExt cx="1723065" cy="166568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9BD32C-FAF8-AF4B-6BF1-60C9114BC45F}"/>
                </a:ext>
              </a:extLst>
            </p:cNvPr>
            <p:cNvSpPr/>
            <p:nvPr/>
          </p:nvSpPr>
          <p:spPr>
            <a:xfrm>
              <a:off x="5127523" y="2959509"/>
              <a:ext cx="548640" cy="548640"/>
            </a:xfrm>
            <a:prstGeom prst="ellipse">
              <a:avLst/>
            </a:prstGeom>
            <a:noFill/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C923CD2-5117-904C-3AC5-111385BA3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8644" y="2685189"/>
              <a:ext cx="274320" cy="27432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3868DB-EA35-E65A-FA9D-C1A4361D576D}"/>
                </a:ext>
              </a:extLst>
            </p:cNvPr>
            <p:cNvCxnSpPr>
              <a:cxnSpLocks/>
            </p:cNvCxnSpPr>
            <p:nvPr/>
          </p:nvCxnSpPr>
          <p:spPr>
            <a:xfrm>
              <a:off x="5401843" y="2393205"/>
              <a:ext cx="0" cy="47548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A945ED4-8ACB-37AD-F885-8AF57C0D29C4}"/>
                </a:ext>
              </a:extLst>
            </p:cNvPr>
            <p:cNvCxnSpPr>
              <a:cxnSpLocks/>
            </p:cNvCxnSpPr>
            <p:nvPr/>
          </p:nvCxnSpPr>
          <p:spPr>
            <a:xfrm>
              <a:off x="5406624" y="3620813"/>
              <a:ext cx="0" cy="43807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E9A075-130F-A303-5166-D490196845C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199" y="3233829"/>
              <a:ext cx="475488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8EB0E1-8A8C-D558-DE94-0F831F99EB00}"/>
                </a:ext>
              </a:extLst>
            </p:cNvPr>
            <p:cNvCxnSpPr>
              <a:cxnSpLocks/>
            </p:cNvCxnSpPr>
            <p:nvPr/>
          </p:nvCxnSpPr>
          <p:spPr>
            <a:xfrm>
              <a:off x="4541622" y="3233829"/>
              <a:ext cx="475488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83A0DF-ADFB-ABB4-FF78-9C5E2C32D17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51963" y="2685189"/>
              <a:ext cx="274320" cy="27432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0E1739-6791-8095-932D-CE848FA8D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0722" y="3508149"/>
              <a:ext cx="274320" cy="27432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FD8BA7-9A2C-6099-B3EA-2FC04D7FCC2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76163" y="3508149"/>
              <a:ext cx="274320" cy="27432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911CD5-73C7-0870-4774-E48D840DD377}"/>
              </a:ext>
            </a:extLst>
          </p:cNvPr>
          <p:cNvGrpSpPr/>
          <p:nvPr/>
        </p:nvGrpSpPr>
        <p:grpSpPr>
          <a:xfrm>
            <a:off x="1041397" y="787400"/>
            <a:ext cx="1092203" cy="1447801"/>
            <a:chOff x="1041397" y="787400"/>
            <a:chExt cx="1092203" cy="1447801"/>
          </a:xfrm>
        </p:grpSpPr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B9D3E56F-531F-AD66-04BD-19EF59C737BB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1041400" y="787400"/>
              <a:ext cx="1092200" cy="685800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61DE857-9D89-2D58-40E1-9D0BF2C63517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1041399" y="1041400"/>
              <a:ext cx="1092200" cy="685800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2A119FAD-A198-7F1D-1018-634C387AFE2E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1041397" y="1295401"/>
              <a:ext cx="1092200" cy="685800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F7AAE2B8-F92E-0EF2-E315-6E231E8A4487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1041399" y="1549401"/>
              <a:ext cx="1092200" cy="685800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8D351B-3EFB-92D8-38C8-E3D44B19ACE4}"/>
              </a:ext>
            </a:extLst>
          </p:cNvPr>
          <p:cNvGrpSpPr/>
          <p:nvPr/>
        </p:nvGrpSpPr>
        <p:grpSpPr>
          <a:xfrm>
            <a:off x="393328" y="4395689"/>
            <a:ext cx="1723065" cy="1665686"/>
            <a:chOff x="4541622" y="2393205"/>
            <a:chExt cx="1723065" cy="166568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FBDBCD-C702-9726-5ED3-FD8253D12D51}"/>
                </a:ext>
              </a:extLst>
            </p:cNvPr>
            <p:cNvSpPr/>
            <p:nvPr/>
          </p:nvSpPr>
          <p:spPr>
            <a:xfrm>
              <a:off x="5127523" y="2959509"/>
              <a:ext cx="548640" cy="548640"/>
            </a:xfrm>
            <a:prstGeom prst="ellipse">
              <a:avLst/>
            </a:prstGeom>
            <a:noFill/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EFC5A-4E75-93D2-C49D-EC799148F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8644" y="2685189"/>
              <a:ext cx="274320" cy="274320"/>
            </a:xfrm>
            <a:prstGeom prst="line">
              <a:avLst/>
            </a:prstGeom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B5B31F8-0E7F-F77F-D533-5675CE43CD0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843" y="2393205"/>
              <a:ext cx="0" cy="475488"/>
            </a:xfrm>
            <a:prstGeom prst="line">
              <a:avLst/>
            </a:prstGeom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3142A5-3A4B-B0C0-BB37-182184D4A071}"/>
                </a:ext>
              </a:extLst>
            </p:cNvPr>
            <p:cNvCxnSpPr>
              <a:cxnSpLocks/>
            </p:cNvCxnSpPr>
            <p:nvPr/>
          </p:nvCxnSpPr>
          <p:spPr>
            <a:xfrm>
              <a:off x="5406624" y="3620813"/>
              <a:ext cx="0" cy="438078"/>
            </a:xfrm>
            <a:prstGeom prst="line">
              <a:avLst/>
            </a:prstGeom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AEC235-ED65-53A8-AA15-5A637EC41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89199" y="3233829"/>
              <a:ext cx="475488" cy="0"/>
            </a:xfrm>
            <a:prstGeom prst="line">
              <a:avLst/>
            </a:prstGeom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AEF54C-9FA5-6412-7E36-4D3679B101AD}"/>
                </a:ext>
              </a:extLst>
            </p:cNvPr>
            <p:cNvCxnSpPr>
              <a:cxnSpLocks/>
            </p:cNvCxnSpPr>
            <p:nvPr/>
          </p:nvCxnSpPr>
          <p:spPr>
            <a:xfrm>
              <a:off x="4541622" y="3233829"/>
              <a:ext cx="475488" cy="0"/>
            </a:xfrm>
            <a:prstGeom prst="line">
              <a:avLst/>
            </a:prstGeom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1CCA63-4B8C-C7C2-5478-8DBE367CFEF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51963" y="2685189"/>
              <a:ext cx="274320" cy="274320"/>
            </a:xfrm>
            <a:prstGeom prst="line">
              <a:avLst/>
            </a:prstGeom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C1E6E7-0FEE-2832-86A9-7C0094894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0722" y="3508149"/>
              <a:ext cx="274320" cy="274320"/>
            </a:xfrm>
            <a:prstGeom prst="line">
              <a:avLst/>
            </a:prstGeom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03DEFB-5758-5D56-88EA-E1C7807AE3E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76163" y="3508149"/>
              <a:ext cx="274320" cy="274320"/>
            </a:xfrm>
            <a:prstGeom prst="line">
              <a:avLst/>
            </a:prstGeom>
            <a:ln w="158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loud 46">
            <a:extLst>
              <a:ext uri="{FF2B5EF4-FFF2-40B4-BE49-F238E27FC236}">
                <a16:creationId xmlns:a16="http://schemas.microsoft.com/office/drawing/2014/main" id="{B9A1AD12-A507-6D58-71B2-EFF3E17DBEB7}"/>
              </a:ext>
            </a:extLst>
          </p:cNvPr>
          <p:cNvSpPr>
            <a:spLocks noChangeAspect="1"/>
          </p:cNvSpPr>
          <p:nvPr/>
        </p:nvSpPr>
        <p:spPr>
          <a:xfrm>
            <a:off x="850672" y="5080183"/>
            <a:ext cx="1288774" cy="1086228"/>
          </a:xfrm>
          <a:prstGeom prst="cloud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121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Yu Gothic Light</vt:lpstr>
      <vt:lpstr>Yu Gothic UI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Fisher</dc:creator>
  <cp:lastModifiedBy>Evan Fisher</cp:lastModifiedBy>
  <cp:revision>1</cp:revision>
  <dcterms:created xsi:type="dcterms:W3CDTF">2024-02-02T03:59:46Z</dcterms:created>
  <dcterms:modified xsi:type="dcterms:W3CDTF">2024-02-02T13:42:04Z</dcterms:modified>
</cp:coreProperties>
</file>