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68" r:id="rId4"/>
    <p:sldId id="270" r:id="rId5"/>
    <p:sldId id="269" r:id="rId6"/>
    <p:sldId id="259" r:id="rId7"/>
    <p:sldId id="258" r:id="rId8"/>
    <p:sldId id="260" r:id="rId9"/>
    <p:sldId id="271" r:id="rId10"/>
    <p:sldId id="264" r:id="rId11"/>
    <p:sldId id="257" r:id="rId12"/>
    <p:sldId id="261" r:id="rId13"/>
    <p:sldId id="262" r:id="rId14"/>
    <p:sldId id="263"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FDE64B-5850-488F-94E7-DFFF8F5B6B17}" v="6" dt="2022-02-26T03:00:22.053"/>
    <p1510:client id="{96414036-C04D-4541-9F3E-F48E9B19B163}" v="8" dt="2022-02-26T03:31:25.9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 varun" userId="bb071ab8be925d84" providerId="LiveId" clId="{96414036-C04D-4541-9F3E-F48E9B19B163}"/>
    <pc:docChg chg="undo custSel addSld modSld">
      <pc:chgData name="sree varun" userId="bb071ab8be925d84" providerId="LiveId" clId="{96414036-C04D-4541-9F3E-F48E9B19B163}" dt="2022-02-26T03:33:03.902" v="74" actId="26606"/>
      <pc:docMkLst>
        <pc:docMk/>
      </pc:docMkLst>
      <pc:sldChg chg="modSp mod">
        <pc:chgData name="sree varun" userId="bb071ab8be925d84" providerId="LiveId" clId="{96414036-C04D-4541-9F3E-F48E9B19B163}" dt="2022-02-26T03:31:03.861" v="25" actId="313"/>
        <pc:sldMkLst>
          <pc:docMk/>
          <pc:sldMk cId="3787328772" sldId="257"/>
        </pc:sldMkLst>
        <pc:spChg chg="mod">
          <ac:chgData name="sree varun" userId="bb071ab8be925d84" providerId="LiveId" clId="{96414036-C04D-4541-9F3E-F48E9B19B163}" dt="2022-02-26T03:31:03.861" v="25" actId="313"/>
          <ac:spMkLst>
            <pc:docMk/>
            <pc:sldMk cId="3787328772" sldId="257"/>
            <ac:spMk id="129" creationId="{6353E6D5-07D2-4912-AA58-AF7516636712}"/>
          </ac:spMkLst>
        </pc:spChg>
      </pc:sldChg>
      <pc:sldChg chg="addSp delSp modSp mod setBg">
        <pc:chgData name="sree varun" userId="bb071ab8be925d84" providerId="LiveId" clId="{96414036-C04D-4541-9F3E-F48E9B19B163}" dt="2022-02-26T03:27:34.165" v="6" actId="26606"/>
        <pc:sldMkLst>
          <pc:docMk/>
          <pc:sldMk cId="2210971471" sldId="260"/>
        </pc:sldMkLst>
        <pc:spChg chg="del">
          <ac:chgData name="sree varun" userId="bb071ab8be925d84" providerId="LiveId" clId="{96414036-C04D-4541-9F3E-F48E9B19B163}" dt="2022-02-26T03:26:52.183" v="0" actId="22"/>
          <ac:spMkLst>
            <pc:docMk/>
            <pc:sldMk cId="2210971471" sldId="260"/>
            <ac:spMk id="3" creationId="{ED75D9B2-DAA0-40CF-AB0F-CA64A57889FE}"/>
          </ac:spMkLst>
        </pc:spChg>
        <pc:spChg chg="add del">
          <ac:chgData name="sree varun" userId="bb071ab8be925d84" providerId="LiveId" clId="{96414036-C04D-4541-9F3E-F48E9B19B163}" dt="2022-02-26T03:27:20.345" v="2" actId="26606"/>
          <ac:spMkLst>
            <pc:docMk/>
            <pc:sldMk cId="2210971471" sldId="260"/>
            <ac:spMk id="9" creationId="{42A4FC2C-047E-45A5-965D-8E1E3BF09BC6}"/>
          </ac:spMkLst>
        </pc:spChg>
        <pc:spChg chg="add del">
          <ac:chgData name="sree varun" userId="bb071ab8be925d84" providerId="LiveId" clId="{96414036-C04D-4541-9F3E-F48E9B19B163}" dt="2022-02-26T03:27:34.165" v="6" actId="26606"/>
          <ac:spMkLst>
            <pc:docMk/>
            <pc:sldMk cId="2210971471" sldId="260"/>
            <ac:spMk id="11" creationId="{CB44330D-EA18-4254-AA95-EB49948539B8}"/>
          </ac:spMkLst>
        </pc:spChg>
        <pc:spChg chg="add del">
          <ac:chgData name="sree varun" userId="bb071ab8be925d84" providerId="LiveId" clId="{96414036-C04D-4541-9F3E-F48E9B19B163}" dt="2022-02-26T03:27:34.165" v="6" actId="26606"/>
          <ac:spMkLst>
            <pc:docMk/>
            <pc:sldMk cId="2210971471" sldId="260"/>
            <ac:spMk id="12" creationId="{32BC26D8-82FB-445E-AA49-62A77D7C1EE0}"/>
          </ac:spMkLst>
        </pc:spChg>
        <pc:spChg chg="add">
          <ac:chgData name="sree varun" userId="bb071ab8be925d84" providerId="LiveId" clId="{96414036-C04D-4541-9F3E-F48E9B19B163}" dt="2022-02-26T03:27:34.165" v="6" actId="26606"/>
          <ac:spMkLst>
            <pc:docMk/>
            <pc:sldMk cId="2210971471" sldId="260"/>
            <ac:spMk id="17" creationId="{AB8C311F-7253-4AED-9701-7FC0708C41C7}"/>
          </ac:spMkLst>
        </pc:spChg>
        <pc:spChg chg="add">
          <ac:chgData name="sree varun" userId="bb071ab8be925d84" providerId="LiveId" clId="{96414036-C04D-4541-9F3E-F48E9B19B163}" dt="2022-02-26T03:27:34.165" v="6" actId="26606"/>
          <ac:spMkLst>
            <pc:docMk/>
            <pc:sldMk cId="2210971471" sldId="260"/>
            <ac:spMk id="19" creationId="{E2384209-CB15-4CDF-9D31-C44FD9A3F20D}"/>
          </ac:spMkLst>
        </pc:spChg>
        <pc:spChg chg="add">
          <ac:chgData name="sree varun" userId="bb071ab8be925d84" providerId="LiveId" clId="{96414036-C04D-4541-9F3E-F48E9B19B163}" dt="2022-02-26T03:27:34.165" v="6" actId="26606"/>
          <ac:spMkLst>
            <pc:docMk/>
            <pc:sldMk cId="2210971471" sldId="260"/>
            <ac:spMk id="21" creationId="{2633B3B5-CC90-43F0-8714-D31D1F3F0209}"/>
          </ac:spMkLst>
        </pc:spChg>
        <pc:spChg chg="add">
          <ac:chgData name="sree varun" userId="bb071ab8be925d84" providerId="LiveId" clId="{96414036-C04D-4541-9F3E-F48E9B19B163}" dt="2022-02-26T03:27:34.165" v="6" actId="26606"/>
          <ac:spMkLst>
            <pc:docMk/>
            <pc:sldMk cId="2210971471" sldId="260"/>
            <ac:spMk id="23" creationId="{A8D57A06-A426-446D-B02C-A2DC6B62E45E}"/>
          </ac:spMkLst>
        </pc:spChg>
        <pc:picChg chg="add mod ord">
          <ac:chgData name="sree varun" userId="bb071ab8be925d84" providerId="LiveId" clId="{96414036-C04D-4541-9F3E-F48E9B19B163}" dt="2022-02-26T03:27:34.165" v="6" actId="26606"/>
          <ac:picMkLst>
            <pc:docMk/>
            <pc:sldMk cId="2210971471" sldId="260"/>
            <ac:picMk id="4" creationId="{0E9DF02D-5F84-4A34-B88E-B47669A4B9DB}"/>
          </ac:picMkLst>
        </pc:picChg>
      </pc:sldChg>
      <pc:sldChg chg="modSp mod">
        <pc:chgData name="sree varun" userId="bb071ab8be925d84" providerId="LiveId" clId="{96414036-C04D-4541-9F3E-F48E9B19B163}" dt="2022-02-26T03:32:13.831" v="73" actId="20577"/>
        <pc:sldMkLst>
          <pc:docMk/>
          <pc:sldMk cId="2869875011" sldId="261"/>
        </pc:sldMkLst>
        <pc:spChg chg="mod">
          <ac:chgData name="sree varun" userId="bb071ab8be925d84" providerId="LiveId" clId="{96414036-C04D-4541-9F3E-F48E9B19B163}" dt="2022-02-26T03:32:13.831" v="73" actId="20577"/>
          <ac:spMkLst>
            <pc:docMk/>
            <pc:sldMk cId="2869875011" sldId="261"/>
            <ac:spMk id="3" creationId="{B5B41BAF-7354-41E1-B9ED-DBE83FDDFEA3}"/>
          </ac:spMkLst>
        </pc:spChg>
      </pc:sldChg>
      <pc:sldChg chg="modSp mod">
        <pc:chgData name="sree varun" userId="bb071ab8be925d84" providerId="LiveId" clId="{96414036-C04D-4541-9F3E-F48E9B19B163}" dt="2022-02-26T03:29:51.063" v="24" actId="20577"/>
        <pc:sldMkLst>
          <pc:docMk/>
          <pc:sldMk cId="2053784814" sldId="262"/>
        </pc:sldMkLst>
        <pc:spChg chg="mod">
          <ac:chgData name="sree varun" userId="bb071ab8be925d84" providerId="LiveId" clId="{96414036-C04D-4541-9F3E-F48E9B19B163}" dt="2022-02-26T03:29:51.063" v="24" actId="20577"/>
          <ac:spMkLst>
            <pc:docMk/>
            <pc:sldMk cId="2053784814" sldId="262"/>
            <ac:spMk id="3" creationId="{B5B41BAF-7354-41E1-B9ED-DBE83FDDFEA3}"/>
          </ac:spMkLst>
        </pc:spChg>
      </pc:sldChg>
      <pc:sldChg chg="addSp delSp modSp mod">
        <pc:chgData name="sree varun" userId="bb071ab8be925d84" providerId="LiveId" clId="{96414036-C04D-4541-9F3E-F48E9B19B163}" dt="2022-02-26T03:33:03.902" v="74" actId="26606"/>
        <pc:sldMkLst>
          <pc:docMk/>
          <pc:sldMk cId="4048741128" sldId="266"/>
        </pc:sldMkLst>
        <pc:spChg chg="add">
          <ac:chgData name="sree varun" userId="bb071ab8be925d84" providerId="LiveId" clId="{96414036-C04D-4541-9F3E-F48E9B19B163}" dt="2022-02-26T03:33:03.902" v="74" actId="26606"/>
          <ac:spMkLst>
            <pc:docMk/>
            <pc:sldMk cId="4048741128" sldId="266"/>
            <ac:spMk id="81" creationId="{C7F55EAC-550A-4BDD-9099-3F20B8FA0EBC}"/>
          </ac:spMkLst>
        </pc:spChg>
        <pc:spChg chg="add">
          <ac:chgData name="sree varun" userId="bb071ab8be925d84" providerId="LiveId" clId="{96414036-C04D-4541-9F3E-F48E9B19B163}" dt="2022-02-26T03:33:03.902" v="74" actId="26606"/>
          <ac:spMkLst>
            <pc:docMk/>
            <pc:sldMk cId="4048741128" sldId="266"/>
            <ac:spMk id="83" creationId="{DC4F5A5F-493F-49AE-89B6-D5AF5EBC8B0E}"/>
          </ac:spMkLst>
        </pc:spChg>
        <pc:spChg chg="del">
          <ac:chgData name="sree varun" userId="bb071ab8be925d84" providerId="LiveId" clId="{96414036-C04D-4541-9F3E-F48E9B19B163}" dt="2022-02-26T03:33:03.902" v="74" actId="26606"/>
          <ac:spMkLst>
            <pc:docMk/>
            <pc:sldMk cId="4048741128" sldId="266"/>
            <ac:spMk id="1035" creationId="{7BDAC5B6-20CE-447F-8BA1-F2274AC7AE5B}"/>
          </ac:spMkLst>
        </pc:spChg>
        <pc:spChg chg="del">
          <ac:chgData name="sree varun" userId="bb071ab8be925d84" providerId="LiveId" clId="{96414036-C04D-4541-9F3E-F48E9B19B163}" dt="2022-02-26T03:33:03.902" v="74" actId="26606"/>
          <ac:spMkLst>
            <pc:docMk/>
            <pc:sldMk cId="4048741128" sldId="266"/>
            <ac:spMk id="1036" creationId="{D1D22B31-BF8F-446B-9009-8A251FB177CB}"/>
          </ac:spMkLst>
        </pc:spChg>
        <pc:picChg chg="mod">
          <ac:chgData name="sree varun" userId="bb071ab8be925d84" providerId="LiveId" clId="{96414036-C04D-4541-9F3E-F48E9B19B163}" dt="2022-02-26T03:33:03.902" v="74" actId="26606"/>
          <ac:picMkLst>
            <pc:docMk/>
            <pc:sldMk cId="4048741128" sldId="266"/>
            <ac:picMk id="1026" creationId="{179AF579-9EB3-4030-901E-31DBE218809B}"/>
          </ac:picMkLst>
        </pc:picChg>
      </pc:sldChg>
      <pc:sldChg chg="addSp modSp new mod setBg">
        <pc:chgData name="sree varun" userId="bb071ab8be925d84" providerId="LiveId" clId="{96414036-C04D-4541-9F3E-F48E9B19B163}" dt="2022-02-26T03:28:05.270" v="9" actId="26606"/>
        <pc:sldMkLst>
          <pc:docMk/>
          <pc:sldMk cId="270324603" sldId="271"/>
        </pc:sldMkLst>
        <pc:spChg chg="add">
          <ac:chgData name="sree varun" userId="bb071ab8be925d84" providerId="LiveId" clId="{96414036-C04D-4541-9F3E-F48E9B19B163}" dt="2022-02-26T03:28:05.270" v="9" actId="26606"/>
          <ac:spMkLst>
            <pc:docMk/>
            <pc:sldMk cId="270324603" sldId="271"/>
            <ac:spMk id="8" creationId="{AB8C311F-7253-4AED-9701-7FC0708C41C7}"/>
          </ac:spMkLst>
        </pc:spChg>
        <pc:spChg chg="add">
          <ac:chgData name="sree varun" userId="bb071ab8be925d84" providerId="LiveId" clId="{96414036-C04D-4541-9F3E-F48E9B19B163}" dt="2022-02-26T03:28:05.270" v="9" actId="26606"/>
          <ac:spMkLst>
            <pc:docMk/>
            <pc:sldMk cId="270324603" sldId="271"/>
            <ac:spMk id="10" creationId="{E2384209-CB15-4CDF-9D31-C44FD9A3F20D}"/>
          </ac:spMkLst>
        </pc:spChg>
        <pc:spChg chg="add">
          <ac:chgData name="sree varun" userId="bb071ab8be925d84" providerId="LiveId" clId="{96414036-C04D-4541-9F3E-F48E9B19B163}" dt="2022-02-26T03:28:05.270" v="9" actId="26606"/>
          <ac:spMkLst>
            <pc:docMk/>
            <pc:sldMk cId="270324603" sldId="271"/>
            <ac:spMk id="12" creationId="{2633B3B5-CC90-43F0-8714-D31D1F3F0209}"/>
          </ac:spMkLst>
        </pc:spChg>
        <pc:spChg chg="add">
          <ac:chgData name="sree varun" userId="bb071ab8be925d84" providerId="LiveId" clId="{96414036-C04D-4541-9F3E-F48E9B19B163}" dt="2022-02-26T03:28:05.270" v="9" actId="26606"/>
          <ac:spMkLst>
            <pc:docMk/>
            <pc:sldMk cId="270324603" sldId="271"/>
            <ac:spMk id="14" creationId="{A8D57A06-A426-446D-B02C-A2DC6B62E45E}"/>
          </ac:spMkLst>
        </pc:spChg>
        <pc:picChg chg="add mod">
          <ac:chgData name="sree varun" userId="bb071ab8be925d84" providerId="LiveId" clId="{96414036-C04D-4541-9F3E-F48E9B19B163}" dt="2022-02-26T03:28:05.270" v="9" actId="26606"/>
          <ac:picMkLst>
            <pc:docMk/>
            <pc:sldMk cId="270324603" sldId="271"/>
            <ac:picMk id="3" creationId="{835012E8-2762-4A3D-816D-48CED95A9CC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1FF60-B55F-4F0C-A13C-FA5ED0C729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2CB326-089F-4733-BE77-A8B55E61AD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706E21-4544-4A8B-9D53-C2990D35B5DE}"/>
              </a:ext>
            </a:extLst>
          </p:cNvPr>
          <p:cNvSpPr>
            <a:spLocks noGrp="1"/>
          </p:cNvSpPr>
          <p:nvPr>
            <p:ph type="dt" sz="half" idx="10"/>
          </p:nvPr>
        </p:nvSpPr>
        <p:spPr/>
        <p:txBody>
          <a:bodyPr/>
          <a:lstStyle/>
          <a:p>
            <a:fld id="{36F0169B-D55B-4F20-AC95-F41B4EE51889}" type="datetimeFigureOut">
              <a:rPr lang="en-US" smtClean="0"/>
              <a:t>2/26/2022</a:t>
            </a:fld>
            <a:endParaRPr lang="en-US"/>
          </a:p>
        </p:txBody>
      </p:sp>
      <p:sp>
        <p:nvSpPr>
          <p:cNvPr id="5" name="Footer Placeholder 4">
            <a:extLst>
              <a:ext uri="{FF2B5EF4-FFF2-40B4-BE49-F238E27FC236}">
                <a16:creationId xmlns:a16="http://schemas.microsoft.com/office/drawing/2014/main" id="{DB22463D-6F07-43E7-AA2C-DBCBCF9DC6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38FF26-AF3F-4D48-BE0D-0159A4DFB56B}"/>
              </a:ext>
            </a:extLst>
          </p:cNvPr>
          <p:cNvSpPr>
            <a:spLocks noGrp="1"/>
          </p:cNvSpPr>
          <p:nvPr>
            <p:ph type="sldNum" sz="quarter" idx="12"/>
          </p:nvPr>
        </p:nvSpPr>
        <p:spPr/>
        <p:txBody>
          <a:bodyPr/>
          <a:lstStyle/>
          <a:p>
            <a:fld id="{C7CF3585-E34D-4794-A753-CB0EB88838C7}" type="slidenum">
              <a:rPr lang="en-US" smtClean="0"/>
              <a:t>‹#›</a:t>
            </a:fld>
            <a:endParaRPr lang="en-US"/>
          </a:p>
        </p:txBody>
      </p:sp>
    </p:spTree>
    <p:extLst>
      <p:ext uri="{BB962C8B-B14F-4D97-AF65-F5344CB8AC3E}">
        <p14:creationId xmlns:p14="http://schemas.microsoft.com/office/powerpoint/2010/main" val="3504565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97719-2C5E-4D76-A959-1AC89979CD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228E11-CC8F-4E2E-B129-444DCB4A45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ACF066-99FC-4F08-BA08-10508F4CD42F}"/>
              </a:ext>
            </a:extLst>
          </p:cNvPr>
          <p:cNvSpPr>
            <a:spLocks noGrp="1"/>
          </p:cNvSpPr>
          <p:nvPr>
            <p:ph type="dt" sz="half" idx="10"/>
          </p:nvPr>
        </p:nvSpPr>
        <p:spPr/>
        <p:txBody>
          <a:bodyPr/>
          <a:lstStyle/>
          <a:p>
            <a:fld id="{36F0169B-D55B-4F20-AC95-F41B4EE51889}" type="datetimeFigureOut">
              <a:rPr lang="en-US" smtClean="0"/>
              <a:t>2/26/2022</a:t>
            </a:fld>
            <a:endParaRPr lang="en-US"/>
          </a:p>
        </p:txBody>
      </p:sp>
      <p:sp>
        <p:nvSpPr>
          <p:cNvPr id="5" name="Footer Placeholder 4">
            <a:extLst>
              <a:ext uri="{FF2B5EF4-FFF2-40B4-BE49-F238E27FC236}">
                <a16:creationId xmlns:a16="http://schemas.microsoft.com/office/drawing/2014/main" id="{78812E6D-6B0A-48B4-8AA7-0A1278705A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EC96AA-6C93-424F-B8E1-1C190390989E}"/>
              </a:ext>
            </a:extLst>
          </p:cNvPr>
          <p:cNvSpPr>
            <a:spLocks noGrp="1"/>
          </p:cNvSpPr>
          <p:nvPr>
            <p:ph type="sldNum" sz="quarter" idx="12"/>
          </p:nvPr>
        </p:nvSpPr>
        <p:spPr/>
        <p:txBody>
          <a:bodyPr/>
          <a:lstStyle/>
          <a:p>
            <a:fld id="{C7CF3585-E34D-4794-A753-CB0EB88838C7}" type="slidenum">
              <a:rPr lang="en-US" smtClean="0"/>
              <a:t>‹#›</a:t>
            </a:fld>
            <a:endParaRPr lang="en-US"/>
          </a:p>
        </p:txBody>
      </p:sp>
    </p:spTree>
    <p:extLst>
      <p:ext uri="{BB962C8B-B14F-4D97-AF65-F5344CB8AC3E}">
        <p14:creationId xmlns:p14="http://schemas.microsoft.com/office/powerpoint/2010/main" val="465813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F6A69E-6474-4829-B8BF-22DFCF842C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7CE7AD-71AC-401F-8AE8-FB9E6903AE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149C17-F899-4B41-8461-0E98F9EBCDB2}"/>
              </a:ext>
            </a:extLst>
          </p:cNvPr>
          <p:cNvSpPr>
            <a:spLocks noGrp="1"/>
          </p:cNvSpPr>
          <p:nvPr>
            <p:ph type="dt" sz="half" idx="10"/>
          </p:nvPr>
        </p:nvSpPr>
        <p:spPr/>
        <p:txBody>
          <a:bodyPr/>
          <a:lstStyle/>
          <a:p>
            <a:fld id="{36F0169B-D55B-4F20-AC95-F41B4EE51889}" type="datetimeFigureOut">
              <a:rPr lang="en-US" smtClean="0"/>
              <a:t>2/26/2022</a:t>
            </a:fld>
            <a:endParaRPr lang="en-US"/>
          </a:p>
        </p:txBody>
      </p:sp>
      <p:sp>
        <p:nvSpPr>
          <p:cNvPr id="5" name="Footer Placeholder 4">
            <a:extLst>
              <a:ext uri="{FF2B5EF4-FFF2-40B4-BE49-F238E27FC236}">
                <a16:creationId xmlns:a16="http://schemas.microsoft.com/office/drawing/2014/main" id="{93423314-E416-40DD-B41F-7BFB7E31D0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86EBA-AB2B-4AB9-B9E9-F4BDB8BCEE7F}"/>
              </a:ext>
            </a:extLst>
          </p:cNvPr>
          <p:cNvSpPr>
            <a:spLocks noGrp="1"/>
          </p:cNvSpPr>
          <p:nvPr>
            <p:ph type="sldNum" sz="quarter" idx="12"/>
          </p:nvPr>
        </p:nvSpPr>
        <p:spPr/>
        <p:txBody>
          <a:bodyPr/>
          <a:lstStyle/>
          <a:p>
            <a:fld id="{C7CF3585-E34D-4794-A753-CB0EB88838C7}" type="slidenum">
              <a:rPr lang="en-US" smtClean="0"/>
              <a:t>‹#›</a:t>
            </a:fld>
            <a:endParaRPr lang="en-US"/>
          </a:p>
        </p:txBody>
      </p:sp>
    </p:spTree>
    <p:extLst>
      <p:ext uri="{BB962C8B-B14F-4D97-AF65-F5344CB8AC3E}">
        <p14:creationId xmlns:p14="http://schemas.microsoft.com/office/powerpoint/2010/main" val="2607232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A36-EFE7-4F17-ABEC-9B37CD176B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3EF238-B1D3-4767-81DE-90169E56FD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3755F6-B488-4D03-B485-A7978A8A2388}"/>
              </a:ext>
            </a:extLst>
          </p:cNvPr>
          <p:cNvSpPr>
            <a:spLocks noGrp="1"/>
          </p:cNvSpPr>
          <p:nvPr>
            <p:ph type="dt" sz="half" idx="10"/>
          </p:nvPr>
        </p:nvSpPr>
        <p:spPr/>
        <p:txBody>
          <a:bodyPr/>
          <a:lstStyle/>
          <a:p>
            <a:fld id="{36F0169B-D55B-4F20-AC95-F41B4EE51889}" type="datetimeFigureOut">
              <a:rPr lang="en-US" smtClean="0"/>
              <a:t>2/26/2022</a:t>
            </a:fld>
            <a:endParaRPr lang="en-US"/>
          </a:p>
        </p:txBody>
      </p:sp>
      <p:sp>
        <p:nvSpPr>
          <p:cNvPr id="5" name="Footer Placeholder 4">
            <a:extLst>
              <a:ext uri="{FF2B5EF4-FFF2-40B4-BE49-F238E27FC236}">
                <a16:creationId xmlns:a16="http://schemas.microsoft.com/office/drawing/2014/main" id="{C8DDAB13-EE3D-4CBB-83E7-7680D8CC91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12F2DF-10CA-4E7C-B29F-F1C530AC9735}"/>
              </a:ext>
            </a:extLst>
          </p:cNvPr>
          <p:cNvSpPr>
            <a:spLocks noGrp="1"/>
          </p:cNvSpPr>
          <p:nvPr>
            <p:ph type="sldNum" sz="quarter" idx="12"/>
          </p:nvPr>
        </p:nvSpPr>
        <p:spPr/>
        <p:txBody>
          <a:bodyPr/>
          <a:lstStyle/>
          <a:p>
            <a:fld id="{C7CF3585-E34D-4794-A753-CB0EB88838C7}" type="slidenum">
              <a:rPr lang="en-US" smtClean="0"/>
              <a:t>‹#›</a:t>
            </a:fld>
            <a:endParaRPr lang="en-US"/>
          </a:p>
        </p:txBody>
      </p:sp>
    </p:spTree>
    <p:extLst>
      <p:ext uri="{BB962C8B-B14F-4D97-AF65-F5344CB8AC3E}">
        <p14:creationId xmlns:p14="http://schemas.microsoft.com/office/powerpoint/2010/main" val="3761583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8D06-501F-44CE-9258-F52C1B716D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F76081-84E7-4B79-816C-9EA8544AAD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86D7C8-FADA-40AD-8633-4E64D619C5F0}"/>
              </a:ext>
            </a:extLst>
          </p:cNvPr>
          <p:cNvSpPr>
            <a:spLocks noGrp="1"/>
          </p:cNvSpPr>
          <p:nvPr>
            <p:ph type="dt" sz="half" idx="10"/>
          </p:nvPr>
        </p:nvSpPr>
        <p:spPr/>
        <p:txBody>
          <a:bodyPr/>
          <a:lstStyle/>
          <a:p>
            <a:fld id="{36F0169B-D55B-4F20-AC95-F41B4EE51889}" type="datetimeFigureOut">
              <a:rPr lang="en-US" smtClean="0"/>
              <a:t>2/26/2022</a:t>
            </a:fld>
            <a:endParaRPr lang="en-US"/>
          </a:p>
        </p:txBody>
      </p:sp>
      <p:sp>
        <p:nvSpPr>
          <p:cNvPr id="5" name="Footer Placeholder 4">
            <a:extLst>
              <a:ext uri="{FF2B5EF4-FFF2-40B4-BE49-F238E27FC236}">
                <a16:creationId xmlns:a16="http://schemas.microsoft.com/office/drawing/2014/main" id="{8A9B1B17-0E9A-4B99-B81B-E5E6B7C82B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2A292-BD2B-4863-8805-B48CE61A606F}"/>
              </a:ext>
            </a:extLst>
          </p:cNvPr>
          <p:cNvSpPr>
            <a:spLocks noGrp="1"/>
          </p:cNvSpPr>
          <p:nvPr>
            <p:ph type="sldNum" sz="quarter" idx="12"/>
          </p:nvPr>
        </p:nvSpPr>
        <p:spPr/>
        <p:txBody>
          <a:bodyPr/>
          <a:lstStyle/>
          <a:p>
            <a:fld id="{C7CF3585-E34D-4794-A753-CB0EB88838C7}" type="slidenum">
              <a:rPr lang="en-US" smtClean="0"/>
              <a:t>‹#›</a:t>
            </a:fld>
            <a:endParaRPr lang="en-US"/>
          </a:p>
        </p:txBody>
      </p:sp>
    </p:spTree>
    <p:extLst>
      <p:ext uri="{BB962C8B-B14F-4D97-AF65-F5344CB8AC3E}">
        <p14:creationId xmlns:p14="http://schemas.microsoft.com/office/powerpoint/2010/main" val="332264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52D59-1E8B-4E1E-8ABB-6489E8ECA2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ECC9D9-5BA1-4F2D-A663-CD5FBAEEBF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A23782-8EEA-4E24-BC0C-652DF059B8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610B08-417E-4449-B1C1-25B60082B836}"/>
              </a:ext>
            </a:extLst>
          </p:cNvPr>
          <p:cNvSpPr>
            <a:spLocks noGrp="1"/>
          </p:cNvSpPr>
          <p:nvPr>
            <p:ph type="dt" sz="half" idx="10"/>
          </p:nvPr>
        </p:nvSpPr>
        <p:spPr/>
        <p:txBody>
          <a:bodyPr/>
          <a:lstStyle/>
          <a:p>
            <a:fld id="{36F0169B-D55B-4F20-AC95-F41B4EE51889}" type="datetimeFigureOut">
              <a:rPr lang="en-US" smtClean="0"/>
              <a:t>2/26/2022</a:t>
            </a:fld>
            <a:endParaRPr lang="en-US"/>
          </a:p>
        </p:txBody>
      </p:sp>
      <p:sp>
        <p:nvSpPr>
          <p:cNvPr id="6" name="Footer Placeholder 5">
            <a:extLst>
              <a:ext uri="{FF2B5EF4-FFF2-40B4-BE49-F238E27FC236}">
                <a16:creationId xmlns:a16="http://schemas.microsoft.com/office/drawing/2014/main" id="{4270F31E-8822-466E-BABB-0CB4A58BC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A321C0-7F7D-4170-8CEF-E0C48024A215}"/>
              </a:ext>
            </a:extLst>
          </p:cNvPr>
          <p:cNvSpPr>
            <a:spLocks noGrp="1"/>
          </p:cNvSpPr>
          <p:nvPr>
            <p:ph type="sldNum" sz="quarter" idx="12"/>
          </p:nvPr>
        </p:nvSpPr>
        <p:spPr/>
        <p:txBody>
          <a:bodyPr/>
          <a:lstStyle/>
          <a:p>
            <a:fld id="{C7CF3585-E34D-4794-A753-CB0EB88838C7}" type="slidenum">
              <a:rPr lang="en-US" smtClean="0"/>
              <a:t>‹#›</a:t>
            </a:fld>
            <a:endParaRPr lang="en-US"/>
          </a:p>
        </p:txBody>
      </p:sp>
    </p:spTree>
    <p:extLst>
      <p:ext uri="{BB962C8B-B14F-4D97-AF65-F5344CB8AC3E}">
        <p14:creationId xmlns:p14="http://schemas.microsoft.com/office/powerpoint/2010/main" val="2877685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471E-009E-4127-9887-DCCCA8C336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BB7B48-35D2-4BCA-9B79-A85598DB2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D0BB37-F6C9-44A6-B00A-1A907E7E75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C1BDA1-DC0E-435D-97B9-0F749FFD3A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DD2C70-02A1-4F9B-90CE-27DC1D0F76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99425D-7E78-4816-9CA3-6C06025E0E5C}"/>
              </a:ext>
            </a:extLst>
          </p:cNvPr>
          <p:cNvSpPr>
            <a:spLocks noGrp="1"/>
          </p:cNvSpPr>
          <p:nvPr>
            <p:ph type="dt" sz="half" idx="10"/>
          </p:nvPr>
        </p:nvSpPr>
        <p:spPr/>
        <p:txBody>
          <a:bodyPr/>
          <a:lstStyle/>
          <a:p>
            <a:fld id="{36F0169B-D55B-4F20-AC95-F41B4EE51889}" type="datetimeFigureOut">
              <a:rPr lang="en-US" smtClean="0"/>
              <a:t>2/26/2022</a:t>
            </a:fld>
            <a:endParaRPr lang="en-US"/>
          </a:p>
        </p:txBody>
      </p:sp>
      <p:sp>
        <p:nvSpPr>
          <p:cNvPr id="8" name="Footer Placeholder 7">
            <a:extLst>
              <a:ext uri="{FF2B5EF4-FFF2-40B4-BE49-F238E27FC236}">
                <a16:creationId xmlns:a16="http://schemas.microsoft.com/office/drawing/2014/main" id="{21FC5499-4879-4337-931B-582062B685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0FF6E6-90E2-4EA8-9B74-76AAB484DB3C}"/>
              </a:ext>
            </a:extLst>
          </p:cNvPr>
          <p:cNvSpPr>
            <a:spLocks noGrp="1"/>
          </p:cNvSpPr>
          <p:nvPr>
            <p:ph type="sldNum" sz="quarter" idx="12"/>
          </p:nvPr>
        </p:nvSpPr>
        <p:spPr/>
        <p:txBody>
          <a:bodyPr/>
          <a:lstStyle/>
          <a:p>
            <a:fld id="{C7CF3585-E34D-4794-A753-CB0EB88838C7}" type="slidenum">
              <a:rPr lang="en-US" smtClean="0"/>
              <a:t>‹#›</a:t>
            </a:fld>
            <a:endParaRPr lang="en-US"/>
          </a:p>
        </p:txBody>
      </p:sp>
    </p:spTree>
    <p:extLst>
      <p:ext uri="{BB962C8B-B14F-4D97-AF65-F5344CB8AC3E}">
        <p14:creationId xmlns:p14="http://schemas.microsoft.com/office/powerpoint/2010/main" val="1278819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2CC26-4561-492E-A3D1-D93DD37089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AC3C98-954A-43AA-BAB6-22FE48C432D7}"/>
              </a:ext>
            </a:extLst>
          </p:cNvPr>
          <p:cNvSpPr>
            <a:spLocks noGrp="1"/>
          </p:cNvSpPr>
          <p:nvPr>
            <p:ph type="dt" sz="half" idx="10"/>
          </p:nvPr>
        </p:nvSpPr>
        <p:spPr/>
        <p:txBody>
          <a:bodyPr/>
          <a:lstStyle/>
          <a:p>
            <a:fld id="{36F0169B-D55B-4F20-AC95-F41B4EE51889}" type="datetimeFigureOut">
              <a:rPr lang="en-US" smtClean="0"/>
              <a:t>2/26/2022</a:t>
            </a:fld>
            <a:endParaRPr lang="en-US"/>
          </a:p>
        </p:txBody>
      </p:sp>
      <p:sp>
        <p:nvSpPr>
          <p:cNvPr id="4" name="Footer Placeholder 3">
            <a:extLst>
              <a:ext uri="{FF2B5EF4-FFF2-40B4-BE49-F238E27FC236}">
                <a16:creationId xmlns:a16="http://schemas.microsoft.com/office/drawing/2014/main" id="{7CD3F3B2-997C-460F-AB5D-D5BF099340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0C767B-6DA1-4AE6-AD1B-9385EFA412D7}"/>
              </a:ext>
            </a:extLst>
          </p:cNvPr>
          <p:cNvSpPr>
            <a:spLocks noGrp="1"/>
          </p:cNvSpPr>
          <p:nvPr>
            <p:ph type="sldNum" sz="quarter" idx="12"/>
          </p:nvPr>
        </p:nvSpPr>
        <p:spPr/>
        <p:txBody>
          <a:bodyPr/>
          <a:lstStyle/>
          <a:p>
            <a:fld id="{C7CF3585-E34D-4794-A753-CB0EB88838C7}" type="slidenum">
              <a:rPr lang="en-US" smtClean="0"/>
              <a:t>‹#›</a:t>
            </a:fld>
            <a:endParaRPr lang="en-US"/>
          </a:p>
        </p:txBody>
      </p:sp>
    </p:spTree>
    <p:extLst>
      <p:ext uri="{BB962C8B-B14F-4D97-AF65-F5344CB8AC3E}">
        <p14:creationId xmlns:p14="http://schemas.microsoft.com/office/powerpoint/2010/main" val="425873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6751D2-29CD-4DAF-886C-C7D8774A703D}"/>
              </a:ext>
            </a:extLst>
          </p:cNvPr>
          <p:cNvSpPr>
            <a:spLocks noGrp="1"/>
          </p:cNvSpPr>
          <p:nvPr>
            <p:ph type="dt" sz="half" idx="10"/>
          </p:nvPr>
        </p:nvSpPr>
        <p:spPr/>
        <p:txBody>
          <a:bodyPr/>
          <a:lstStyle/>
          <a:p>
            <a:fld id="{36F0169B-D55B-4F20-AC95-F41B4EE51889}" type="datetimeFigureOut">
              <a:rPr lang="en-US" smtClean="0"/>
              <a:t>2/26/2022</a:t>
            </a:fld>
            <a:endParaRPr lang="en-US"/>
          </a:p>
        </p:txBody>
      </p:sp>
      <p:sp>
        <p:nvSpPr>
          <p:cNvPr id="3" name="Footer Placeholder 2">
            <a:extLst>
              <a:ext uri="{FF2B5EF4-FFF2-40B4-BE49-F238E27FC236}">
                <a16:creationId xmlns:a16="http://schemas.microsoft.com/office/drawing/2014/main" id="{4125F409-9BBA-428E-A199-D2B25E19B6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964921-07A9-4215-A9FD-B1236C54663A}"/>
              </a:ext>
            </a:extLst>
          </p:cNvPr>
          <p:cNvSpPr>
            <a:spLocks noGrp="1"/>
          </p:cNvSpPr>
          <p:nvPr>
            <p:ph type="sldNum" sz="quarter" idx="12"/>
          </p:nvPr>
        </p:nvSpPr>
        <p:spPr/>
        <p:txBody>
          <a:bodyPr/>
          <a:lstStyle/>
          <a:p>
            <a:fld id="{C7CF3585-E34D-4794-A753-CB0EB88838C7}" type="slidenum">
              <a:rPr lang="en-US" smtClean="0"/>
              <a:t>‹#›</a:t>
            </a:fld>
            <a:endParaRPr lang="en-US"/>
          </a:p>
        </p:txBody>
      </p:sp>
    </p:spTree>
    <p:extLst>
      <p:ext uri="{BB962C8B-B14F-4D97-AF65-F5344CB8AC3E}">
        <p14:creationId xmlns:p14="http://schemas.microsoft.com/office/powerpoint/2010/main" val="2605091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ED8E-7187-4F37-A936-606F14E7B2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757D5F-48D1-4ED2-8778-01C50871AE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D7CBE1-8298-4FDB-A25A-CBCDFAFA36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5CDC05-D9D4-4B14-85B6-2B6BF5454018}"/>
              </a:ext>
            </a:extLst>
          </p:cNvPr>
          <p:cNvSpPr>
            <a:spLocks noGrp="1"/>
          </p:cNvSpPr>
          <p:nvPr>
            <p:ph type="dt" sz="half" idx="10"/>
          </p:nvPr>
        </p:nvSpPr>
        <p:spPr/>
        <p:txBody>
          <a:bodyPr/>
          <a:lstStyle/>
          <a:p>
            <a:fld id="{36F0169B-D55B-4F20-AC95-F41B4EE51889}" type="datetimeFigureOut">
              <a:rPr lang="en-US" smtClean="0"/>
              <a:t>2/26/2022</a:t>
            </a:fld>
            <a:endParaRPr lang="en-US"/>
          </a:p>
        </p:txBody>
      </p:sp>
      <p:sp>
        <p:nvSpPr>
          <p:cNvPr id="6" name="Footer Placeholder 5">
            <a:extLst>
              <a:ext uri="{FF2B5EF4-FFF2-40B4-BE49-F238E27FC236}">
                <a16:creationId xmlns:a16="http://schemas.microsoft.com/office/drawing/2014/main" id="{7D0E7472-AB6E-4CC4-AF6E-6CC6CDBC25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08158D-2AC5-417E-AEC5-02AB7307129F}"/>
              </a:ext>
            </a:extLst>
          </p:cNvPr>
          <p:cNvSpPr>
            <a:spLocks noGrp="1"/>
          </p:cNvSpPr>
          <p:nvPr>
            <p:ph type="sldNum" sz="quarter" idx="12"/>
          </p:nvPr>
        </p:nvSpPr>
        <p:spPr/>
        <p:txBody>
          <a:bodyPr/>
          <a:lstStyle/>
          <a:p>
            <a:fld id="{C7CF3585-E34D-4794-A753-CB0EB88838C7}" type="slidenum">
              <a:rPr lang="en-US" smtClean="0"/>
              <a:t>‹#›</a:t>
            </a:fld>
            <a:endParaRPr lang="en-US"/>
          </a:p>
        </p:txBody>
      </p:sp>
    </p:spTree>
    <p:extLst>
      <p:ext uri="{BB962C8B-B14F-4D97-AF65-F5344CB8AC3E}">
        <p14:creationId xmlns:p14="http://schemas.microsoft.com/office/powerpoint/2010/main" val="691174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2B39-2B07-419C-AC31-1FEDB454FF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C4E466-AA32-4933-8EDB-B6E81E50B3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82E626-3500-4C54-A68A-9D05C2EC5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AC24CC-4323-4D4B-AFFD-CB5329BC285C}"/>
              </a:ext>
            </a:extLst>
          </p:cNvPr>
          <p:cNvSpPr>
            <a:spLocks noGrp="1"/>
          </p:cNvSpPr>
          <p:nvPr>
            <p:ph type="dt" sz="half" idx="10"/>
          </p:nvPr>
        </p:nvSpPr>
        <p:spPr/>
        <p:txBody>
          <a:bodyPr/>
          <a:lstStyle/>
          <a:p>
            <a:fld id="{36F0169B-D55B-4F20-AC95-F41B4EE51889}" type="datetimeFigureOut">
              <a:rPr lang="en-US" smtClean="0"/>
              <a:t>2/26/2022</a:t>
            </a:fld>
            <a:endParaRPr lang="en-US"/>
          </a:p>
        </p:txBody>
      </p:sp>
      <p:sp>
        <p:nvSpPr>
          <p:cNvPr id="6" name="Footer Placeholder 5">
            <a:extLst>
              <a:ext uri="{FF2B5EF4-FFF2-40B4-BE49-F238E27FC236}">
                <a16:creationId xmlns:a16="http://schemas.microsoft.com/office/drawing/2014/main" id="{611654A9-43B3-4855-B0CD-77E7F9573B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32A253-1155-40CB-BC39-524CCFFF0125}"/>
              </a:ext>
            </a:extLst>
          </p:cNvPr>
          <p:cNvSpPr>
            <a:spLocks noGrp="1"/>
          </p:cNvSpPr>
          <p:nvPr>
            <p:ph type="sldNum" sz="quarter" idx="12"/>
          </p:nvPr>
        </p:nvSpPr>
        <p:spPr/>
        <p:txBody>
          <a:bodyPr/>
          <a:lstStyle/>
          <a:p>
            <a:fld id="{C7CF3585-E34D-4794-A753-CB0EB88838C7}" type="slidenum">
              <a:rPr lang="en-US" smtClean="0"/>
              <a:t>‹#›</a:t>
            </a:fld>
            <a:endParaRPr lang="en-US"/>
          </a:p>
        </p:txBody>
      </p:sp>
    </p:spTree>
    <p:extLst>
      <p:ext uri="{BB962C8B-B14F-4D97-AF65-F5344CB8AC3E}">
        <p14:creationId xmlns:p14="http://schemas.microsoft.com/office/powerpoint/2010/main" val="1963751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EFCF4F-CF2F-4466-AF62-50549460C2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A83733-778A-4143-B0A1-DEE2CDCC1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F44732-D567-4454-92DC-5502587DB4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0169B-D55B-4F20-AC95-F41B4EE51889}" type="datetimeFigureOut">
              <a:rPr lang="en-US" smtClean="0"/>
              <a:t>2/26/2022</a:t>
            </a:fld>
            <a:endParaRPr lang="en-US"/>
          </a:p>
        </p:txBody>
      </p:sp>
      <p:sp>
        <p:nvSpPr>
          <p:cNvPr id="5" name="Footer Placeholder 4">
            <a:extLst>
              <a:ext uri="{FF2B5EF4-FFF2-40B4-BE49-F238E27FC236}">
                <a16:creationId xmlns:a16="http://schemas.microsoft.com/office/drawing/2014/main" id="{9C07E23C-344C-4352-950D-C76624F8E2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46EB29-5118-4C09-8625-198A02BC2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CF3585-E34D-4794-A753-CB0EB88838C7}" type="slidenum">
              <a:rPr lang="en-US" smtClean="0"/>
              <a:t>‹#›</a:t>
            </a:fld>
            <a:endParaRPr lang="en-US"/>
          </a:p>
        </p:txBody>
      </p:sp>
    </p:spTree>
    <p:extLst>
      <p:ext uri="{BB962C8B-B14F-4D97-AF65-F5344CB8AC3E}">
        <p14:creationId xmlns:p14="http://schemas.microsoft.com/office/powerpoint/2010/main" val="2335908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53D464B-2E1A-41F9-A9A9-2C8C54B7C027}"/>
              </a:ext>
            </a:extLst>
          </p:cNvPr>
          <p:cNvPicPr>
            <a:picLocks noChangeAspect="1"/>
          </p:cNvPicPr>
          <p:nvPr/>
        </p:nvPicPr>
        <p:blipFill>
          <a:blip r:embed="rId2"/>
          <a:stretch>
            <a:fillRect/>
          </a:stretch>
        </p:blipFill>
        <p:spPr>
          <a:xfrm>
            <a:off x="835793" y="456986"/>
            <a:ext cx="10519648" cy="5943600"/>
          </a:xfrm>
          <a:prstGeom prst="rect">
            <a:avLst/>
          </a:prstGeom>
        </p:spPr>
      </p:pic>
    </p:spTree>
    <p:extLst>
      <p:ext uri="{BB962C8B-B14F-4D97-AF65-F5344CB8AC3E}">
        <p14:creationId xmlns:p14="http://schemas.microsoft.com/office/powerpoint/2010/main" val="2829206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CD0BF72-0C4D-44AB-AA6C-FD2587C5D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view of cubes connected with black lines">
            <a:extLst>
              <a:ext uri="{FF2B5EF4-FFF2-40B4-BE49-F238E27FC236}">
                <a16:creationId xmlns:a16="http://schemas.microsoft.com/office/drawing/2014/main" id="{37B368AC-8528-4CC2-9F33-0D5BCFEA66CB}"/>
              </a:ext>
            </a:extLst>
          </p:cNvPr>
          <p:cNvPicPr>
            <a:picLocks noChangeAspect="1"/>
          </p:cNvPicPr>
          <p:nvPr/>
        </p:nvPicPr>
        <p:blipFill rotWithShape="1">
          <a:blip r:embed="rId2"/>
          <a:srcRect l="21628" r="11706"/>
          <a:stretch/>
        </p:blipFill>
        <p:spPr>
          <a:xfrm>
            <a:off x="6096000" y="10"/>
            <a:ext cx="6096000" cy="6857990"/>
          </a:xfrm>
          <a:prstGeom prst="rect">
            <a:avLst/>
          </a:prstGeom>
        </p:spPr>
      </p:pic>
      <p:sp>
        <p:nvSpPr>
          <p:cNvPr id="10" name="Freeform 5">
            <a:extLst>
              <a:ext uri="{FF2B5EF4-FFF2-40B4-BE49-F238E27FC236}">
                <a16:creationId xmlns:a16="http://schemas.microsoft.com/office/drawing/2014/main" id="{5523C670-74D7-4ED8-BA51-B6FB65570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96000"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BAEEE533-7CA5-4134-A14A-8575F66C6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88570"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E64B7817-E956-406B-A85B-5AEF36B1F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90581"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2FC9C1F-8CBA-4083-8724-3735C556D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8" y="1124043"/>
            <a:ext cx="6105065"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60F897B-B699-4913-8068-9F3F4889E23D}"/>
              </a:ext>
            </a:extLst>
          </p:cNvPr>
          <p:cNvSpPr>
            <a:spLocks noGrp="1"/>
          </p:cNvSpPr>
          <p:nvPr>
            <p:ph type="title"/>
          </p:nvPr>
        </p:nvSpPr>
        <p:spPr>
          <a:xfrm>
            <a:off x="1319917" y="1445775"/>
            <a:ext cx="5437074" cy="3342435"/>
          </a:xfrm>
        </p:spPr>
        <p:txBody>
          <a:bodyPr vert="horz" lIns="91440" tIns="45720" rIns="91440" bIns="45720" rtlCol="0" anchor="b">
            <a:normAutofit/>
          </a:bodyPr>
          <a:lstStyle/>
          <a:p>
            <a:r>
              <a:rPr lang="en-US" sz="5400">
                <a:solidFill>
                  <a:srgbClr val="FFFFFF"/>
                </a:solidFill>
              </a:rPr>
              <a:t>Flow chart</a:t>
            </a:r>
          </a:p>
        </p:txBody>
      </p:sp>
    </p:spTree>
    <p:extLst>
      <p:ext uri="{BB962C8B-B14F-4D97-AF65-F5344CB8AC3E}">
        <p14:creationId xmlns:p14="http://schemas.microsoft.com/office/powerpoint/2010/main" val="441877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A73AFE20-EA8C-4A3D-AC4F-1CDB82FCF6D1}"/>
              </a:ext>
            </a:extLst>
          </p:cNvPr>
          <p:cNvSpPr/>
          <p:nvPr/>
        </p:nvSpPr>
        <p:spPr>
          <a:xfrm>
            <a:off x="696685" y="177665"/>
            <a:ext cx="961053" cy="457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start</a:t>
            </a:r>
          </a:p>
        </p:txBody>
      </p:sp>
      <p:sp>
        <p:nvSpPr>
          <p:cNvPr id="4" name="Flowchart: Data 3">
            <a:extLst>
              <a:ext uri="{FF2B5EF4-FFF2-40B4-BE49-F238E27FC236}">
                <a16:creationId xmlns:a16="http://schemas.microsoft.com/office/drawing/2014/main" id="{6409E238-C996-473B-921D-51E5409F3E89}"/>
              </a:ext>
            </a:extLst>
          </p:cNvPr>
          <p:cNvSpPr/>
          <p:nvPr/>
        </p:nvSpPr>
        <p:spPr>
          <a:xfrm>
            <a:off x="65314" y="1054359"/>
            <a:ext cx="2223796" cy="70912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Open terminal in Kali linux</a:t>
            </a:r>
          </a:p>
        </p:txBody>
      </p:sp>
      <p:sp>
        <p:nvSpPr>
          <p:cNvPr id="5" name="Flowchart: Data 4">
            <a:extLst>
              <a:ext uri="{FF2B5EF4-FFF2-40B4-BE49-F238E27FC236}">
                <a16:creationId xmlns:a16="http://schemas.microsoft.com/office/drawing/2014/main" id="{9372772C-31E5-4DB6-A219-A4AA10BE51D3}"/>
              </a:ext>
            </a:extLst>
          </p:cNvPr>
          <p:cNvSpPr/>
          <p:nvPr/>
        </p:nvSpPr>
        <p:spPr>
          <a:xfrm>
            <a:off x="9694571" y="745618"/>
            <a:ext cx="2345286" cy="1299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Make changes to the </a:t>
            </a:r>
            <a:r>
              <a:rPr lang="en-US" dirty="0" err="1"/>
              <a:t>vsftpd.conf</a:t>
            </a:r>
            <a:endParaRPr lang="en-IN" dirty="0"/>
          </a:p>
          <a:p>
            <a:pPr algn="ctr"/>
            <a:endParaRPr lang="en-US" dirty="0"/>
          </a:p>
        </p:txBody>
      </p:sp>
      <p:sp>
        <p:nvSpPr>
          <p:cNvPr id="6" name="Flowchart: Data 5">
            <a:extLst>
              <a:ext uri="{FF2B5EF4-FFF2-40B4-BE49-F238E27FC236}">
                <a16:creationId xmlns:a16="http://schemas.microsoft.com/office/drawing/2014/main" id="{39F336E2-13F4-4204-9CCF-3577A40FF13F}"/>
              </a:ext>
            </a:extLst>
          </p:cNvPr>
          <p:cNvSpPr/>
          <p:nvPr/>
        </p:nvSpPr>
        <p:spPr>
          <a:xfrm>
            <a:off x="7580352" y="891266"/>
            <a:ext cx="2150708" cy="1007705"/>
          </a:xfrm>
          <a:prstGeom prst="flowChartInputOutp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Enter command</a:t>
            </a:r>
          </a:p>
          <a:p>
            <a:pPr algn="ctr"/>
            <a:r>
              <a:rPr lang="en-US" dirty="0"/>
              <a:t>Sudo su</a:t>
            </a:r>
            <a:endParaRPr lang="en-IN" dirty="0"/>
          </a:p>
          <a:p>
            <a:pPr algn="ctr"/>
            <a:endParaRPr lang="en-US" dirty="0"/>
          </a:p>
        </p:txBody>
      </p:sp>
      <p:sp>
        <p:nvSpPr>
          <p:cNvPr id="7" name="Flowchart: Data 6">
            <a:extLst>
              <a:ext uri="{FF2B5EF4-FFF2-40B4-BE49-F238E27FC236}">
                <a16:creationId xmlns:a16="http://schemas.microsoft.com/office/drawing/2014/main" id="{73C8E246-9BEB-49ED-9D00-574B5DFC103A}"/>
              </a:ext>
            </a:extLst>
          </p:cNvPr>
          <p:cNvSpPr/>
          <p:nvPr/>
        </p:nvSpPr>
        <p:spPr>
          <a:xfrm>
            <a:off x="5071618" y="860162"/>
            <a:ext cx="2421293" cy="1073020"/>
          </a:xfrm>
          <a:prstGeom prst="flowChartInputOutp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command</a:t>
            </a:r>
          </a:p>
          <a:p>
            <a:pPr algn="ctr"/>
            <a:r>
              <a:rPr lang="en-US" dirty="0"/>
              <a:t>apt-get Install vsftpd</a:t>
            </a:r>
            <a:endParaRPr lang="en-IN" dirty="0"/>
          </a:p>
          <a:p>
            <a:pPr algn="ctr"/>
            <a:endParaRPr lang="en-US" dirty="0"/>
          </a:p>
        </p:txBody>
      </p:sp>
      <p:sp>
        <p:nvSpPr>
          <p:cNvPr id="8" name="Flowchart: Data 7">
            <a:extLst>
              <a:ext uri="{FF2B5EF4-FFF2-40B4-BE49-F238E27FC236}">
                <a16:creationId xmlns:a16="http://schemas.microsoft.com/office/drawing/2014/main" id="{1AC2CC71-D2E5-463D-8D52-116339D7EA72}"/>
              </a:ext>
            </a:extLst>
          </p:cNvPr>
          <p:cNvSpPr/>
          <p:nvPr/>
        </p:nvSpPr>
        <p:spPr>
          <a:xfrm>
            <a:off x="2359868" y="884064"/>
            <a:ext cx="2834955" cy="1007705"/>
          </a:xfrm>
          <a:prstGeom prst="flowChartInputOutp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command </a:t>
            </a:r>
          </a:p>
          <a:p>
            <a:pPr algn="ctr"/>
            <a:r>
              <a:rPr lang="en-US" dirty="0"/>
              <a:t>apt-get Install ssh</a:t>
            </a:r>
            <a:endParaRPr lang="en-IN" dirty="0"/>
          </a:p>
          <a:p>
            <a:pPr algn="ctr"/>
            <a:endParaRPr lang="en-US" dirty="0"/>
          </a:p>
        </p:txBody>
      </p:sp>
      <p:sp>
        <p:nvSpPr>
          <p:cNvPr id="9" name="Flowchart: Data 8">
            <a:extLst>
              <a:ext uri="{FF2B5EF4-FFF2-40B4-BE49-F238E27FC236}">
                <a16:creationId xmlns:a16="http://schemas.microsoft.com/office/drawing/2014/main" id="{9C69A27B-BCE1-481B-88D6-6B18F441220E}"/>
              </a:ext>
            </a:extLst>
          </p:cNvPr>
          <p:cNvSpPr/>
          <p:nvPr/>
        </p:nvSpPr>
        <p:spPr>
          <a:xfrm>
            <a:off x="134318" y="2728036"/>
            <a:ext cx="3046839" cy="89962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command prompt in windows</a:t>
            </a:r>
          </a:p>
        </p:txBody>
      </p:sp>
      <p:sp>
        <p:nvSpPr>
          <p:cNvPr id="11" name="Flowchart: Data 10">
            <a:extLst>
              <a:ext uri="{FF2B5EF4-FFF2-40B4-BE49-F238E27FC236}">
                <a16:creationId xmlns:a16="http://schemas.microsoft.com/office/drawing/2014/main" id="{AF211040-0072-4A62-9C0D-0E08E9628FB8}"/>
              </a:ext>
            </a:extLst>
          </p:cNvPr>
          <p:cNvSpPr/>
          <p:nvPr/>
        </p:nvSpPr>
        <p:spPr>
          <a:xfrm>
            <a:off x="116242" y="5771006"/>
            <a:ext cx="3082989" cy="100770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ftp  127.0.0.1</a:t>
            </a:r>
            <a:endParaRPr lang="en-IN" dirty="0"/>
          </a:p>
          <a:p>
            <a:pPr algn="ctr"/>
            <a:endParaRPr lang="en-US" dirty="0"/>
          </a:p>
        </p:txBody>
      </p:sp>
      <p:sp>
        <p:nvSpPr>
          <p:cNvPr id="12" name="Flowchart: Data 11">
            <a:extLst>
              <a:ext uri="{FF2B5EF4-FFF2-40B4-BE49-F238E27FC236}">
                <a16:creationId xmlns:a16="http://schemas.microsoft.com/office/drawing/2014/main" id="{ED1B6544-E277-4E0C-89A7-4751FB0E386B}"/>
              </a:ext>
            </a:extLst>
          </p:cNvPr>
          <p:cNvSpPr/>
          <p:nvPr/>
        </p:nvSpPr>
        <p:spPr>
          <a:xfrm>
            <a:off x="4995734" y="2865036"/>
            <a:ext cx="3484983" cy="720012"/>
          </a:xfrm>
          <a:prstGeom prst="flowChartInputOutp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service ssh status </a:t>
            </a:r>
          </a:p>
          <a:p>
            <a:pPr algn="ctr"/>
            <a:r>
              <a:rPr lang="en-US" dirty="0"/>
              <a:t>service vsftpd status </a:t>
            </a:r>
            <a:endParaRPr lang="en-IN" dirty="0"/>
          </a:p>
          <a:p>
            <a:pPr algn="ctr"/>
            <a:endParaRPr lang="en-US" dirty="0"/>
          </a:p>
        </p:txBody>
      </p:sp>
      <p:sp>
        <p:nvSpPr>
          <p:cNvPr id="13" name="Flowchart: Data 12">
            <a:extLst>
              <a:ext uri="{FF2B5EF4-FFF2-40B4-BE49-F238E27FC236}">
                <a16:creationId xmlns:a16="http://schemas.microsoft.com/office/drawing/2014/main" id="{6C2EFDE1-28CB-4242-BF3E-ABA71E23612B}"/>
              </a:ext>
            </a:extLst>
          </p:cNvPr>
          <p:cNvSpPr/>
          <p:nvPr/>
        </p:nvSpPr>
        <p:spPr>
          <a:xfrm>
            <a:off x="8088054" y="4145587"/>
            <a:ext cx="2012303" cy="589386"/>
          </a:xfrm>
          <a:prstGeom prst="flowChartInputOutput">
            <a:avLst/>
          </a:prstGeom>
          <a:ln/>
        </p:spPr>
        <p:style>
          <a:lnRef idx="1">
            <a:schemeClr val="accent5"/>
          </a:lnRef>
          <a:fillRef idx="2">
            <a:schemeClr val="accent5"/>
          </a:fillRef>
          <a:effectRef idx="1">
            <a:schemeClr val="accent5"/>
          </a:effectRef>
          <a:fontRef idx="minor">
            <a:schemeClr val="dk1"/>
          </a:fontRef>
        </p:style>
        <p:txBody>
          <a:bodyPr rtlCol="0" anchor="ctr"/>
          <a:lstStyle/>
          <a:p>
            <a:pPr algn="r"/>
            <a:r>
              <a:rPr lang="en-US" dirty="0"/>
              <a:t>Reboot kali linux</a:t>
            </a:r>
          </a:p>
        </p:txBody>
      </p:sp>
      <p:sp>
        <p:nvSpPr>
          <p:cNvPr id="14" name="Flowchart: Decision 13">
            <a:extLst>
              <a:ext uri="{FF2B5EF4-FFF2-40B4-BE49-F238E27FC236}">
                <a16:creationId xmlns:a16="http://schemas.microsoft.com/office/drawing/2014/main" id="{05010A05-BD25-4BBE-83BF-C73C549BA82E}"/>
              </a:ext>
            </a:extLst>
          </p:cNvPr>
          <p:cNvSpPr/>
          <p:nvPr/>
        </p:nvSpPr>
        <p:spPr>
          <a:xfrm>
            <a:off x="3340290" y="2641340"/>
            <a:ext cx="1531779" cy="1073020"/>
          </a:xfrm>
          <a:prstGeom prst="flowChartDecisi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active</a:t>
            </a:r>
          </a:p>
        </p:txBody>
      </p:sp>
      <p:sp>
        <p:nvSpPr>
          <p:cNvPr id="16" name="Flowchart: Data 15">
            <a:extLst>
              <a:ext uri="{FF2B5EF4-FFF2-40B4-BE49-F238E27FC236}">
                <a16:creationId xmlns:a16="http://schemas.microsoft.com/office/drawing/2014/main" id="{CAC2F43B-A021-484B-8B3A-7E5446FD81F1}"/>
              </a:ext>
            </a:extLst>
          </p:cNvPr>
          <p:cNvSpPr/>
          <p:nvPr/>
        </p:nvSpPr>
        <p:spPr>
          <a:xfrm>
            <a:off x="2721430" y="4450605"/>
            <a:ext cx="3374570" cy="947275"/>
          </a:xfrm>
          <a:prstGeom prst="flowChartInputOutp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service ssh start </a:t>
            </a:r>
          </a:p>
          <a:p>
            <a:pPr algn="ctr"/>
            <a:r>
              <a:rPr lang="en-US" dirty="0"/>
              <a:t>Service vsftpd start</a:t>
            </a:r>
            <a:endParaRPr lang="en-IN" dirty="0"/>
          </a:p>
          <a:p>
            <a:pPr algn="ctr"/>
            <a:endParaRPr lang="en-US" dirty="0"/>
          </a:p>
        </p:txBody>
      </p:sp>
      <p:sp>
        <p:nvSpPr>
          <p:cNvPr id="18" name="Flowchart: Data 17">
            <a:extLst>
              <a:ext uri="{FF2B5EF4-FFF2-40B4-BE49-F238E27FC236}">
                <a16:creationId xmlns:a16="http://schemas.microsoft.com/office/drawing/2014/main" id="{1663C3EC-2EF8-4782-9B5A-FB9D47487915}"/>
              </a:ext>
            </a:extLst>
          </p:cNvPr>
          <p:cNvSpPr/>
          <p:nvPr/>
        </p:nvSpPr>
        <p:spPr>
          <a:xfrm>
            <a:off x="59865" y="4246018"/>
            <a:ext cx="3082989" cy="114552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ssh  username@127.0.0.1</a:t>
            </a:r>
            <a:endParaRPr lang="en-IN" dirty="0"/>
          </a:p>
          <a:p>
            <a:pPr algn="ctr"/>
            <a:endParaRPr lang="en-US" dirty="0"/>
          </a:p>
        </p:txBody>
      </p:sp>
      <p:sp>
        <p:nvSpPr>
          <p:cNvPr id="19" name="Oval 18">
            <a:extLst>
              <a:ext uri="{FF2B5EF4-FFF2-40B4-BE49-F238E27FC236}">
                <a16:creationId xmlns:a16="http://schemas.microsoft.com/office/drawing/2014/main" id="{3A177B24-E467-4E5D-A24D-EF3A7B4602FB}"/>
              </a:ext>
            </a:extLst>
          </p:cNvPr>
          <p:cNvSpPr/>
          <p:nvPr/>
        </p:nvSpPr>
        <p:spPr>
          <a:xfrm>
            <a:off x="4063286" y="6038482"/>
            <a:ext cx="1203649" cy="47275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Stop</a:t>
            </a:r>
          </a:p>
        </p:txBody>
      </p:sp>
      <p:cxnSp>
        <p:nvCxnSpPr>
          <p:cNvPr id="27" name="Straight Arrow Connector 26">
            <a:extLst>
              <a:ext uri="{FF2B5EF4-FFF2-40B4-BE49-F238E27FC236}">
                <a16:creationId xmlns:a16="http://schemas.microsoft.com/office/drawing/2014/main" id="{A6FC5C59-6CA6-4240-8335-B84D39F35DA4}"/>
              </a:ext>
            </a:extLst>
          </p:cNvPr>
          <p:cNvCxnSpPr>
            <a:stCxn id="4" idx="5"/>
            <a:endCxn id="8" idx="2"/>
          </p:cNvCxnSpPr>
          <p:nvPr/>
        </p:nvCxnSpPr>
        <p:spPr>
          <a:xfrm flipV="1">
            <a:off x="2066730" y="1387917"/>
            <a:ext cx="576634" cy="2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276FB6-FD91-4474-A0D0-5B4EC1413E47}"/>
              </a:ext>
            </a:extLst>
          </p:cNvPr>
          <p:cNvCxnSpPr>
            <a:stCxn id="8" idx="5"/>
            <a:endCxn id="7" idx="2"/>
          </p:cNvCxnSpPr>
          <p:nvPr/>
        </p:nvCxnSpPr>
        <p:spPr>
          <a:xfrm>
            <a:off x="4911328" y="1387917"/>
            <a:ext cx="402419" cy="8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327FF51-8E16-4ADD-8A84-D9188B8A8F76}"/>
              </a:ext>
            </a:extLst>
          </p:cNvPr>
          <p:cNvCxnSpPr>
            <a:stCxn id="7" idx="5"/>
            <a:endCxn id="6" idx="2"/>
          </p:cNvCxnSpPr>
          <p:nvPr/>
        </p:nvCxnSpPr>
        <p:spPr>
          <a:xfrm flipV="1">
            <a:off x="7250782" y="1395119"/>
            <a:ext cx="544641" cy="1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ACE7627-C356-4D36-B911-FD84E3BE46AE}"/>
              </a:ext>
            </a:extLst>
          </p:cNvPr>
          <p:cNvCxnSpPr>
            <a:cxnSpLocks/>
            <a:stCxn id="6" idx="5"/>
            <a:endCxn id="5" idx="2"/>
          </p:cNvCxnSpPr>
          <p:nvPr/>
        </p:nvCxnSpPr>
        <p:spPr>
          <a:xfrm flipV="1">
            <a:off x="9515989" y="1395118"/>
            <a:ext cx="4131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EED11EE-BFE4-4CC0-AD4D-8759E438EB1B}"/>
              </a:ext>
            </a:extLst>
          </p:cNvPr>
          <p:cNvCxnSpPr>
            <a:cxnSpLocks/>
            <a:stCxn id="13" idx="2"/>
            <a:endCxn id="12" idx="5"/>
          </p:cNvCxnSpPr>
          <p:nvPr/>
        </p:nvCxnSpPr>
        <p:spPr>
          <a:xfrm flipH="1" flipV="1">
            <a:off x="8132219" y="3225042"/>
            <a:ext cx="157065" cy="1215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D3C416D-F378-477B-8077-1CB490981559}"/>
              </a:ext>
            </a:extLst>
          </p:cNvPr>
          <p:cNvCxnSpPr>
            <a:stCxn id="12" idx="2"/>
            <a:endCxn id="14" idx="3"/>
          </p:cNvCxnSpPr>
          <p:nvPr/>
        </p:nvCxnSpPr>
        <p:spPr>
          <a:xfrm flipH="1" flipV="1">
            <a:off x="4872069" y="3177850"/>
            <a:ext cx="472163" cy="47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BF8C6B0-CFFD-40BB-81BA-B6115F3DC5B8}"/>
              </a:ext>
            </a:extLst>
          </p:cNvPr>
          <p:cNvCxnSpPr>
            <a:stCxn id="14" idx="1"/>
            <a:endCxn id="9" idx="5"/>
          </p:cNvCxnSpPr>
          <p:nvPr/>
        </p:nvCxnSpPr>
        <p:spPr>
          <a:xfrm flipH="1">
            <a:off x="2876473" y="3177850"/>
            <a:ext cx="4638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29C0003-EEF5-4BBA-813F-A5A41C866839}"/>
              </a:ext>
            </a:extLst>
          </p:cNvPr>
          <p:cNvCxnSpPr>
            <a:cxnSpLocks/>
            <a:stCxn id="9" idx="4"/>
            <a:endCxn id="18" idx="1"/>
          </p:cNvCxnSpPr>
          <p:nvPr/>
        </p:nvCxnSpPr>
        <p:spPr>
          <a:xfrm flipH="1">
            <a:off x="1601360" y="3627665"/>
            <a:ext cx="56378" cy="618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F21B1BE-9426-4504-A24C-33B65ED51050}"/>
              </a:ext>
            </a:extLst>
          </p:cNvPr>
          <p:cNvCxnSpPr>
            <a:cxnSpLocks/>
            <a:stCxn id="18" idx="4"/>
            <a:endCxn id="11" idx="1"/>
          </p:cNvCxnSpPr>
          <p:nvPr/>
        </p:nvCxnSpPr>
        <p:spPr>
          <a:xfrm>
            <a:off x="1601360" y="5391540"/>
            <a:ext cx="56377" cy="379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1627759-B692-4E42-A30A-7D89337E33C7}"/>
              </a:ext>
            </a:extLst>
          </p:cNvPr>
          <p:cNvCxnSpPr>
            <a:cxnSpLocks/>
            <a:stCxn id="14" idx="2"/>
            <a:endCxn id="16" idx="1"/>
          </p:cNvCxnSpPr>
          <p:nvPr/>
        </p:nvCxnSpPr>
        <p:spPr>
          <a:xfrm>
            <a:off x="4106180" y="3714360"/>
            <a:ext cx="302535" cy="736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1685EEBD-E2B9-48A6-9F39-A8DEC39A7AD6}"/>
              </a:ext>
            </a:extLst>
          </p:cNvPr>
          <p:cNvCxnSpPr>
            <a:cxnSpLocks/>
            <a:stCxn id="16" idx="5"/>
            <a:endCxn id="12" idx="4"/>
          </p:cNvCxnSpPr>
          <p:nvPr/>
        </p:nvCxnSpPr>
        <p:spPr>
          <a:xfrm flipV="1">
            <a:off x="5758543" y="3585048"/>
            <a:ext cx="979683" cy="133919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FF762EE3-3182-4D8C-BFCE-7A01AB74D05D}"/>
              </a:ext>
            </a:extLst>
          </p:cNvPr>
          <p:cNvCxnSpPr>
            <a:stCxn id="11" idx="5"/>
            <a:endCxn id="19" idx="2"/>
          </p:cNvCxnSpPr>
          <p:nvPr/>
        </p:nvCxnSpPr>
        <p:spPr>
          <a:xfrm flipV="1">
            <a:off x="2890932" y="6274858"/>
            <a:ext cx="11723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610E25AA-8B18-45DA-BF17-4814A0C468BA}"/>
              </a:ext>
            </a:extLst>
          </p:cNvPr>
          <p:cNvCxnSpPr>
            <a:stCxn id="3" idx="4"/>
            <a:endCxn id="4" idx="1"/>
          </p:cNvCxnSpPr>
          <p:nvPr/>
        </p:nvCxnSpPr>
        <p:spPr>
          <a:xfrm>
            <a:off x="1177212" y="634865"/>
            <a:ext cx="0" cy="419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Flowchart: Data 128">
            <a:extLst>
              <a:ext uri="{FF2B5EF4-FFF2-40B4-BE49-F238E27FC236}">
                <a16:creationId xmlns:a16="http://schemas.microsoft.com/office/drawing/2014/main" id="{6353E6D5-07D2-4912-AA58-AF7516636712}"/>
              </a:ext>
            </a:extLst>
          </p:cNvPr>
          <p:cNvSpPr/>
          <p:nvPr/>
        </p:nvSpPr>
        <p:spPr>
          <a:xfrm>
            <a:off x="8728046" y="2469212"/>
            <a:ext cx="3380213" cy="109450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port forwarding for SSH </a:t>
            </a:r>
          </a:p>
          <a:p>
            <a:pPr algn="ctr"/>
            <a:r>
              <a:rPr lang="en-US" dirty="0"/>
              <a:t>And FTP protocol</a:t>
            </a:r>
            <a:endParaRPr lang="en-IN" dirty="0"/>
          </a:p>
          <a:p>
            <a:pPr algn="ctr"/>
            <a:endParaRPr lang="en-US" dirty="0"/>
          </a:p>
        </p:txBody>
      </p:sp>
      <p:cxnSp>
        <p:nvCxnSpPr>
          <p:cNvPr id="149" name="Straight Arrow Connector 148">
            <a:extLst>
              <a:ext uri="{FF2B5EF4-FFF2-40B4-BE49-F238E27FC236}">
                <a16:creationId xmlns:a16="http://schemas.microsoft.com/office/drawing/2014/main" id="{6E855990-5821-4E1F-AE55-6106A5D4953E}"/>
              </a:ext>
            </a:extLst>
          </p:cNvPr>
          <p:cNvCxnSpPr>
            <a:stCxn id="129" idx="3"/>
            <a:endCxn id="13" idx="0"/>
          </p:cNvCxnSpPr>
          <p:nvPr/>
        </p:nvCxnSpPr>
        <p:spPr>
          <a:xfrm flipH="1">
            <a:off x="9295436" y="3563713"/>
            <a:ext cx="784695" cy="58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7C416E14-A673-4A83-AC20-245A4727FD76}"/>
              </a:ext>
            </a:extLst>
          </p:cNvPr>
          <p:cNvCxnSpPr>
            <a:stCxn id="5" idx="3"/>
            <a:endCxn id="129" idx="1"/>
          </p:cNvCxnSpPr>
          <p:nvPr/>
        </p:nvCxnSpPr>
        <p:spPr>
          <a:xfrm flipH="1">
            <a:off x="10418153" y="2044618"/>
            <a:ext cx="214532" cy="424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328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9BE196-E1A8-444C-A27A-7C45FC157270}"/>
              </a:ext>
            </a:extLst>
          </p:cNvPr>
          <p:cNvSpPr>
            <a:spLocks noGrp="1"/>
          </p:cNvSpPr>
          <p:nvPr>
            <p:ph type="ctrTitle"/>
          </p:nvPr>
        </p:nvSpPr>
        <p:spPr>
          <a:xfrm>
            <a:off x="934872" y="982272"/>
            <a:ext cx="3388419" cy="4560970"/>
          </a:xfrm>
        </p:spPr>
        <p:txBody>
          <a:bodyPr vert="horz" lIns="91440" tIns="45720" rIns="91440" bIns="45720" rtlCol="0" anchor="ctr">
            <a:normAutofit/>
          </a:bodyPr>
          <a:lstStyle/>
          <a:p>
            <a:pPr algn="l"/>
            <a:r>
              <a:rPr lang="en-US" sz="4000" kern="1200" dirty="0">
                <a:solidFill>
                  <a:srgbClr val="FFFFFF"/>
                </a:solidFill>
                <a:latin typeface="Algerian" panose="04020705040A02060702" pitchFamily="82" charset="0"/>
              </a:rPr>
              <a:t>WORK PROGRESS</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B5B41BAF-7354-41E1-B9ED-DBE83FDDFEA3}"/>
              </a:ext>
            </a:extLst>
          </p:cNvPr>
          <p:cNvSpPr>
            <a:spLocks noGrp="1"/>
          </p:cNvSpPr>
          <p:nvPr>
            <p:ph type="subTitle" idx="1"/>
          </p:nvPr>
        </p:nvSpPr>
        <p:spPr>
          <a:xfrm>
            <a:off x="5221862" y="1719618"/>
            <a:ext cx="5948831" cy="4334629"/>
          </a:xfrm>
        </p:spPr>
        <p:txBody>
          <a:bodyPr vert="horz" lIns="91440" tIns="45720" rIns="91440" bIns="45720" rtlCol="0" anchor="ctr">
            <a:normAutofit/>
          </a:bodyPr>
          <a:lstStyle/>
          <a:p>
            <a:pPr indent="-228600" algn="l">
              <a:buFont typeface="Arial" panose="020B0604020202020204" pitchFamily="34" charset="0"/>
              <a:buChar char="•"/>
            </a:pPr>
            <a:r>
              <a:rPr lang="en-US" dirty="0">
                <a:solidFill>
                  <a:srgbClr val="FEFFFF"/>
                </a:solidFill>
              </a:rPr>
              <a:t>Started working on kali linux and windows.</a:t>
            </a:r>
          </a:p>
          <a:p>
            <a:pPr indent="-228600" algn="l">
              <a:buFont typeface="Arial" panose="020B0604020202020204" pitchFamily="34" charset="0"/>
              <a:buChar char="•"/>
            </a:pPr>
            <a:r>
              <a:rPr lang="en-US" dirty="0">
                <a:solidFill>
                  <a:srgbClr val="FEFFFF"/>
                </a:solidFill>
              </a:rPr>
              <a:t>Got more idea about working methods.</a:t>
            </a:r>
          </a:p>
          <a:p>
            <a:pPr indent="-228600" algn="l">
              <a:buFont typeface="Arial" panose="020B0604020202020204" pitchFamily="34" charset="0"/>
              <a:buChar char="•"/>
            </a:pPr>
            <a:r>
              <a:rPr lang="en-US" dirty="0">
                <a:solidFill>
                  <a:srgbClr val="FEFFFF"/>
                </a:solidFill>
              </a:rPr>
              <a:t>Completed github commits of project</a:t>
            </a:r>
          </a:p>
          <a:p>
            <a:pPr indent="-228600" algn="l">
              <a:buFont typeface="Arial" panose="020B0604020202020204" pitchFamily="34" charset="0"/>
              <a:buChar char="•"/>
            </a:pPr>
            <a:r>
              <a:rPr lang="en-US" dirty="0">
                <a:solidFill>
                  <a:srgbClr val="FEFFFF"/>
                </a:solidFill>
              </a:rPr>
              <a:t>Working on linux environment.</a:t>
            </a:r>
          </a:p>
          <a:p>
            <a:pPr indent="-228600" algn="l">
              <a:buFont typeface="Arial" panose="020B0604020202020204" pitchFamily="34" charset="0"/>
              <a:buChar char="•"/>
            </a:pPr>
            <a:r>
              <a:rPr lang="en-US" dirty="0">
                <a:solidFill>
                  <a:srgbClr val="FEFFFF"/>
                </a:solidFill>
              </a:rPr>
              <a:t>Starting the implementing process</a:t>
            </a:r>
          </a:p>
          <a:p>
            <a:pPr indent="-228600" algn="l">
              <a:buFont typeface="Arial" panose="020B0604020202020204" pitchFamily="34" charset="0"/>
              <a:buChar char="•"/>
            </a:pPr>
            <a:endParaRPr lang="en-US" dirty="0">
              <a:solidFill>
                <a:srgbClr val="FEFFFF"/>
              </a:solidFill>
            </a:endParaRPr>
          </a:p>
        </p:txBody>
      </p:sp>
    </p:spTree>
    <p:extLst>
      <p:ext uri="{BB962C8B-B14F-4D97-AF65-F5344CB8AC3E}">
        <p14:creationId xmlns:p14="http://schemas.microsoft.com/office/powerpoint/2010/main" val="2869875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9BE196-E1A8-444C-A27A-7C45FC157270}"/>
              </a:ext>
            </a:extLst>
          </p:cNvPr>
          <p:cNvSpPr>
            <a:spLocks noGrp="1"/>
          </p:cNvSpPr>
          <p:nvPr>
            <p:ph type="ctrTitle"/>
          </p:nvPr>
        </p:nvSpPr>
        <p:spPr>
          <a:xfrm>
            <a:off x="934872" y="982272"/>
            <a:ext cx="3388419" cy="4560970"/>
          </a:xfrm>
        </p:spPr>
        <p:txBody>
          <a:bodyPr vert="horz" lIns="91440" tIns="45720" rIns="91440" bIns="45720" rtlCol="0" anchor="ctr">
            <a:normAutofit/>
          </a:bodyPr>
          <a:lstStyle/>
          <a:p>
            <a:pPr algn="l"/>
            <a:r>
              <a:rPr lang="en-US" sz="3500" kern="1200" dirty="0">
                <a:solidFill>
                  <a:srgbClr val="FFFFFF"/>
                </a:solidFill>
                <a:latin typeface="Algerian" panose="04020705040A02060702" pitchFamily="82" charset="0"/>
              </a:rPr>
              <a:t>Methodology</a:t>
            </a:r>
          </a:p>
        </p:txBody>
      </p:sp>
      <p:sp>
        <p:nvSpPr>
          <p:cNvPr id="43"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B5B41BAF-7354-41E1-B9ED-DBE83FDDFEA3}"/>
              </a:ext>
            </a:extLst>
          </p:cNvPr>
          <p:cNvSpPr>
            <a:spLocks noGrp="1"/>
          </p:cNvSpPr>
          <p:nvPr>
            <p:ph type="subTitle" idx="1"/>
          </p:nvPr>
        </p:nvSpPr>
        <p:spPr>
          <a:xfrm>
            <a:off x="5221862" y="1719618"/>
            <a:ext cx="5948831" cy="4334629"/>
          </a:xfrm>
        </p:spPr>
        <p:txBody>
          <a:bodyPr vert="horz" lIns="91440" tIns="45720" rIns="91440" bIns="45720" rtlCol="0" anchor="ctr">
            <a:normAutofit/>
          </a:bodyPr>
          <a:lstStyle/>
          <a:p>
            <a:pPr indent="-228600" algn="l">
              <a:buFont typeface="Arial" panose="020B0604020202020204" pitchFamily="34" charset="0"/>
              <a:buChar char="•"/>
            </a:pPr>
            <a:r>
              <a:rPr lang="en-US" dirty="0">
                <a:solidFill>
                  <a:srgbClr val="FEFFFF"/>
                </a:solidFill>
              </a:rPr>
              <a:t>Install vsftpd package and make the       changes to the configuration </a:t>
            </a:r>
          </a:p>
          <a:p>
            <a:pPr indent="-228600" algn="l">
              <a:buFont typeface="Arial" panose="020B0604020202020204" pitchFamily="34" charset="0"/>
              <a:buChar char="•"/>
            </a:pPr>
            <a:r>
              <a:rPr lang="en-US" dirty="0">
                <a:solidFill>
                  <a:srgbClr val="FEFFFF"/>
                </a:solidFill>
              </a:rPr>
              <a:t>Start the vsftp service</a:t>
            </a:r>
          </a:p>
          <a:p>
            <a:pPr indent="-228600" algn="l">
              <a:buFont typeface="Arial" panose="020B0604020202020204" pitchFamily="34" charset="0"/>
              <a:buChar char="•"/>
            </a:pPr>
            <a:r>
              <a:rPr lang="en-US" dirty="0">
                <a:solidFill>
                  <a:srgbClr val="FEFFFF"/>
                </a:solidFill>
              </a:rPr>
              <a:t>Use command prompt to connect to kali Linux  ftp server</a:t>
            </a:r>
          </a:p>
          <a:p>
            <a:pPr indent="-228600" algn="l">
              <a:buFont typeface="Arial" panose="020B0604020202020204" pitchFamily="34" charset="0"/>
              <a:buChar char="•"/>
            </a:pPr>
            <a:endParaRPr lang="en-US" dirty="0">
              <a:solidFill>
                <a:srgbClr val="FEFFFF"/>
              </a:solidFill>
            </a:endParaRPr>
          </a:p>
        </p:txBody>
      </p:sp>
    </p:spTree>
    <p:extLst>
      <p:ext uri="{BB962C8B-B14F-4D97-AF65-F5344CB8AC3E}">
        <p14:creationId xmlns:p14="http://schemas.microsoft.com/office/powerpoint/2010/main" val="2053784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4285630-E11A-4CC4-800A-68532E743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8">
            <a:extLst>
              <a:ext uri="{FF2B5EF4-FFF2-40B4-BE49-F238E27FC236}">
                <a16:creationId xmlns:a16="http://schemas.microsoft.com/office/drawing/2014/main" id="{069B0493-EC1B-42FD-A38E-D4620EA2CF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5782800"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5">
            <a:extLst>
              <a:ext uri="{FF2B5EF4-FFF2-40B4-BE49-F238E27FC236}">
                <a16:creationId xmlns:a16="http://schemas.microsoft.com/office/drawing/2014/main" id="{D263E12D-D6FE-41E6-98B7-EBA88FED2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
            <a:extLst>
              <a:ext uri="{FF2B5EF4-FFF2-40B4-BE49-F238E27FC236}">
                <a16:creationId xmlns:a16="http://schemas.microsoft.com/office/drawing/2014/main" id="{80FAEE97-8C0C-4ED5-BC7D-C6870947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7">
            <a:extLst>
              <a:ext uri="{FF2B5EF4-FFF2-40B4-BE49-F238E27FC236}">
                <a16:creationId xmlns:a16="http://schemas.microsoft.com/office/drawing/2014/main" id="{5BFAC9A7-CED6-40CD-BC73-6B06ECAC2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8">
            <a:extLst>
              <a:ext uri="{FF2B5EF4-FFF2-40B4-BE49-F238E27FC236}">
                <a16:creationId xmlns:a16="http://schemas.microsoft.com/office/drawing/2014/main" id="{880D38C5-CFB9-4498-AD9C-38B2BBF65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9168" y="1126737"/>
            <a:ext cx="5795510"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6DF530F-1A3A-4043-8A2A-FF3EA3989593}"/>
              </a:ext>
            </a:extLst>
          </p:cNvPr>
          <p:cNvSpPr>
            <a:spLocks noGrp="1"/>
          </p:cNvSpPr>
          <p:nvPr>
            <p:ph type="title"/>
          </p:nvPr>
        </p:nvSpPr>
        <p:spPr>
          <a:xfrm>
            <a:off x="1411113" y="1448470"/>
            <a:ext cx="5149124" cy="2870805"/>
          </a:xfrm>
        </p:spPr>
        <p:txBody>
          <a:bodyPr vert="horz" lIns="91440" tIns="45720" rIns="91440" bIns="45720" rtlCol="0" anchor="b">
            <a:normAutofit/>
          </a:bodyPr>
          <a:lstStyle/>
          <a:p>
            <a:pPr algn="r"/>
            <a:r>
              <a:rPr lang="en-US" sz="4800" kern="1200">
                <a:solidFill>
                  <a:srgbClr val="FFFFFF"/>
                </a:solidFill>
                <a:latin typeface="+mj-lt"/>
                <a:ea typeface="+mj-ea"/>
                <a:cs typeface="+mj-cs"/>
              </a:rPr>
              <a:t>IMPLEMENTATION</a:t>
            </a:r>
            <a:br>
              <a:rPr lang="en-US" sz="4800" kern="1200">
                <a:solidFill>
                  <a:srgbClr val="FFFFFF"/>
                </a:solidFill>
                <a:latin typeface="+mj-lt"/>
                <a:ea typeface="+mj-ea"/>
                <a:cs typeface="+mj-cs"/>
              </a:rPr>
            </a:br>
            <a:endParaRPr lang="en-US" sz="4800" kern="1200">
              <a:solidFill>
                <a:srgbClr val="FFFFFF"/>
              </a:solidFill>
              <a:latin typeface="+mj-lt"/>
              <a:ea typeface="+mj-ea"/>
              <a:cs typeface="+mj-cs"/>
            </a:endParaRPr>
          </a:p>
        </p:txBody>
      </p:sp>
    </p:spTree>
    <p:extLst>
      <p:ext uri="{BB962C8B-B14F-4D97-AF65-F5344CB8AC3E}">
        <p14:creationId xmlns:p14="http://schemas.microsoft.com/office/powerpoint/2010/main" val="1308756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97755FBC-AEC8-45B4-ABE4-5609B8149611}"/>
              </a:ext>
            </a:extLst>
          </p:cNvPr>
          <p:cNvPicPr>
            <a:picLocks noChangeAspect="1"/>
          </p:cNvPicPr>
          <p:nvPr/>
        </p:nvPicPr>
        <p:blipFill>
          <a:blip r:embed="rId2"/>
          <a:stretch>
            <a:fillRect/>
          </a:stretch>
        </p:blipFill>
        <p:spPr>
          <a:xfrm>
            <a:off x="457202" y="688966"/>
            <a:ext cx="5426764" cy="2170706"/>
          </a:xfrm>
          <a:prstGeom prst="rect">
            <a:avLst/>
          </a:prstGeom>
        </p:spPr>
      </p:pic>
      <p:pic>
        <p:nvPicPr>
          <p:cNvPr id="10" name="Picture 9" descr="Text&#10;&#10;Description automatically generated">
            <a:extLst>
              <a:ext uri="{FF2B5EF4-FFF2-40B4-BE49-F238E27FC236}">
                <a16:creationId xmlns:a16="http://schemas.microsoft.com/office/drawing/2014/main" id="{C40C3E41-9933-465C-A528-9AC9B3FCC03C}"/>
              </a:ext>
            </a:extLst>
          </p:cNvPr>
          <p:cNvPicPr>
            <a:picLocks noChangeAspect="1"/>
          </p:cNvPicPr>
          <p:nvPr/>
        </p:nvPicPr>
        <p:blipFill>
          <a:blip r:embed="rId3"/>
          <a:stretch>
            <a:fillRect/>
          </a:stretch>
        </p:blipFill>
        <p:spPr>
          <a:xfrm>
            <a:off x="457201" y="4115960"/>
            <a:ext cx="5426764" cy="1790831"/>
          </a:xfrm>
          <a:prstGeom prst="rect">
            <a:avLst/>
          </a:prstGeom>
        </p:spPr>
      </p:pic>
      <p:sp>
        <p:nvSpPr>
          <p:cNvPr id="58" name="Rectangle 57">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a:extLst>
              <a:ext uri="{FF2B5EF4-FFF2-40B4-BE49-F238E27FC236}">
                <a16:creationId xmlns:a16="http://schemas.microsoft.com/office/drawing/2014/main" id="{B0BECDA8-196E-461C-856E-6D3A1DCA72D5}"/>
              </a:ext>
            </a:extLst>
          </p:cNvPr>
          <p:cNvPicPr>
            <a:picLocks noChangeAspect="1"/>
          </p:cNvPicPr>
          <p:nvPr/>
        </p:nvPicPr>
        <p:blipFill>
          <a:blip r:embed="rId4"/>
          <a:stretch>
            <a:fillRect/>
          </a:stretch>
        </p:blipFill>
        <p:spPr>
          <a:xfrm>
            <a:off x="6365107" y="-262466"/>
            <a:ext cx="4977337" cy="6069922"/>
          </a:xfrm>
          <a:prstGeom prst="rect">
            <a:avLst/>
          </a:prstGeom>
        </p:spPr>
      </p:pic>
    </p:spTree>
    <p:extLst>
      <p:ext uri="{BB962C8B-B14F-4D97-AF65-F5344CB8AC3E}">
        <p14:creationId xmlns:p14="http://schemas.microsoft.com/office/powerpoint/2010/main" val="1808284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1026" name="Picture 2" descr="Diapositiva 1">
            <a:extLst>
              <a:ext uri="{FF2B5EF4-FFF2-40B4-BE49-F238E27FC236}">
                <a16:creationId xmlns:a16="http://schemas.microsoft.com/office/drawing/2014/main" id="{179AF579-9EB3-4030-901E-31DBE218809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11133" y="1289713"/>
            <a:ext cx="5438809" cy="4073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741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1"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 descr="3D abstract blue and gold cube illustration">
            <a:extLst>
              <a:ext uri="{FF2B5EF4-FFF2-40B4-BE49-F238E27FC236}">
                <a16:creationId xmlns:a16="http://schemas.microsoft.com/office/drawing/2014/main" id="{38BFA265-1ECF-4515-B3DF-8C7D4A328FDC}"/>
              </a:ext>
            </a:extLst>
          </p:cNvPr>
          <p:cNvPicPr>
            <a:picLocks noChangeAspect="1"/>
          </p:cNvPicPr>
          <p:nvPr/>
        </p:nvPicPr>
        <p:blipFill rotWithShape="1">
          <a:blip r:embed="rId2">
            <a:alphaModFix amt="50000"/>
          </a:blip>
          <a:srcRect b="6250"/>
          <a:stretch/>
        </p:blipFill>
        <p:spPr>
          <a:xfrm>
            <a:off x="20" y="1"/>
            <a:ext cx="12191980" cy="6857999"/>
          </a:xfrm>
          <a:prstGeom prst="rect">
            <a:avLst/>
          </a:prstGeom>
        </p:spPr>
      </p:pic>
      <p:sp>
        <p:nvSpPr>
          <p:cNvPr id="2" name="Title 1">
            <a:extLst>
              <a:ext uri="{FF2B5EF4-FFF2-40B4-BE49-F238E27FC236}">
                <a16:creationId xmlns:a16="http://schemas.microsoft.com/office/drawing/2014/main" id="{70994FC6-B07F-41E9-918F-467235B33781}"/>
              </a:ext>
            </a:extLst>
          </p:cNvPr>
          <p:cNvSpPr>
            <a:spLocks noGrp="1"/>
          </p:cNvSpPr>
          <p:nvPr>
            <p:ph type="ctrTitle"/>
          </p:nvPr>
        </p:nvSpPr>
        <p:spPr>
          <a:xfrm>
            <a:off x="1524000" y="1122362"/>
            <a:ext cx="9144000" cy="2900518"/>
          </a:xfrm>
        </p:spPr>
        <p:txBody>
          <a:bodyPr>
            <a:normAutofit/>
          </a:bodyPr>
          <a:lstStyle/>
          <a:p>
            <a:r>
              <a:rPr lang="en-US" b="1">
                <a:solidFill>
                  <a:srgbClr val="FFFFFF"/>
                </a:solidFill>
                <a:latin typeface="Amasis MT Pro Medium" panose="02040604050005020304" pitchFamily="18" charset="0"/>
              </a:rPr>
              <a:t>FTP CONNECTION</a:t>
            </a:r>
          </a:p>
        </p:txBody>
      </p:sp>
    </p:spTree>
    <p:extLst>
      <p:ext uri="{BB962C8B-B14F-4D97-AF65-F5344CB8AC3E}">
        <p14:creationId xmlns:p14="http://schemas.microsoft.com/office/powerpoint/2010/main" val="274486206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FC00269-C435-4645-AE3B-3734ECFD41D0}"/>
              </a:ext>
            </a:extLst>
          </p:cNvPr>
          <p:cNvSpPr>
            <a:spLocks noGrp="1"/>
          </p:cNvSpPr>
          <p:nvPr>
            <p:ph type="ctrTitle"/>
          </p:nvPr>
        </p:nvSpPr>
        <p:spPr>
          <a:xfrm>
            <a:off x="934872" y="982272"/>
            <a:ext cx="3388419" cy="4560970"/>
          </a:xfrm>
        </p:spPr>
        <p:txBody>
          <a:bodyPr vert="horz" lIns="91440" tIns="45720" rIns="91440" bIns="45720" rtlCol="0" anchor="ctr">
            <a:normAutofit/>
          </a:bodyPr>
          <a:lstStyle/>
          <a:p>
            <a:r>
              <a:rPr lang="en-US" sz="4000" kern="1200" dirty="0">
                <a:solidFill>
                  <a:srgbClr val="FFFFFF"/>
                </a:solidFill>
                <a:latin typeface="Algerian" panose="04020705040A02060702" pitchFamily="82" charset="0"/>
              </a:rPr>
              <a:t>Outlines</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ED36A92B-1B73-4245-9575-F68E16E8589F}"/>
              </a:ext>
            </a:extLst>
          </p:cNvPr>
          <p:cNvSpPr>
            <a:spLocks noGrp="1"/>
          </p:cNvSpPr>
          <p:nvPr>
            <p:ph type="subTitle" idx="1"/>
          </p:nvPr>
        </p:nvSpPr>
        <p:spPr>
          <a:xfrm>
            <a:off x="5221862" y="1719618"/>
            <a:ext cx="5948831" cy="4334629"/>
          </a:xfrm>
        </p:spPr>
        <p:txBody>
          <a:bodyPr vert="horz" lIns="91440" tIns="45720" rIns="91440" bIns="45720" rtlCol="0" anchor="ctr">
            <a:normAutofit/>
          </a:bodyPr>
          <a:lstStyle/>
          <a:p>
            <a:pPr indent="-228600" algn="l">
              <a:buFont typeface="Arial" panose="020B0604020202020204" pitchFamily="34" charset="0"/>
              <a:buChar char="•"/>
            </a:pPr>
            <a:r>
              <a:rPr lang="en-US" dirty="0">
                <a:solidFill>
                  <a:srgbClr val="FEFFFF"/>
                </a:solidFill>
              </a:rPr>
              <a:t>Introduction</a:t>
            </a:r>
          </a:p>
          <a:p>
            <a:pPr indent="-228600" algn="l">
              <a:buFont typeface="Arial" panose="020B0604020202020204" pitchFamily="34" charset="0"/>
              <a:buChar char="•"/>
            </a:pPr>
            <a:r>
              <a:rPr lang="en-US" dirty="0">
                <a:solidFill>
                  <a:srgbClr val="FEFFFF"/>
                </a:solidFill>
              </a:rPr>
              <a:t>Abstract</a:t>
            </a:r>
          </a:p>
          <a:p>
            <a:pPr indent="-228600" algn="l">
              <a:buFont typeface="Arial" panose="020B0604020202020204" pitchFamily="34" charset="0"/>
              <a:buChar char="•"/>
            </a:pPr>
            <a:r>
              <a:rPr lang="en-US" dirty="0" err="1">
                <a:solidFill>
                  <a:srgbClr val="FEFFFF"/>
                </a:solidFill>
              </a:rPr>
              <a:t>Github</a:t>
            </a:r>
            <a:r>
              <a:rPr lang="en-US" dirty="0">
                <a:solidFill>
                  <a:srgbClr val="FEFFFF"/>
                </a:solidFill>
              </a:rPr>
              <a:t>-commits </a:t>
            </a:r>
          </a:p>
          <a:p>
            <a:pPr indent="-228600" algn="l">
              <a:buFont typeface="Arial" panose="020B0604020202020204" pitchFamily="34" charset="0"/>
              <a:buChar char="•"/>
            </a:pPr>
            <a:r>
              <a:rPr lang="en-US" dirty="0">
                <a:solidFill>
                  <a:srgbClr val="FEFFFF"/>
                </a:solidFill>
              </a:rPr>
              <a:t>flow chart</a:t>
            </a:r>
          </a:p>
          <a:p>
            <a:pPr indent="-228600" algn="l">
              <a:buFont typeface="Arial" panose="020B0604020202020204" pitchFamily="34" charset="0"/>
              <a:buChar char="•"/>
            </a:pPr>
            <a:r>
              <a:rPr lang="en-US" dirty="0">
                <a:solidFill>
                  <a:srgbClr val="FEFFFF"/>
                </a:solidFill>
              </a:rPr>
              <a:t>Work progress</a:t>
            </a:r>
          </a:p>
          <a:p>
            <a:pPr indent="-228600" algn="l">
              <a:buFont typeface="Arial" panose="020B0604020202020204" pitchFamily="34" charset="0"/>
              <a:buChar char="•"/>
            </a:pPr>
            <a:r>
              <a:rPr lang="en-US" dirty="0">
                <a:solidFill>
                  <a:srgbClr val="FEFFFF"/>
                </a:solidFill>
              </a:rPr>
              <a:t>Methodology</a:t>
            </a:r>
          </a:p>
          <a:p>
            <a:pPr indent="-228600" algn="l">
              <a:buFont typeface="Arial" panose="020B0604020202020204" pitchFamily="34" charset="0"/>
              <a:buChar char="•"/>
            </a:pPr>
            <a:r>
              <a:rPr lang="en-US" dirty="0">
                <a:solidFill>
                  <a:srgbClr val="FEFFFF"/>
                </a:solidFill>
              </a:rPr>
              <a:t>implementation</a:t>
            </a:r>
          </a:p>
          <a:p>
            <a:pPr indent="-228600" algn="l">
              <a:buFont typeface="Arial" panose="020B0604020202020204" pitchFamily="34" charset="0"/>
              <a:buChar char="•"/>
            </a:pPr>
            <a:endParaRPr lang="en-US" dirty="0">
              <a:solidFill>
                <a:srgbClr val="FEFFFF"/>
              </a:solidFill>
            </a:endParaRPr>
          </a:p>
          <a:p>
            <a:pPr indent="-228600" algn="l">
              <a:buFont typeface="Arial" panose="020B0604020202020204" pitchFamily="34" charset="0"/>
              <a:buChar char="•"/>
            </a:pPr>
            <a:endParaRPr lang="en-US" dirty="0">
              <a:solidFill>
                <a:srgbClr val="FEFFFF"/>
              </a:solidFill>
            </a:endParaRPr>
          </a:p>
        </p:txBody>
      </p:sp>
    </p:spTree>
    <p:extLst>
      <p:ext uri="{BB962C8B-B14F-4D97-AF65-F5344CB8AC3E}">
        <p14:creationId xmlns:p14="http://schemas.microsoft.com/office/powerpoint/2010/main" val="181536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1231DA5-D520-4CBA-B55C-059881D5D78D}"/>
              </a:ext>
            </a:extLst>
          </p:cNvPr>
          <p:cNvSpPr>
            <a:spLocks noGrp="1"/>
          </p:cNvSpPr>
          <p:nvPr>
            <p:ph type="ctrTitle"/>
          </p:nvPr>
        </p:nvSpPr>
        <p:spPr>
          <a:xfrm>
            <a:off x="934872" y="982272"/>
            <a:ext cx="3388419" cy="4560970"/>
          </a:xfrm>
        </p:spPr>
        <p:txBody>
          <a:bodyPr vert="horz" lIns="91440" tIns="45720" rIns="91440" bIns="45720" rtlCol="0" anchor="ctr">
            <a:normAutofit/>
          </a:bodyPr>
          <a:lstStyle/>
          <a:p>
            <a:r>
              <a:rPr lang="en-US" sz="3500" kern="1200" dirty="0">
                <a:solidFill>
                  <a:srgbClr val="FFFFFF"/>
                </a:solidFill>
                <a:latin typeface="Algerian" panose="04020705040A02060702" pitchFamily="82" charset="0"/>
              </a:rPr>
              <a:t>Introduction</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5609AC24-D524-4AEC-BB97-E7AFD9101209}"/>
              </a:ext>
            </a:extLst>
          </p:cNvPr>
          <p:cNvSpPr>
            <a:spLocks noGrp="1"/>
          </p:cNvSpPr>
          <p:nvPr>
            <p:ph type="subTitle" idx="1"/>
          </p:nvPr>
        </p:nvSpPr>
        <p:spPr>
          <a:xfrm>
            <a:off x="5221862" y="1719618"/>
            <a:ext cx="5948831" cy="4334629"/>
          </a:xfrm>
        </p:spPr>
        <p:txBody>
          <a:bodyPr vert="horz" lIns="91440" tIns="45720" rIns="91440" bIns="45720" rtlCol="0" anchor="ctr">
            <a:normAutofit/>
          </a:bodyPr>
          <a:lstStyle/>
          <a:p>
            <a:pPr indent="-228600" algn="l">
              <a:buFont typeface="Arial" panose="020B0604020202020204" pitchFamily="34" charset="0"/>
              <a:buChar char="•"/>
            </a:pPr>
            <a:r>
              <a:rPr lang="en-US" sz="1700">
                <a:solidFill>
                  <a:srgbClr val="FEFFFF"/>
                </a:solidFill>
              </a:rPr>
              <a:t>File Transfer Protocol (FTP) is a communications protocol used to send files from computer to computer, with one of them acting as the server, providing the two have an Internet connection. </a:t>
            </a:r>
          </a:p>
          <a:p>
            <a:pPr indent="-228600" algn="l">
              <a:buFont typeface="Arial" panose="020B0604020202020204" pitchFamily="34" charset="0"/>
              <a:buChar char="•"/>
            </a:pPr>
            <a:endParaRPr lang="en-US" sz="1700">
              <a:solidFill>
                <a:srgbClr val="FEFFFF"/>
              </a:solidFill>
            </a:endParaRPr>
          </a:p>
          <a:p>
            <a:pPr indent="-228600" algn="l">
              <a:buFont typeface="Arial" panose="020B0604020202020204" pitchFamily="34" charset="0"/>
              <a:buChar char="•"/>
            </a:pPr>
            <a:r>
              <a:rPr lang="en-US" sz="1700">
                <a:solidFill>
                  <a:srgbClr val="FEFFFF"/>
                </a:solidFill>
              </a:rPr>
              <a:t>A networking protocol between client and server, FTP allows users to download web pages, files, and programs that are available on other services.</a:t>
            </a:r>
          </a:p>
          <a:p>
            <a:pPr indent="-228600" algn="l">
              <a:buFont typeface="Arial" panose="020B0604020202020204" pitchFamily="34" charset="0"/>
              <a:buChar char="•"/>
            </a:pPr>
            <a:endParaRPr lang="en-US" sz="1700">
              <a:solidFill>
                <a:srgbClr val="FEFFFF"/>
              </a:solidFill>
            </a:endParaRPr>
          </a:p>
          <a:p>
            <a:pPr indent="-228600" algn="l">
              <a:buFont typeface="Arial" panose="020B0604020202020204" pitchFamily="34" charset="0"/>
              <a:buChar char="•"/>
            </a:pPr>
            <a:r>
              <a:rPr lang="en-US" sz="1700">
                <a:solidFill>
                  <a:srgbClr val="FEFFFF"/>
                </a:solidFill>
              </a:rPr>
              <a:t>An FTP server is a computer program that is built to handle data transfer between computers. The server waits for clients to connect to it and issue commands that tell the server to upload, download, or list directories. The FTP protocol is the commands the FTP server uses to accomplish this.</a:t>
            </a:r>
          </a:p>
        </p:txBody>
      </p:sp>
    </p:spTree>
    <p:extLst>
      <p:ext uri="{BB962C8B-B14F-4D97-AF65-F5344CB8AC3E}">
        <p14:creationId xmlns:p14="http://schemas.microsoft.com/office/powerpoint/2010/main" val="3764724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E58DB1E-D519-43F0-A973-64AD140EECCB}"/>
              </a:ext>
            </a:extLst>
          </p:cNvPr>
          <p:cNvSpPr>
            <a:spLocks noGrp="1"/>
          </p:cNvSpPr>
          <p:nvPr>
            <p:ph type="ctrTitle"/>
          </p:nvPr>
        </p:nvSpPr>
        <p:spPr>
          <a:xfrm>
            <a:off x="934872" y="982272"/>
            <a:ext cx="3388419" cy="4560970"/>
          </a:xfrm>
        </p:spPr>
        <p:txBody>
          <a:bodyPr vert="horz" lIns="91440" tIns="45720" rIns="91440" bIns="45720" rtlCol="0" anchor="ctr">
            <a:normAutofit/>
          </a:bodyPr>
          <a:lstStyle/>
          <a:p>
            <a:r>
              <a:rPr lang="en-US" sz="4000" kern="1200" dirty="0">
                <a:solidFill>
                  <a:srgbClr val="FFFFFF"/>
                </a:solidFill>
                <a:latin typeface="Algerian" panose="04020705040A02060702" pitchFamily="82" charset="0"/>
              </a:rPr>
              <a:t>Abstract</a:t>
            </a:r>
            <a:r>
              <a:rPr lang="en-US" sz="4000" kern="1200" dirty="0">
                <a:solidFill>
                  <a:srgbClr val="FFFFFF"/>
                </a:solidFill>
                <a:latin typeface="+mj-lt"/>
                <a:ea typeface="+mj-ea"/>
                <a:cs typeface="+mj-cs"/>
              </a:rPr>
              <a:t> </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49A14FA8-9857-48D7-9EB1-80A15456AE38}"/>
              </a:ext>
            </a:extLst>
          </p:cNvPr>
          <p:cNvSpPr>
            <a:spLocks noGrp="1"/>
          </p:cNvSpPr>
          <p:nvPr>
            <p:ph type="subTitle" idx="1"/>
          </p:nvPr>
        </p:nvSpPr>
        <p:spPr>
          <a:xfrm>
            <a:off x="5221862" y="1719618"/>
            <a:ext cx="5948831" cy="4334629"/>
          </a:xfrm>
        </p:spPr>
        <p:txBody>
          <a:bodyPr vert="horz" lIns="91440" tIns="45720" rIns="91440" bIns="45720" rtlCol="0" anchor="ctr">
            <a:normAutofit/>
          </a:bodyPr>
          <a:lstStyle/>
          <a:p>
            <a:pPr marL="342900" indent="-342900" algn="l">
              <a:buFont typeface="Wingdings" panose="05000000000000000000" pitchFamily="2" charset="2"/>
              <a:buChar char="Ø"/>
            </a:pPr>
            <a:r>
              <a:rPr lang="en-US" sz="2200" dirty="0">
                <a:solidFill>
                  <a:srgbClr val="FEFFFF"/>
                </a:solidFill>
              </a:rPr>
              <a:t>File Transfer Protocol is used for transferring files to clients over networks using client-server architecture. </a:t>
            </a:r>
          </a:p>
          <a:p>
            <a:pPr indent="-228600" algn="l">
              <a:buFont typeface="Arial" panose="020B0604020202020204" pitchFamily="34" charset="0"/>
              <a:buChar char="•"/>
            </a:pPr>
            <a:endParaRPr lang="en-US" sz="2200" dirty="0">
              <a:solidFill>
                <a:srgbClr val="FEFFFF"/>
              </a:solidFill>
            </a:endParaRPr>
          </a:p>
          <a:p>
            <a:pPr marL="114300" indent="-342900" algn="l">
              <a:buFont typeface="Wingdings" panose="05000000000000000000" pitchFamily="2" charset="2"/>
              <a:buChar char="Ø"/>
            </a:pPr>
            <a:r>
              <a:rPr lang="en-US" sz="2200" dirty="0">
                <a:solidFill>
                  <a:srgbClr val="FEFFFF"/>
                </a:solidFill>
              </a:rPr>
              <a:t>FTP provides two mechanisms for file transfer; one is anonymous method and another one is password authentication mechanism. </a:t>
            </a:r>
          </a:p>
          <a:p>
            <a:pPr indent="-228600" algn="l">
              <a:buFont typeface="Arial" panose="020B0604020202020204" pitchFamily="34" charset="0"/>
              <a:buChar char="•"/>
            </a:pPr>
            <a:endParaRPr lang="en-US" sz="2200" dirty="0">
              <a:solidFill>
                <a:srgbClr val="FEFFFF"/>
              </a:solidFill>
            </a:endParaRPr>
          </a:p>
          <a:p>
            <a:pPr marL="342900" indent="-342900" algn="l">
              <a:buFont typeface="Wingdings" panose="05000000000000000000" pitchFamily="2" charset="2"/>
              <a:buChar char="Ø"/>
            </a:pPr>
            <a:r>
              <a:rPr lang="en-US" sz="2200" dirty="0">
                <a:solidFill>
                  <a:srgbClr val="FEFFFF"/>
                </a:solidFill>
              </a:rPr>
              <a:t>We are using kali Linux in  windows to make a FTP connection.</a:t>
            </a:r>
          </a:p>
        </p:txBody>
      </p:sp>
    </p:spTree>
    <p:extLst>
      <p:ext uri="{BB962C8B-B14F-4D97-AF65-F5344CB8AC3E}">
        <p14:creationId xmlns:p14="http://schemas.microsoft.com/office/powerpoint/2010/main" val="2364499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6">
            <a:extLst>
              <a:ext uri="{FF2B5EF4-FFF2-40B4-BE49-F238E27FC236}">
                <a16:creationId xmlns:a16="http://schemas.microsoft.com/office/drawing/2014/main" id="{84285630-E11A-4CC4-800A-68532E743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8">
            <a:extLst>
              <a:ext uri="{FF2B5EF4-FFF2-40B4-BE49-F238E27FC236}">
                <a16:creationId xmlns:a16="http://schemas.microsoft.com/office/drawing/2014/main" id="{069B0493-EC1B-42FD-A38E-D4620EA2CF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5782800"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D263E12D-D6FE-41E6-98B7-EBA88FED2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80FAEE97-8C0C-4ED5-BC7D-C6870947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5BFAC9A7-CED6-40CD-BC73-6B06ECAC2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880D38C5-CFB9-4498-AD9C-38B2BBF65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9168" y="1126737"/>
            <a:ext cx="5795510"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CDA403B-C55C-49A3-BCB6-7B77BA7E85A7}"/>
              </a:ext>
            </a:extLst>
          </p:cNvPr>
          <p:cNvSpPr>
            <a:spLocks noGrp="1"/>
          </p:cNvSpPr>
          <p:nvPr>
            <p:ph type="title"/>
          </p:nvPr>
        </p:nvSpPr>
        <p:spPr>
          <a:xfrm>
            <a:off x="1411113" y="1448470"/>
            <a:ext cx="5149124" cy="2870805"/>
          </a:xfrm>
        </p:spPr>
        <p:txBody>
          <a:bodyPr vert="horz" lIns="91440" tIns="45720" rIns="91440" bIns="45720" rtlCol="0" anchor="b">
            <a:normAutofit/>
          </a:bodyPr>
          <a:lstStyle/>
          <a:p>
            <a:pPr algn="r"/>
            <a:r>
              <a:rPr lang="en-US" sz="4800" b="1" i="1" kern="1200" dirty="0">
                <a:solidFill>
                  <a:srgbClr val="FFFFFF"/>
                </a:solidFill>
                <a:latin typeface="+mj-lt"/>
                <a:ea typeface="+mj-ea"/>
                <a:cs typeface="+mj-cs"/>
              </a:rPr>
              <a:t>GITHUB COMMITS :</a:t>
            </a:r>
          </a:p>
        </p:txBody>
      </p:sp>
    </p:spTree>
    <p:extLst>
      <p:ext uri="{BB962C8B-B14F-4D97-AF65-F5344CB8AC3E}">
        <p14:creationId xmlns:p14="http://schemas.microsoft.com/office/powerpoint/2010/main" val="310313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D8DEBC52-B701-4BA6-A6BD-03677A521B2B}"/>
              </a:ext>
            </a:extLst>
          </p:cNvPr>
          <p:cNvPicPr>
            <a:picLocks noGrp="1" noChangeAspect="1"/>
          </p:cNvPicPr>
          <p:nvPr>
            <p:ph idx="1"/>
          </p:nvPr>
        </p:nvPicPr>
        <p:blipFill rotWithShape="1">
          <a:blip r:embed="rId2"/>
          <a:srcRect t="2852"/>
          <a:stretch/>
        </p:blipFill>
        <p:spPr>
          <a:xfrm>
            <a:off x="457200" y="457200"/>
            <a:ext cx="11277600" cy="5943600"/>
          </a:xfrm>
          <a:prstGeom prst="rect">
            <a:avLst/>
          </a:prstGeom>
        </p:spPr>
      </p:pic>
    </p:spTree>
    <p:extLst>
      <p:ext uri="{BB962C8B-B14F-4D97-AF65-F5344CB8AC3E}">
        <p14:creationId xmlns:p14="http://schemas.microsoft.com/office/powerpoint/2010/main" val="1148497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with medium confidence">
            <a:extLst>
              <a:ext uri="{FF2B5EF4-FFF2-40B4-BE49-F238E27FC236}">
                <a16:creationId xmlns:a16="http://schemas.microsoft.com/office/drawing/2014/main" id="{0E9DF02D-5F84-4A34-B88E-B47669A4B9DB}"/>
              </a:ext>
            </a:extLst>
          </p:cNvPr>
          <p:cNvPicPr>
            <a:picLocks noGrp="1" noChangeAspect="1"/>
          </p:cNvPicPr>
          <p:nvPr>
            <p:ph idx="1"/>
          </p:nvPr>
        </p:nvPicPr>
        <p:blipFill>
          <a:blip r:embed="rId2"/>
          <a:stretch>
            <a:fillRect/>
          </a:stretch>
        </p:blipFill>
        <p:spPr>
          <a:xfrm>
            <a:off x="618026" y="457200"/>
            <a:ext cx="10955947" cy="5943600"/>
          </a:xfrm>
          <a:prstGeom prst="rect">
            <a:avLst/>
          </a:prstGeom>
        </p:spPr>
      </p:pic>
    </p:spTree>
    <p:extLst>
      <p:ext uri="{BB962C8B-B14F-4D97-AF65-F5344CB8AC3E}">
        <p14:creationId xmlns:p14="http://schemas.microsoft.com/office/powerpoint/2010/main" val="2210971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35012E8-2762-4A3D-816D-48CED95A9CC3}"/>
              </a:ext>
            </a:extLst>
          </p:cNvPr>
          <p:cNvPicPr>
            <a:picLocks noChangeAspect="1"/>
          </p:cNvPicPr>
          <p:nvPr/>
        </p:nvPicPr>
        <p:blipFill>
          <a:blip r:embed="rId2"/>
          <a:stretch>
            <a:fillRect/>
          </a:stretch>
        </p:blipFill>
        <p:spPr>
          <a:xfrm>
            <a:off x="618026" y="457200"/>
            <a:ext cx="10955947" cy="5943600"/>
          </a:xfrm>
          <a:prstGeom prst="rect">
            <a:avLst/>
          </a:prstGeom>
        </p:spPr>
      </p:pic>
    </p:spTree>
    <p:extLst>
      <p:ext uri="{BB962C8B-B14F-4D97-AF65-F5344CB8AC3E}">
        <p14:creationId xmlns:p14="http://schemas.microsoft.com/office/powerpoint/2010/main" val="270324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306</Words>
  <Application>Microsoft Office PowerPoint</Application>
  <PresentationFormat>Widescreen</PresentationFormat>
  <Paragraphs>55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Algerian</vt:lpstr>
      <vt:lpstr>Amasis MT Pro Medium</vt:lpstr>
      <vt:lpstr>Arial</vt:lpstr>
      <vt:lpstr>Calibri</vt:lpstr>
      <vt:lpstr>Calibri Light</vt:lpstr>
      <vt:lpstr>Wingdings</vt:lpstr>
      <vt:lpstr>Office Theme</vt:lpstr>
      <vt:lpstr>PowerPoint Presentation</vt:lpstr>
      <vt:lpstr>FTP CONNECTION</vt:lpstr>
      <vt:lpstr>Outlines</vt:lpstr>
      <vt:lpstr>Introduction</vt:lpstr>
      <vt:lpstr>Abstract </vt:lpstr>
      <vt:lpstr>GITHUB COMMITS :</vt:lpstr>
      <vt:lpstr>PowerPoint Presentation</vt:lpstr>
      <vt:lpstr>PowerPoint Presentation</vt:lpstr>
      <vt:lpstr>PowerPoint Presentation</vt:lpstr>
      <vt:lpstr>Flow chart</vt:lpstr>
      <vt:lpstr>PowerPoint Presentation</vt:lpstr>
      <vt:lpstr>WORK PROGRESS</vt:lpstr>
      <vt:lpstr>Methodology</vt:lpstr>
      <vt:lpstr>IMPLEMENTATION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 varun</dc:creator>
  <cp:lastModifiedBy>sree varun</cp:lastModifiedBy>
  <cp:revision>2</cp:revision>
  <dcterms:created xsi:type="dcterms:W3CDTF">2022-02-25T14:33:23Z</dcterms:created>
  <dcterms:modified xsi:type="dcterms:W3CDTF">2022-02-26T03:33:12Z</dcterms:modified>
</cp:coreProperties>
</file>