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0" r:id="rId1"/>
  </p:sldMasterIdLst>
  <p:sldIdLst>
    <p:sldId id="256" r:id="rId2"/>
    <p:sldId id="257" r:id="rId3"/>
    <p:sldId id="262" r:id="rId4"/>
    <p:sldId id="278" r:id="rId5"/>
    <p:sldId id="263" r:id="rId6"/>
    <p:sldId id="277" r:id="rId7"/>
    <p:sldId id="275" r:id="rId8"/>
    <p:sldId id="276"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 goud" userId="60a16bbaa4efb8fa" providerId="LiveId" clId="{ED01CA8F-25BF-44F3-A9CD-157F1056E4AF}"/>
    <pc:docChg chg="delSld">
      <pc:chgData name="shiva goud" userId="60a16bbaa4efb8fa" providerId="LiveId" clId="{ED01CA8F-25BF-44F3-A9CD-157F1056E4AF}" dt="2022-02-10T07:47:13.272" v="10" actId="47"/>
      <pc:docMkLst>
        <pc:docMk/>
      </pc:docMkLst>
      <pc:sldChg chg="del">
        <pc:chgData name="shiva goud" userId="60a16bbaa4efb8fa" providerId="LiveId" clId="{ED01CA8F-25BF-44F3-A9CD-157F1056E4AF}" dt="2022-02-10T07:47:08.962" v="4" actId="47"/>
        <pc:sldMkLst>
          <pc:docMk/>
          <pc:sldMk cId="4252199453" sldId="258"/>
        </pc:sldMkLst>
      </pc:sldChg>
      <pc:sldChg chg="del">
        <pc:chgData name="shiva goud" userId="60a16bbaa4efb8fa" providerId="LiveId" clId="{ED01CA8F-25BF-44F3-A9CD-157F1056E4AF}" dt="2022-02-10T07:47:06.638" v="1" actId="47"/>
        <pc:sldMkLst>
          <pc:docMk/>
          <pc:sldMk cId="2362399844" sldId="259"/>
        </pc:sldMkLst>
      </pc:sldChg>
      <pc:sldChg chg="del">
        <pc:chgData name="shiva goud" userId="60a16bbaa4efb8fa" providerId="LiveId" clId="{ED01CA8F-25BF-44F3-A9CD-157F1056E4AF}" dt="2022-02-10T07:47:07.504" v="2" actId="47"/>
        <pc:sldMkLst>
          <pc:docMk/>
          <pc:sldMk cId="1644193154" sldId="260"/>
        </pc:sldMkLst>
      </pc:sldChg>
      <pc:sldChg chg="del">
        <pc:chgData name="shiva goud" userId="60a16bbaa4efb8fa" providerId="LiveId" clId="{ED01CA8F-25BF-44F3-A9CD-157F1056E4AF}" dt="2022-02-10T07:47:08.260" v="3" actId="47"/>
        <pc:sldMkLst>
          <pc:docMk/>
          <pc:sldMk cId="3372107834" sldId="265"/>
        </pc:sldMkLst>
      </pc:sldChg>
      <pc:sldChg chg="del">
        <pc:chgData name="shiva goud" userId="60a16bbaa4efb8fa" providerId="LiveId" clId="{ED01CA8F-25BF-44F3-A9CD-157F1056E4AF}" dt="2022-02-10T07:47:05.123" v="0" actId="47"/>
        <pc:sldMkLst>
          <pc:docMk/>
          <pc:sldMk cId="3051923651" sldId="271"/>
        </pc:sldMkLst>
      </pc:sldChg>
      <pc:sldChg chg="del">
        <pc:chgData name="shiva goud" userId="60a16bbaa4efb8fa" providerId="LiveId" clId="{ED01CA8F-25BF-44F3-A9CD-157F1056E4AF}" dt="2022-02-10T07:47:13.272" v="10" actId="47"/>
        <pc:sldMkLst>
          <pc:docMk/>
          <pc:sldMk cId="3414190162" sldId="274"/>
        </pc:sldMkLst>
      </pc:sldChg>
      <pc:sldChg chg="del">
        <pc:chgData name="shiva goud" userId="60a16bbaa4efb8fa" providerId="LiveId" clId="{ED01CA8F-25BF-44F3-A9CD-157F1056E4AF}" dt="2022-02-10T07:47:09.623" v="5" actId="47"/>
        <pc:sldMkLst>
          <pc:docMk/>
          <pc:sldMk cId="3122271246" sldId="279"/>
        </pc:sldMkLst>
      </pc:sldChg>
      <pc:sldChg chg="del">
        <pc:chgData name="shiva goud" userId="60a16bbaa4efb8fa" providerId="LiveId" clId="{ED01CA8F-25BF-44F3-A9CD-157F1056E4AF}" dt="2022-02-10T07:47:10.342" v="6" actId="47"/>
        <pc:sldMkLst>
          <pc:docMk/>
          <pc:sldMk cId="3100535911" sldId="281"/>
        </pc:sldMkLst>
      </pc:sldChg>
      <pc:sldChg chg="del">
        <pc:chgData name="shiva goud" userId="60a16bbaa4efb8fa" providerId="LiveId" clId="{ED01CA8F-25BF-44F3-A9CD-157F1056E4AF}" dt="2022-02-10T07:47:11.096" v="7" actId="47"/>
        <pc:sldMkLst>
          <pc:docMk/>
          <pc:sldMk cId="1936310195" sldId="284"/>
        </pc:sldMkLst>
      </pc:sldChg>
      <pc:sldChg chg="del">
        <pc:chgData name="shiva goud" userId="60a16bbaa4efb8fa" providerId="LiveId" clId="{ED01CA8F-25BF-44F3-A9CD-157F1056E4AF}" dt="2022-02-10T07:47:11.797" v="8" actId="47"/>
        <pc:sldMkLst>
          <pc:docMk/>
          <pc:sldMk cId="1540426032" sldId="285"/>
        </pc:sldMkLst>
      </pc:sldChg>
      <pc:sldChg chg="del">
        <pc:chgData name="shiva goud" userId="60a16bbaa4efb8fa" providerId="LiveId" clId="{ED01CA8F-25BF-44F3-A9CD-157F1056E4AF}" dt="2022-02-10T07:47:12.573" v="9" actId="47"/>
        <pc:sldMkLst>
          <pc:docMk/>
          <pc:sldMk cId="1774911758" sldId="28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1D400F-D175-45BD-96BD-84BC01C7C249}"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F3CD1EB7-EC6B-4BFD-BF59-D29B6A851193}">
      <dgm:prSet custT="1"/>
      <dgm:spPr/>
      <dgm:t>
        <a:bodyPr/>
        <a:lstStyle/>
        <a:p>
          <a:r>
            <a:rPr lang="en-US" sz="3600" dirty="0">
              <a:latin typeface="Amasis MT Pro" panose="02040504050005020304" pitchFamily="18" charset="0"/>
            </a:rPr>
            <a:t>P</a:t>
          </a:r>
          <a:r>
            <a:rPr lang="en-IN" sz="3600" dirty="0">
              <a:latin typeface="Amasis MT Pro" panose="02040504050005020304" pitchFamily="18" charset="0"/>
            </a:rPr>
            <a:t>roject-1:</a:t>
          </a:r>
          <a:endParaRPr lang="en-US" sz="3600" dirty="0">
            <a:latin typeface="Amasis MT Pro" panose="02040504050005020304" pitchFamily="18" charset="0"/>
          </a:endParaRPr>
        </a:p>
      </dgm:t>
    </dgm:pt>
    <dgm:pt modelId="{22FE4B20-2279-4632-8002-7BA20F8A22EC}" type="parTrans" cxnId="{35CDB87A-2791-4A39-A3F0-C1D5A38E943F}">
      <dgm:prSet/>
      <dgm:spPr/>
      <dgm:t>
        <a:bodyPr/>
        <a:lstStyle/>
        <a:p>
          <a:endParaRPr lang="en-US"/>
        </a:p>
      </dgm:t>
    </dgm:pt>
    <dgm:pt modelId="{61404BC3-DEFE-4EF4-A573-1F4B987A27B5}" type="sibTrans" cxnId="{35CDB87A-2791-4A39-A3F0-C1D5A38E943F}">
      <dgm:prSet/>
      <dgm:spPr/>
      <dgm:t>
        <a:bodyPr/>
        <a:lstStyle/>
        <a:p>
          <a:endParaRPr lang="en-US"/>
        </a:p>
      </dgm:t>
    </dgm:pt>
    <dgm:pt modelId="{359AA92A-FFEC-4BCA-A3FA-3DC415E6CCE3}">
      <dgm:prSet custT="1"/>
      <dgm:spPr/>
      <dgm:t>
        <a:bodyPr/>
        <a:lstStyle/>
        <a:p>
          <a:r>
            <a:rPr lang="en-IN" sz="3200" dirty="0">
              <a:latin typeface="Amasis MT Pro" panose="02040504050005020304" pitchFamily="18" charset="0"/>
            </a:rPr>
            <a:t>Abstract</a:t>
          </a:r>
          <a:endParaRPr lang="en-US" sz="3200" dirty="0">
            <a:latin typeface="Amasis MT Pro" panose="02040504050005020304" pitchFamily="18" charset="0"/>
          </a:endParaRPr>
        </a:p>
      </dgm:t>
    </dgm:pt>
    <dgm:pt modelId="{0771AEF2-686D-4C98-B968-F24AEAB9A59F}" type="parTrans" cxnId="{8F62A756-03F2-4239-B4E7-98ED6449D78B}">
      <dgm:prSet/>
      <dgm:spPr/>
      <dgm:t>
        <a:bodyPr/>
        <a:lstStyle/>
        <a:p>
          <a:endParaRPr lang="en-IN"/>
        </a:p>
      </dgm:t>
    </dgm:pt>
    <dgm:pt modelId="{753401AD-BEF5-4271-849A-D835E212B2E3}" type="sibTrans" cxnId="{8F62A756-03F2-4239-B4E7-98ED6449D78B}">
      <dgm:prSet/>
      <dgm:spPr/>
      <dgm:t>
        <a:bodyPr/>
        <a:lstStyle/>
        <a:p>
          <a:endParaRPr lang="en-IN"/>
        </a:p>
      </dgm:t>
    </dgm:pt>
    <dgm:pt modelId="{53959056-08E8-4C56-8972-88BB5CF6CD89}">
      <dgm:prSet custT="1"/>
      <dgm:spPr/>
      <dgm:t>
        <a:bodyPr/>
        <a:lstStyle/>
        <a:p>
          <a:r>
            <a:rPr lang="en-IN" sz="3200" dirty="0">
              <a:latin typeface="Amasis MT Pro" panose="02040504050005020304" pitchFamily="18" charset="0"/>
            </a:rPr>
            <a:t>Introduction</a:t>
          </a:r>
        </a:p>
      </dgm:t>
    </dgm:pt>
    <dgm:pt modelId="{BE448084-20B8-4B15-8F47-623FE64DE43A}" type="parTrans" cxnId="{792191EC-82AD-4E1E-B448-2D3BF043F6FD}">
      <dgm:prSet/>
      <dgm:spPr/>
      <dgm:t>
        <a:bodyPr/>
        <a:lstStyle/>
        <a:p>
          <a:endParaRPr lang="en-IN"/>
        </a:p>
      </dgm:t>
    </dgm:pt>
    <dgm:pt modelId="{E246F784-7E02-441B-85DC-5ED2B075BDF6}" type="sibTrans" cxnId="{792191EC-82AD-4E1E-B448-2D3BF043F6FD}">
      <dgm:prSet/>
      <dgm:spPr/>
      <dgm:t>
        <a:bodyPr/>
        <a:lstStyle/>
        <a:p>
          <a:endParaRPr lang="en-IN"/>
        </a:p>
      </dgm:t>
    </dgm:pt>
    <dgm:pt modelId="{4E4AE31D-C749-478E-B8E8-1B2C0F269696}">
      <dgm:prSet custT="1"/>
      <dgm:spPr/>
      <dgm:t>
        <a:bodyPr/>
        <a:lstStyle/>
        <a:p>
          <a:r>
            <a:rPr lang="en-IN" sz="3200" dirty="0">
              <a:latin typeface="Amasis MT Pro" panose="02040504050005020304" pitchFamily="18" charset="0"/>
            </a:rPr>
            <a:t>Literature review</a:t>
          </a:r>
        </a:p>
      </dgm:t>
    </dgm:pt>
    <dgm:pt modelId="{958C3AF5-773B-4651-91F0-4689C00CB9E1}" type="parTrans" cxnId="{D2B1C6E4-42EB-40C5-837D-174B3F44B4F6}">
      <dgm:prSet/>
      <dgm:spPr/>
      <dgm:t>
        <a:bodyPr/>
        <a:lstStyle/>
        <a:p>
          <a:endParaRPr lang="en-IN"/>
        </a:p>
      </dgm:t>
    </dgm:pt>
    <dgm:pt modelId="{32C42947-58B9-4167-A75B-9BB1BE3A99DC}" type="sibTrans" cxnId="{D2B1C6E4-42EB-40C5-837D-174B3F44B4F6}">
      <dgm:prSet/>
      <dgm:spPr/>
      <dgm:t>
        <a:bodyPr/>
        <a:lstStyle/>
        <a:p>
          <a:endParaRPr lang="en-IN"/>
        </a:p>
      </dgm:t>
    </dgm:pt>
    <dgm:pt modelId="{85BE585E-E512-4813-88D4-A9D3845ED6C2}">
      <dgm:prSet custT="1"/>
      <dgm:spPr/>
      <dgm:t>
        <a:bodyPr/>
        <a:lstStyle/>
        <a:p>
          <a:r>
            <a:rPr lang="en-IN" sz="3200" dirty="0">
              <a:latin typeface="Amasis MT Pro" panose="02040504050005020304" pitchFamily="18" charset="0"/>
            </a:rPr>
            <a:t>Methods</a:t>
          </a:r>
        </a:p>
      </dgm:t>
    </dgm:pt>
    <dgm:pt modelId="{34933F56-6BB7-4F81-91F3-8B38FACDD71E}" type="parTrans" cxnId="{85C1701E-9DEC-4AD3-A955-BD86B4A9B45C}">
      <dgm:prSet/>
      <dgm:spPr/>
      <dgm:t>
        <a:bodyPr/>
        <a:lstStyle/>
        <a:p>
          <a:endParaRPr lang="en-IN"/>
        </a:p>
      </dgm:t>
    </dgm:pt>
    <dgm:pt modelId="{3C08C428-6E6A-4987-B83E-172C6D01B151}" type="sibTrans" cxnId="{85C1701E-9DEC-4AD3-A955-BD86B4A9B45C}">
      <dgm:prSet/>
      <dgm:spPr/>
      <dgm:t>
        <a:bodyPr/>
        <a:lstStyle/>
        <a:p>
          <a:endParaRPr lang="en-IN"/>
        </a:p>
      </dgm:t>
    </dgm:pt>
    <dgm:pt modelId="{5FD64463-7B90-4A4A-95D1-455662811EB8}">
      <dgm:prSet custT="1"/>
      <dgm:spPr/>
      <dgm:t>
        <a:bodyPr/>
        <a:lstStyle/>
        <a:p>
          <a:r>
            <a:rPr lang="en-IN" sz="3200" dirty="0">
              <a:latin typeface="Amasis MT Pro" panose="02040504050005020304" pitchFamily="18" charset="0"/>
            </a:rPr>
            <a:t>Results</a:t>
          </a:r>
        </a:p>
      </dgm:t>
    </dgm:pt>
    <dgm:pt modelId="{A104E9BB-DB24-42A6-B6A1-863EFD1D6FC6}" type="parTrans" cxnId="{2B136C33-00E8-426E-94E0-6E3FDF26C5B1}">
      <dgm:prSet/>
      <dgm:spPr/>
      <dgm:t>
        <a:bodyPr/>
        <a:lstStyle/>
        <a:p>
          <a:endParaRPr lang="en-IN"/>
        </a:p>
      </dgm:t>
    </dgm:pt>
    <dgm:pt modelId="{E1D11853-5610-498F-A6BE-4CA430ED52B4}" type="sibTrans" cxnId="{2B136C33-00E8-426E-94E0-6E3FDF26C5B1}">
      <dgm:prSet/>
      <dgm:spPr/>
      <dgm:t>
        <a:bodyPr/>
        <a:lstStyle/>
        <a:p>
          <a:endParaRPr lang="en-IN"/>
        </a:p>
      </dgm:t>
    </dgm:pt>
    <dgm:pt modelId="{A667A11A-6048-45E7-B7A4-8EF35FE06DBA}">
      <dgm:prSet custT="1"/>
      <dgm:spPr/>
      <dgm:t>
        <a:bodyPr/>
        <a:lstStyle/>
        <a:p>
          <a:r>
            <a:rPr lang="en-IN" sz="3200" dirty="0">
              <a:latin typeface="Amasis MT Pro" panose="02040504050005020304" pitchFamily="18" charset="0"/>
            </a:rPr>
            <a:t>Conclusion </a:t>
          </a:r>
        </a:p>
      </dgm:t>
    </dgm:pt>
    <dgm:pt modelId="{644FF926-344D-461D-BC62-A7CCF8D250E5}" type="parTrans" cxnId="{AB28F440-CA07-405C-8FB8-0F6D1E4BFC32}">
      <dgm:prSet/>
      <dgm:spPr/>
      <dgm:t>
        <a:bodyPr/>
        <a:lstStyle/>
        <a:p>
          <a:endParaRPr lang="en-IN"/>
        </a:p>
      </dgm:t>
    </dgm:pt>
    <dgm:pt modelId="{8471871D-CB5E-461A-99ED-7878DA6EAF7C}" type="sibTrans" cxnId="{AB28F440-CA07-405C-8FB8-0F6D1E4BFC32}">
      <dgm:prSet/>
      <dgm:spPr/>
      <dgm:t>
        <a:bodyPr/>
        <a:lstStyle/>
        <a:p>
          <a:endParaRPr lang="en-IN"/>
        </a:p>
      </dgm:t>
    </dgm:pt>
    <dgm:pt modelId="{C1CA367B-86AC-4C44-AB91-706F9F20391C}" type="pres">
      <dgm:prSet presAssocID="{2E1D400F-D175-45BD-96BD-84BC01C7C249}" presName="linear" presStyleCnt="0">
        <dgm:presLayoutVars>
          <dgm:dir/>
          <dgm:animLvl val="lvl"/>
          <dgm:resizeHandles val="exact"/>
        </dgm:presLayoutVars>
      </dgm:prSet>
      <dgm:spPr/>
    </dgm:pt>
    <dgm:pt modelId="{7478A96E-CD73-4A12-9DB4-6481C2CEC6F1}" type="pres">
      <dgm:prSet presAssocID="{F3CD1EB7-EC6B-4BFD-BF59-D29B6A851193}" presName="parentLin" presStyleCnt="0"/>
      <dgm:spPr/>
    </dgm:pt>
    <dgm:pt modelId="{380CA10B-47C3-448D-8141-55EAE439FD61}" type="pres">
      <dgm:prSet presAssocID="{F3CD1EB7-EC6B-4BFD-BF59-D29B6A851193}" presName="parentLeftMargin" presStyleLbl="node1" presStyleIdx="0" presStyleCnt="1"/>
      <dgm:spPr/>
    </dgm:pt>
    <dgm:pt modelId="{B5B53CB1-764E-4778-82C9-3DE25A4FBEFB}" type="pres">
      <dgm:prSet presAssocID="{F3CD1EB7-EC6B-4BFD-BF59-D29B6A851193}" presName="parentText" presStyleLbl="node1" presStyleIdx="0" presStyleCnt="1">
        <dgm:presLayoutVars>
          <dgm:chMax val="0"/>
          <dgm:bulletEnabled val="1"/>
        </dgm:presLayoutVars>
      </dgm:prSet>
      <dgm:spPr/>
    </dgm:pt>
    <dgm:pt modelId="{901EC67D-5302-45B4-A8E8-86225C9DD4DF}" type="pres">
      <dgm:prSet presAssocID="{F3CD1EB7-EC6B-4BFD-BF59-D29B6A851193}" presName="negativeSpace" presStyleCnt="0"/>
      <dgm:spPr/>
    </dgm:pt>
    <dgm:pt modelId="{ADCD8273-98B0-4D17-BF15-A67B9D9F6E74}" type="pres">
      <dgm:prSet presAssocID="{F3CD1EB7-EC6B-4BFD-BF59-D29B6A851193}" presName="childText" presStyleLbl="conFgAcc1" presStyleIdx="0" presStyleCnt="1" custScaleY="91340">
        <dgm:presLayoutVars>
          <dgm:bulletEnabled val="1"/>
        </dgm:presLayoutVars>
      </dgm:prSet>
      <dgm:spPr/>
    </dgm:pt>
  </dgm:ptLst>
  <dgm:cxnLst>
    <dgm:cxn modelId="{2E30FC09-BAA6-405E-8307-2D1598A628F4}" type="presOf" srcId="{A667A11A-6048-45E7-B7A4-8EF35FE06DBA}" destId="{ADCD8273-98B0-4D17-BF15-A67B9D9F6E74}" srcOrd="0" destOrd="5" presId="urn:microsoft.com/office/officeart/2005/8/layout/list1"/>
    <dgm:cxn modelId="{85C1701E-9DEC-4AD3-A955-BD86B4A9B45C}" srcId="{F3CD1EB7-EC6B-4BFD-BF59-D29B6A851193}" destId="{85BE585E-E512-4813-88D4-A9D3845ED6C2}" srcOrd="3" destOrd="0" parTransId="{34933F56-6BB7-4F81-91F3-8B38FACDD71E}" sibTransId="{3C08C428-6E6A-4987-B83E-172C6D01B151}"/>
    <dgm:cxn modelId="{C556BD23-3E40-4547-AFB3-01BED641FC98}" type="presOf" srcId="{53959056-08E8-4C56-8972-88BB5CF6CD89}" destId="{ADCD8273-98B0-4D17-BF15-A67B9D9F6E74}" srcOrd="0" destOrd="1" presId="urn:microsoft.com/office/officeart/2005/8/layout/list1"/>
    <dgm:cxn modelId="{505A3F2A-3C7B-4A08-AE6E-FD9B4459D569}" type="presOf" srcId="{F3CD1EB7-EC6B-4BFD-BF59-D29B6A851193}" destId="{380CA10B-47C3-448D-8141-55EAE439FD61}" srcOrd="0" destOrd="0" presId="urn:microsoft.com/office/officeart/2005/8/layout/list1"/>
    <dgm:cxn modelId="{2B136C33-00E8-426E-94E0-6E3FDF26C5B1}" srcId="{F3CD1EB7-EC6B-4BFD-BF59-D29B6A851193}" destId="{5FD64463-7B90-4A4A-95D1-455662811EB8}" srcOrd="4" destOrd="0" parTransId="{A104E9BB-DB24-42A6-B6A1-863EFD1D6FC6}" sibTransId="{E1D11853-5610-498F-A6BE-4CA430ED52B4}"/>
    <dgm:cxn modelId="{AB28F440-CA07-405C-8FB8-0F6D1E4BFC32}" srcId="{F3CD1EB7-EC6B-4BFD-BF59-D29B6A851193}" destId="{A667A11A-6048-45E7-B7A4-8EF35FE06DBA}" srcOrd="5" destOrd="0" parTransId="{644FF926-344D-461D-BC62-A7CCF8D250E5}" sibTransId="{8471871D-CB5E-461A-99ED-7878DA6EAF7C}"/>
    <dgm:cxn modelId="{889CAD4F-BA3D-4570-BD0F-82098B551A1D}" type="presOf" srcId="{359AA92A-FFEC-4BCA-A3FA-3DC415E6CCE3}" destId="{ADCD8273-98B0-4D17-BF15-A67B9D9F6E74}" srcOrd="0" destOrd="0" presId="urn:microsoft.com/office/officeart/2005/8/layout/list1"/>
    <dgm:cxn modelId="{D22CB153-1646-4552-8ADA-B2BC72F12C5D}" type="presOf" srcId="{4E4AE31D-C749-478E-B8E8-1B2C0F269696}" destId="{ADCD8273-98B0-4D17-BF15-A67B9D9F6E74}" srcOrd="0" destOrd="2" presId="urn:microsoft.com/office/officeart/2005/8/layout/list1"/>
    <dgm:cxn modelId="{8F62A756-03F2-4239-B4E7-98ED6449D78B}" srcId="{F3CD1EB7-EC6B-4BFD-BF59-D29B6A851193}" destId="{359AA92A-FFEC-4BCA-A3FA-3DC415E6CCE3}" srcOrd="0" destOrd="0" parTransId="{0771AEF2-686D-4C98-B968-F24AEAB9A59F}" sibTransId="{753401AD-BEF5-4271-849A-D835E212B2E3}"/>
    <dgm:cxn modelId="{35CDB87A-2791-4A39-A3F0-C1D5A38E943F}" srcId="{2E1D400F-D175-45BD-96BD-84BC01C7C249}" destId="{F3CD1EB7-EC6B-4BFD-BF59-D29B6A851193}" srcOrd="0" destOrd="0" parTransId="{22FE4B20-2279-4632-8002-7BA20F8A22EC}" sibTransId="{61404BC3-DEFE-4EF4-A573-1F4B987A27B5}"/>
    <dgm:cxn modelId="{7CEC1683-3182-42DC-B6FC-09992A538BBA}" type="presOf" srcId="{2E1D400F-D175-45BD-96BD-84BC01C7C249}" destId="{C1CA367B-86AC-4C44-AB91-706F9F20391C}" srcOrd="0" destOrd="0" presId="urn:microsoft.com/office/officeart/2005/8/layout/list1"/>
    <dgm:cxn modelId="{08E87E9C-BF20-4967-BE02-329BA6E5963E}" type="presOf" srcId="{85BE585E-E512-4813-88D4-A9D3845ED6C2}" destId="{ADCD8273-98B0-4D17-BF15-A67B9D9F6E74}" srcOrd="0" destOrd="3" presId="urn:microsoft.com/office/officeart/2005/8/layout/list1"/>
    <dgm:cxn modelId="{C4F023BB-50D7-492D-BDFB-C48E26CC2BF9}" type="presOf" srcId="{5FD64463-7B90-4A4A-95D1-455662811EB8}" destId="{ADCD8273-98B0-4D17-BF15-A67B9D9F6E74}" srcOrd="0" destOrd="4" presId="urn:microsoft.com/office/officeart/2005/8/layout/list1"/>
    <dgm:cxn modelId="{D2B1C6E4-42EB-40C5-837D-174B3F44B4F6}" srcId="{F3CD1EB7-EC6B-4BFD-BF59-D29B6A851193}" destId="{4E4AE31D-C749-478E-B8E8-1B2C0F269696}" srcOrd="2" destOrd="0" parTransId="{958C3AF5-773B-4651-91F0-4689C00CB9E1}" sibTransId="{32C42947-58B9-4167-A75B-9BB1BE3A99DC}"/>
    <dgm:cxn modelId="{792191EC-82AD-4E1E-B448-2D3BF043F6FD}" srcId="{F3CD1EB7-EC6B-4BFD-BF59-D29B6A851193}" destId="{53959056-08E8-4C56-8972-88BB5CF6CD89}" srcOrd="1" destOrd="0" parTransId="{BE448084-20B8-4B15-8F47-623FE64DE43A}" sibTransId="{E246F784-7E02-441B-85DC-5ED2B075BDF6}"/>
    <dgm:cxn modelId="{F181F4EC-F439-4AB6-B0C5-46039F138D9E}" type="presOf" srcId="{F3CD1EB7-EC6B-4BFD-BF59-D29B6A851193}" destId="{B5B53CB1-764E-4778-82C9-3DE25A4FBEFB}" srcOrd="1" destOrd="0" presId="urn:microsoft.com/office/officeart/2005/8/layout/list1"/>
    <dgm:cxn modelId="{FB838791-6FC6-4A37-B84A-203432A52FCF}" type="presParOf" srcId="{C1CA367B-86AC-4C44-AB91-706F9F20391C}" destId="{7478A96E-CD73-4A12-9DB4-6481C2CEC6F1}" srcOrd="0" destOrd="0" presId="urn:microsoft.com/office/officeart/2005/8/layout/list1"/>
    <dgm:cxn modelId="{CD5888CB-CC87-43A1-9C54-04B9665CDDC4}" type="presParOf" srcId="{7478A96E-CD73-4A12-9DB4-6481C2CEC6F1}" destId="{380CA10B-47C3-448D-8141-55EAE439FD61}" srcOrd="0" destOrd="0" presId="urn:microsoft.com/office/officeart/2005/8/layout/list1"/>
    <dgm:cxn modelId="{A32F54DE-EA00-4E6D-84C8-35DD9037B0EB}" type="presParOf" srcId="{7478A96E-CD73-4A12-9DB4-6481C2CEC6F1}" destId="{B5B53CB1-764E-4778-82C9-3DE25A4FBEFB}" srcOrd="1" destOrd="0" presId="urn:microsoft.com/office/officeart/2005/8/layout/list1"/>
    <dgm:cxn modelId="{3F9BB423-BE21-4499-AE18-9DE8D677F0CC}" type="presParOf" srcId="{C1CA367B-86AC-4C44-AB91-706F9F20391C}" destId="{901EC67D-5302-45B4-A8E8-86225C9DD4DF}" srcOrd="1" destOrd="0" presId="urn:microsoft.com/office/officeart/2005/8/layout/list1"/>
    <dgm:cxn modelId="{C029CCFB-E5E0-4F6A-9BF6-82FD41FFB3EC}" type="presParOf" srcId="{C1CA367B-86AC-4C44-AB91-706F9F20391C}" destId="{ADCD8273-98B0-4D17-BF15-A67B9D9F6E74}"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CD8273-98B0-4D17-BF15-A67B9D9F6E74}">
      <dsp:nvSpPr>
        <dsp:cNvPr id="0" name=""/>
        <dsp:cNvSpPr/>
      </dsp:nvSpPr>
      <dsp:spPr>
        <a:xfrm>
          <a:off x="0" y="1608359"/>
          <a:ext cx="6910387" cy="4235253"/>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6323" tIns="999744" rIns="536323" bIns="227584" numCol="1" spcCol="1270" anchor="t" anchorCtr="0">
          <a:noAutofit/>
        </a:bodyPr>
        <a:lstStyle/>
        <a:p>
          <a:pPr marL="285750" lvl="1" indent="-285750" algn="l" defTabSz="1422400">
            <a:lnSpc>
              <a:spcPct val="90000"/>
            </a:lnSpc>
            <a:spcBef>
              <a:spcPct val="0"/>
            </a:spcBef>
            <a:spcAft>
              <a:spcPct val="15000"/>
            </a:spcAft>
            <a:buChar char="•"/>
          </a:pPr>
          <a:r>
            <a:rPr lang="en-IN" sz="3200" kern="1200" dirty="0">
              <a:latin typeface="Amasis MT Pro" panose="02040504050005020304" pitchFamily="18" charset="0"/>
            </a:rPr>
            <a:t>Abstract</a:t>
          </a:r>
          <a:endParaRPr lang="en-US" sz="3200" kern="1200" dirty="0">
            <a:latin typeface="Amasis MT Pro" panose="02040504050005020304" pitchFamily="18" charset="0"/>
          </a:endParaRPr>
        </a:p>
        <a:p>
          <a:pPr marL="285750" lvl="1" indent="-285750" algn="l" defTabSz="1422400">
            <a:lnSpc>
              <a:spcPct val="90000"/>
            </a:lnSpc>
            <a:spcBef>
              <a:spcPct val="0"/>
            </a:spcBef>
            <a:spcAft>
              <a:spcPct val="15000"/>
            </a:spcAft>
            <a:buChar char="•"/>
          </a:pPr>
          <a:r>
            <a:rPr lang="en-IN" sz="3200" kern="1200" dirty="0">
              <a:latin typeface="Amasis MT Pro" panose="02040504050005020304" pitchFamily="18" charset="0"/>
            </a:rPr>
            <a:t>Introduction</a:t>
          </a:r>
        </a:p>
        <a:p>
          <a:pPr marL="285750" lvl="1" indent="-285750" algn="l" defTabSz="1422400">
            <a:lnSpc>
              <a:spcPct val="90000"/>
            </a:lnSpc>
            <a:spcBef>
              <a:spcPct val="0"/>
            </a:spcBef>
            <a:spcAft>
              <a:spcPct val="15000"/>
            </a:spcAft>
            <a:buChar char="•"/>
          </a:pPr>
          <a:r>
            <a:rPr lang="en-IN" sz="3200" kern="1200" dirty="0">
              <a:latin typeface="Amasis MT Pro" panose="02040504050005020304" pitchFamily="18" charset="0"/>
            </a:rPr>
            <a:t>Literature review</a:t>
          </a:r>
        </a:p>
        <a:p>
          <a:pPr marL="285750" lvl="1" indent="-285750" algn="l" defTabSz="1422400">
            <a:lnSpc>
              <a:spcPct val="90000"/>
            </a:lnSpc>
            <a:spcBef>
              <a:spcPct val="0"/>
            </a:spcBef>
            <a:spcAft>
              <a:spcPct val="15000"/>
            </a:spcAft>
            <a:buChar char="•"/>
          </a:pPr>
          <a:r>
            <a:rPr lang="en-IN" sz="3200" kern="1200" dirty="0">
              <a:latin typeface="Amasis MT Pro" panose="02040504050005020304" pitchFamily="18" charset="0"/>
            </a:rPr>
            <a:t>Methods</a:t>
          </a:r>
        </a:p>
        <a:p>
          <a:pPr marL="285750" lvl="1" indent="-285750" algn="l" defTabSz="1422400">
            <a:lnSpc>
              <a:spcPct val="90000"/>
            </a:lnSpc>
            <a:spcBef>
              <a:spcPct val="0"/>
            </a:spcBef>
            <a:spcAft>
              <a:spcPct val="15000"/>
            </a:spcAft>
            <a:buChar char="•"/>
          </a:pPr>
          <a:r>
            <a:rPr lang="en-IN" sz="3200" kern="1200" dirty="0">
              <a:latin typeface="Amasis MT Pro" panose="02040504050005020304" pitchFamily="18" charset="0"/>
            </a:rPr>
            <a:t>Results</a:t>
          </a:r>
        </a:p>
        <a:p>
          <a:pPr marL="285750" lvl="1" indent="-285750" algn="l" defTabSz="1422400">
            <a:lnSpc>
              <a:spcPct val="90000"/>
            </a:lnSpc>
            <a:spcBef>
              <a:spcPct val="0"/>
            </a:spcBef>
            <a:spcAft>
              <a:spcPct val="15000"/>
            </a:spcAft>
            <a:buChar char="•"/>
          </a:pPr>
          <a:r>
            <a:rPr lang="en-IN" sz="3200" kern="1200" dirty="0">
              <a:latin typeface="Amasis MT Pro" panose="02040504050005020304" pitchFamily="18" charset="0"/>
            </a:rPr>
            <a:t>Conclusion </a:t>
          </a:r>
        </a:p>
      </dsp:txBody>
      <dsp:txXfrm>
        <a:off x="0" y="1608359"/>
        <a:ext cx="6910387" cy="4235253"/>
      </dsp:txXfrm>
    </dsp:sp>
    <dsp:sp modelId="{B5B53CB1-764E-4778-82C9-3DE25A4FBEFB}">
      <dsp:nvSpPr>
        <dsp:cNvPr id="0" name=""/>
        <dsp:cNvSpPr/>
      </dsp:nvSpPr>
      <dsp:spPr>
        <a:xfrm>
          <a:off x="345519" y="663719"/>
          <a:ext cx="4837270" cy="18892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1600200">
            <a:lnSpc>
              <a:spcPct val="90000"/>
            </a:lnSpc>
            <a:spcBef>
              <a:spcPct val="0"/>
            </a:spcBef>
            <a:spcAft>
              <a:spcPct val="35000"/>
            </a:spcAft>
            <a:buNone/>
          </a:pPr>
          <a:r>
            <a:rPr lang="en-US" sz="3600" kern="1200" dirty="0">
              <a:latin typeface="Amasis MT Pro" panose="02040504050005020304" pitchFamily="18" charset="0"/>
            </a:rPr>
            <a:t>P</a:t>
          </a:r>
          <a:r>
            <a:rPr lang="en-IN" sz="3600" kern="1200" dirty="0">
              <a:latin typeface="Amasis MT Pro" panose="02040504050005020304" pitchFamily="18" charset="0"/>
            </a:rPr>
            <a:t>roject-1:</a:t>
          </a:r>
          <a:endParaRPr lang="en-US" sz="3600" kern="1200" dirty="0">
            <a:latin typeface="Amasis MT Pro" panose="02040504050005020304" pitchFamily="18" charset="0"/>
          </a:endParaRPr>
        </a:p>
      </dsp:txBody>
      <dsp:txXfrm>
        <a:off x="437746" y="755946"/>
        <a:ext cx="4652816" cy="170482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689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06499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61523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0390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6811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33160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2/10/2022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1772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4135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2/10/2022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1694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25570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2/10/2022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1639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2/10/2022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43436817"/>
      </p:ext>
    </p:extLst>
  </p:cSld>
  <p:clrMap bg1="dk1" tx1="lt1" bg2="dk2" tx2="lt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thebluediamondgallery.com/typewriter/t/thank-you.html" TargetMode="External"/><Relationship Id="rId2" Type="http://schemas.openxmlformats.org/officeDocument/2006/relationships/image" Target="../media/image1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pic>
        <p:nvPicPr>
          <p:cNvPr id="85" name="Picture 3" descr="Background pattern&#10;&#10;Description automatically generated">
            <a:extLst>
              <a:ext uri="{FF2B5EF4-FFF2-40B4-BE49-F238E27FC236}">
                <a16:creationId xmlns:a16="http://schemas.microsoft.com/office/drawing/2014/main" id="{0D22C4B9-A281-4616-B66C-2D7E8926D3B8}"/>
              </a:ext>
            </a:extLst>
          </p:cNvPr>
          <p:cNvPicPr>
            <a:picLocks noChangeAspect="1"/>
          </p:cNvPicPr>
          <p:nvPr/>
        </p:nvPicPr>
        <p:blipFill rotWithShape="1">
          <a:blip r:embed="rId2">
            <a:alphaModFix amt="40000"/>
          </a:blip>
          <a:srcRect l="18775" r="6594" b="-1"/>
          <a:stretch/>
        </p:blipFill>
        <p:spPr>
          <a:xfrm>
            <a:off x="-1614" y="0"/>
            <a:ext cx="7526720" cy="6858000"/>
          </a:xfrm>
          <a:prstGeom prst="rect">
            <a:avLst/>
          </a:prstGeom>
        </p:spPr>
      </p:pic>
      <p:sp>
        <p:nvSpPr>
          <p:cNvPr id="2" name="Title 1">
            <a:extLst>
              <a:ext uri="{FF2B5EF4-FFF2-40B4-BE49-F238E27FC236}">
                <a16:creationId xmlns:a16="http://schemas.microsoft.com/office/drawing/2014/main" id="{BDD574EA-D8AA-4DAE-8E2A-FE03682C8F00}"/>
              </a:ext>
            </a:extLst>
          </p:cNvPr>
          <p:cNvSpPr>
            <a:spLocks noGrp="1"/>
          </p:cNvSpPr>
          <p:nvPr>
            <p:ph type="ctrTitle"/>
          </p:nvPr>
        </p:nvSpPr>
        <p:spPr>
          <a:xfrm>
            <a:off x="1097280" y="516835"/>
            <a:ext cx="5977937" cy="1666501"/>
          </a:xfrm>
        </p:spPr>
        <p:txBody>
          <a:bodyPr vert="horz" lIns="91440" tIns="45720" rIns="91440" bIns="45720" rtlCol="0" anchor="b">
            <a:normAutofit/>
          </a:bodyPr>
          <a:lstStyle/>
          <a:p>
            <a:r>
              <a:rPr lang="en-US" sz="7200" dirty="0">
                <a:solidFill>
                  <a:schemeClr val="tx1"/>
                </a:solidFill>
                <a:latin typeface="Algerian" panose="04020705040A02060702" pitchFamily="82" charset="0"/>
              </a:rPr>
              <a:t>CNS PROJECT</a:t>
            </a:r>
          </a:p>
        </p:txBody>
      </p:sp>
      <p:sp>
        <p:nvSpPr>
          <p:cNvPr id="3" name="Subtitle 2">
            <a:extLst>
              <a:ext uri="{FF2B5EF4-FFF2-40B4-BE49-F238E27FC236}">
                <a16:creationId xmlns:a16="http://schemas.microsoft.com/office/drawing/2014/main" id="{1E30865F-B1AA-4374-83C7-62B0551D2CBA}"/>
              </a:ext>
            </a:extLst>
          </p:cNvPr>
          <p:cNvSpPr>
            <a:spLocks noGrp="1"/>
          </p:cNvSpPr>
          <p:nvPr>
            <p:ph type="subTitle" idx="1"/>
          </p:nvPr>
        </p:nvSpPr>
        <p:spPr>
          <a:xfrm>
            <a:off x="542925" y="2236304"/>
            <a:ext cx="6532292" cy="4164495"/>
          </a:xfrm>
        </p:spPr>
        <p:txBody>
          <a:bodyPr vert="horz" lIns="0" tIns="45720" rIns="0" bIns="45720" rtlCol="0">
            <a:normAutofit/>
          </a:bodyPr>
          <a:lstStyle/>
          <a:p>
            <a:pPr fontAlgn="base"/>
            <a:r>
              <a:rPr lang="en-US" sz="2800" i="0" u="none" strike="noStrike" dirty="0">
                <a:effectLst/>
                <a:latin typeface="Amasis MT Pro" panose="02040504050005020304" pitchFamily="18" charset="0"/>
              </a:rPr>
              <a:t>        </a:t>
            </a:r>
          </a:p>
          <a:p>
            <a:pPr fontAlgn="base"/>
            <a:r>
              <a:rPr lang="en-US" sz="2800" dirty="0">
                <a:latin typeface="Amasis MT Pro" panose="02040504050005020304" pitchFamily="18" charset="0"/>
              </a:rPr>
              <a:t>           </a:t>
            </a:r>
            <a:r>
              <a:rPr lang="en-US" sz="3200" i="0" u="none" strike="noStrike" dirty="0">
                <a:effectLst/>
                <a:latin typeface="Amasis MT Pro" panose="02040504050005020304" pitchFamily="18" charset="0"/>
              </a:rPr>
              <a:t>TEAM MEMBERS:</a:t>
            </a:r>
            <a:r>
              <a:rPr lang="en-US" sz="3200" i="0" dirty="0">
                <a:effectLst/>
                <a:latin typeface="Amasis MT Pro" panose="02040504050005020304" pitchFamily="18" charset="0"/>
              </a:rPr>
              <a:t>​</a:t>
            </a:r>
          </a:p>
          <a:p>
            <a:pPr indent="-228600" fontAlgn="base">
              <a:buFont typeface="Calibri" panose="020F0502020204030204" pitchFamily="34" charset="0"/>
              <a:buChar char="•"/>
            </a:pPr>
            <a:r>
              <a:rPr lang="en-US" sz="3200" b="0" i="0" u="none" strike="noStrike" dirty="0">
                <a:effectLst/>
                <a:latin typeface="Amasis MT Pro" panose="02040504050005020304" pitchFamily="18" charset="0"/>
              </a:rPr>
              <a:t>S.J SUMANTH(2010030377)</a:t>
            </a:r>
            <a:r>
              <a:rPr lang="en-US" sz="3200" b="0" i="0" dirty="0">
                <a:effectLst/>
                <a:latin typeface="Amasis MT Pro" panose="02040504050005020304" pitchFamily="18" charset="0"/>
              </a:rPr>
              <a:t>​</a:t>
            </a:r>
          </a:p>
          <a:p>
            <a:pPr indent="-228600" fontAlgn="base">
              <a:buFont typeface="Calibri" panose="020F0502020204030204" pitchFamily="34" charset="0"/>
              <a:buChar char="•"/>
            </a:pPr>
            <a:r>
              <a:rPr lang="en-US" sz="3200" b="0" i="0" u="none" strike="noStrike" dirty="0">
                <a:effectLst/>
                <a:latin typeface="Amasis MT Pro" panose="02040504050005020304" pitchFamily="18" charset="0"/>
              </a:rPr>
              <a:t>K. SREEVARUN(200030451)</a:t>
            </a:r>
            <a:r>
              <a:rPr lang="en-US" sz="3200" b="0" i="0" dirty="0">
                <a:effectLst/>
                <a:latin typeface="Amasis MT Pro" panose="02040504050005020304" pitchFamily="18" charset="0"/>
              </a:rPr>
              <a:t>​</a:t>
            </a:r>
          </a:p>
          <a:p>
            <a:pPr indent="-228600" fontAlgn="base">
              <a:buFont typeface="Calibri" panose="020F0502020204030204" pitchFamily="34" charset="0"/>
              <a:buChar char="•"/>
            </a:pPr>
            <a:r>
              <a:rPr lang="en-US" sz="3200" b="0" i="0" u="none" strike="noStrike" dirty="0">
                <a:effectLst/>
                <a:latin typeface="Amasis MT Pro" panose="02040504050005020304" pitchFamily="18" charset="0"/>
              </a:rPr>
              <a:t>E. PAVAN SAI(2010030538)</a:t>
            </a:r>
            <a:r>
              <a:rPr lang="en-US" sz="3200" b="0" i="0" dirty="0">
                <a:effectLst/>
                <a:latin typeface="Amasis MT Pro" panose="02040504050005020304" pitchFamily="18" charset="0"/>
              </a:rPr>
              <a:t>​</a:t>
            </a:r>
          </a:p>
          <a:p>
            <a:pPr indent="-228600" fontAlgn="base">
              <a:buFont typeface="Calibri" panose="020F0502020204030204" pitchFamily="34" charset="0"/>
              <a:buChar char="•"/>
            </a:pPr>
            <a:r>
              <a:rPr lang="en-US" sz="3200" b="0" i="0" u="none" strike="noStrike" dirty="0">
                <a:effectLst/>
                <a:latin typeface="Amasis MT Pro" panose="02040504050005020304" pitchFamily="18" charset="0"/>
              </a:rPr>
              <a:t>E. SHIVA GOUD(2010030542)</a:t>
            </a:r>
            <a:r>
              <a:rPr lang="en-US" sz="1800" b="0" i="0" dirty="0">
                <a:effectLst/>
              </a:rPr>
              <a:t>​</a:t>
            </a:r>
          </a:p>
        </p:txBody>
      </p:sp>
      <p:pic>
        <p:nvPicPr>
          <p:cNvPr id="1026" name="Picture 2" descr="12,147 Network Engineer Stock Vector Illustration and Royalty Free Network  Engineer Clipart">
            <a:extLst>
              <a:ext uri="{FF2B5EF4-FFF2-40B4-BE49-F238E27FC236}">
                <a16:creationId xmlns:a16="http://schemas.microsoft.com/office/drawing/2014/main" id="{A82EFC2F-43BD-4E14-B3CF-E57D6098B6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624" r="1" b="14435"/>
          <a:stretch/>
        </p:blipFill>
        <p:spPr bwMode="auto">
          <a:xfrm>
            <a:off x="7526741" y="10"/>
            <a:ext cx="4665264" cy="22614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urpose of 192.168.1.101 and 192.168.1.x IP Addresses">
            <a:extLst>
              <a:ext uri="{FF2B5EF4-FFF2-40B4-BE49-F238E27FC236}">
                <a16:creationId xmlns:a16="http://schemas.microsoft.com/office/drawing/2014/main" id="{9BCD04B1-187C-4EF7-86FF-4E2A16E538F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4829" r="1" b="20616"/>
          <a:stretch/>
        </p:blipFill>
        <p:spPr bwMode="auto">
          <a:xfrm>
            <a:off x="7526740" y="2236304"/>
            <a:ext cx="4665260" cy="236021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emium Photo | Waist up portrait of network engineer using tablet in  server room during maintenance work in data center, copy space">
            <a:extLst>
              <a:ext uri="{FF2B5EF4-FFF2-40B4-BE49-F238E27FC236}">
                <a16:creationId xmlns:a16="http://schemas.microsoft.com/office/drawing/2014/main" id="{C99E6311-7CC7-4D27-ADE9-9B5713BAC40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2994" r="1" b="12807"/>
          <a:stretch/>
        </p:blipFill>
        <p:spPr bwMode="auto">
          <a:xfrm>
            <a:off x="7526740" y="4573117"/>
            <a:ext cx="4662085" cy="2261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0077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DE1F0-7044-418F-BCA5-2187878B3CC5}"/>
              </a:ext>
            </a:extLst>
          </p:cNvPr>
          <p:cNvSpPr>
            <a:spLocks noGrp="1"/>
          </p:cNvSpPr>
          <p:nvPr>
            <p:ph type="title"/>
          </p:nvPr>
        </p:nvSpPr>
        <p:spPr>
          <a:xfrm>
            <a:off x="642259" y="634946"/>
            <a:ext cx="3372529" cy="5055904"/>
          </a:xfrm>
        </p:spPr>
        <p:txBody>
          <a:bodyPr anchor="ctr">
            <a:normAutofit/>
          </a:bodyPr>
          <a:lstStyle/>
          <a:p>
            <a:r>
              <a:rPr lang="en-US" sz="6000" dirty="0">
                <a:latin typeface="Algerian" panose="04020705040A02060702" pitchFamily="82" charset="0"/>
              </a:rPr>
              <a:t>Outline:</a:t>
            </a:r>
            <a:endParaRPr lang="en-IN" sz="6000" dirty="0">
              <a:latin typeface="Algerian" panose="04020705040A02060702" pitchFamily="82" charset="0"/>
            </a:endParaRPr>
          </a:p>
        </p:txBody>
      </p:sp>
      <p:graphicFrame>
        <p:nvGraphicFramePr>
          <p:cNvPr id="5" name="Content Placeholder 2">
            <a:extLst>
              <a:ext uri="{FF2B5EF4-FFF2-40B4-BE49-F238E27FC236}">
                <a16:creationId xmlns:a16="http://schemas.microsoft.com/office/drawing/2014/main" id="{FB645DD7-C729-4023-A196-3BE7B675AA1D}"/>
              </a:ext>
            </a:extLst>
          </p:cNvPr>
          <p:cNvGraphicFramePr>
            <a:graphicFrameLocks noGrp="1"/>
          </p:cNvGraphicFramePr>
          <p:nvPr>
            <p:ph idx="1"/>
            <p:extLst>
              <p:ext uri="{D42A27DB-BD31-4B8C-83A1-F6EECF244321}">
                <p14:modId xmlns:p14="http://schemas.microsoft.com/office/powerpoint/2010/main" val="2168243869"/>
              </p:ext>
            </p:extLst>
          </p:nvPr>
        </p:nvGraphicFramePr>
        <p:xfrm>
          <a:off x="4648201" y="204186"/>
          <a:ext cx="6910387" cy="6507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60256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4" name="Picture 4" descr="Perfect forward secrecy - Cisco Video Tutorial | LinkedIn Learning,  formerly Lynda.com">
            <a:extLst>
              <a:ext uri="{FF2B5EF4-FFF2-40B4-BE49-F238E27FC236}">
                <a16:creationId xmlns:a16="http://schemas.microsoft.com/office/drawing/2014/main" id="{3E5E3DF0-B656-4177-A4CE-1F96052976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024" r="-1" b="9383"/>
          <a:stretch/>
        </p:blipFill>
        <p:spPr bwMode="auto">
          <a:xfrm>
            <a:off x="20" y="10"/>
            <a:ext cx="7556869" cy="338327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ow VPN works - Learning VPN Video Tutorial | LinkedIn Learning, formerly  Lynda.com">
            <a:extLst>
              <a:ext uri="{FF2B5EF4-FFF2-40B4-BE49-F238E27FC236}">
                <a16:creationId xmlns:a16="http://schemas.microsoft.com/office/drawing/2014/main" id="{51F10F6C-8EB7-45BE-875A-B8485C24C1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665" r="-1" b="10741"/>
          <a:stretch/>
        </p:blipFill>
        <p:spPr bwMode="auto">
          <a:xfrm>
            <a:off x="16" y="3474720"/>
            <a:ext cx="7556889" cy="3383280"/>
          </a:xfrm>
          <a:prstGeom prst="rect">
            <a:avLst/>
          </a:prstGeom>
          <a:noFill/>
          <a:extLst>
            <a:ext uri="{909E8E84-426E-40DD-AFC4-6F175D3DCCD1}">
              <a14:hiddenFill xmlns:a14="http://schemas.microsoft.com/office/drawing/2010/main">
                <a:solidFill>
                  <a:srgbClr val="FFFFFF"/>
                </a:solidFill>
              </a14:hiddenFill>
            </a:ext>
          </a:extLst>
        </p:spPr>
      </p:pic>
      <p:sp>
        <p:nvSpPr>
          <p:cNvPr id="3" name="Flowchart: Predefined Process 2">
            <a:extLst>
              <a:ext uri="{FF2B5EF4-FFF2-40B4-BE49-F238E27FC236}">
                <a16:creationId xmlns:a16="http://schemas.microsoft.com/office/drawing/2014/main" id="{DE0CE10A-7D65-4AB9-BF23-233871725D98}"/>
              </a:ext>
            </a:extLst>
          </p:cNvPr>
          <p:cNvSpPr/>
          <p:nvPr/>
        </p:nvSpPr>
        <p:spPr>
          <a:xfrm>
            <a:off x="7928913" y="435893"/>
            <a:ext cx="3897297" cy="5894773"/>
          </a:xfrm>
          <a:prstGeom prst="flowChartPredefinedProcess">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4400" dirty="0">
                <a:solidFill>
                  <a:schemeClr val="tx1"/>
                </a:solidFill>
                <a:latin typeface="Algerian" panose="04020705040A02060702" pitchFamily="82" charset="0"/>
              </a:rPr>
              <a:t>IPSEC BASED Virtual private network FOR A COMPANY</a:t>
            </a:r>
            <a:endParaRPr lang="en-IN" sz="4400" dirty="0"/>
          </a:p>
        </p:txBody>
      </p:sp>
    </p:spTree>
    <p:extLst>
      <p:ext uri="{BB962C8B-B14F-4D97-AF65-F5344CB8AC3E}">
        <p14:creationId xmlns:p14="http://schemas.microsoft.com/office/powerpoint/2010/main" val="40587616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5E2F2E-FD93-4CF0-9556-1F9A3B1EE722}"/>
              </a:ext>
            </a:extLst>
          </p:cNvPr>
          <p:cNvPicPr>
            <a:picLocks noChangeAspect="1"/>
          </p:cNvPicPr>
          <p:nvPr/>
        </p:nvPicPr>
        <p:blipFill rotWithShape="1">
          <a:blip r:embed="rId2">
            <a:alphaModFix amt="35000"/>
          </a:blip>
          <a:srcRect b="15730"/>
          <a:stretch/>
        </p:blipFill>
        <p:spPr>
          <a:xfrm>
            <a:off x="20" y="975"/>
            <a:ext cx="12191980" cy="6858000"/>
          </a:xfrm>
          <a:prstGeom prst="rect">
            <a:avLst/>
          </a:prstGeom>
        </p:spPr>
      </p:pic>
      <p:sp>
        <p:nvSpPr>
          <p:cNvPr id="2" name="Title 1">
            <a:extLst>
              <a:ext uri="{FF2B5EF4-FFF2-40B4-BE49-F238E27FC236}">
                <a16:creationId xmlns:a16="http://schemas.microsoft.com/office/drawing/2014/main" id="{099DF7EA-19D1-4917-899F-332E27684239}"/>
              </a:ext>
            </a:extLst>
          </p:cNvPr>
          <p:cNvSpPr>
            <a:spLocks noGrp="1"/>
          </p:cNvSpPr>
          <p:nvPr>
            <p:ph type="title"/>
          </p:nvPr>
        </p:nvSpPr>
        <p:spPr/>
        <p:txBody>
          <a:bodyPr vert="horz" lIns="91440" tIns="45720" rIns="91440" bIns="45720" rtlCol="0" anchor="b">
            <a:normAutofit/>
          </a:bodyPr>
          <a:lstStyle/>
          <a:p>
            <a:pPr algn="ctr"/>
            <a:r>
              <a:rPr lang="en-US" sz="5400" dirty="0">
                <a:latin typeface="Algerian" panose="04020705040A02060702" pitchFamily="82" charset="0"/>
              </a:rPr>
              <a:t>Abstract</a:t>
            </a:r>
          </a:p>
        </p:txBody>
      </p:sp>
      <p:sp>
        <p:nvSpPr>
          <p:cNvPr id="4" name="TextBox 3">
            <a:extLst>
              <a:ext uri="{FF2B5EF4-FFF2-40B4-BE49-F238E27FC236}">
                <a16:creationId xmlns:a16="http://schemas.microsoft.com/office/drawing/2014/main" id="{4E60932D-B473-4536-B639-C49E38301F98}"/>
              </a:ext>
            </a:extLst>
          </p:cNvPr>
          <p:cNvSpPr txBox="1"/>
          <p:nvPr/>
        </p:nvSpPr>
        <p:spPr>
          <a:xfrm>
            <a:off x="292963" y="2108201"/>
            <a:ext cx="11594237" cy="4463192"/>
          </a:xfrm>
          <a:prstGeom prst="rect">
            <a:avLst/>
          </a:prstGeom>
        </p:spPr>
        <p:txBody>
          <a:bodyPr vert="horz" lIns="0" tIns="45720" rIns="0" bIns="45720" rtlCol="0">
            <a:normAutofit/>
          </a:bodyPr>
          <a:lstStyle/>
          <a:p>
            <a:pPr>
              <a:spcAft>
                <a:spcPts val="600"/>
              </a:spcAft>
              <a:buFont typeface="Calibri" panose="020F0502020204030204" pitchFamily="34" charset="0"/>
            </a:pPr>
            <a:endParaRPr lang="en-US" dirty="0">
              <a:solidFill>
                <a:schemeClr val="tx1">
                  <a:lumMod val="75000"/>
                  <a:lumOff val="25000"/>
                </a:schemeClr>
              </a:solidFill>
            </a:endParaRPr>
          </a:p>
        </p:txBody>
      </p:sp>
      <p:sp>
        <p:nvSpPr>
          <p:cNvPr id="6" name="TextBox 5">
            <a:extLst>
              <a:ext uri="{FF2B5EF4-FFF2-40B4-BE49-F238E27FC236}">
                <a16:creationId xmlns:a16="http://schemas.microsoft.com/office/drawing/2014/main" id="{61E6D1B7-B7E3-4DEE-A3DB-009DCF75C995}"/>
              </a:ext>
            </a:extLst>
          </p:cNvPr>
          <p:cNvSpPr txBox="1"/>
          <p:nvPr/>
        </p:nvSpPr>
        <p:spPr>
          <a:xfrm>
            <a:off x="413924" y="2084133"/>
            <a:ext cx="11526175" cy="3724096"/>
          </a:xfrm>
          <a:prstGeom prst="rect">
            <a:avLst/>
          </a:prstGeom>
          <a:noFill/>
        </p:spPr>
        <p:txBody>
          <a:bodyPr wrap="square" rtlCol="0">
            <a:spAutoFit/>
          </a:bodyPr>
          <a:lstStyle/>
          <a:p>
            <a:pPr marL="285750" indent="-285750">
              <a:spcAft>
                <a:spcPts val="600"/>
              </a:spcAft>
              <a:buFont typeface="Wingdings" panose="05000000000000000000" pitchFamily="2" charset="2"/>
              <a:buChar char="Ø"/>
            </a:pPr>
            <a:r>
              <a:rPr lang="en-US" dirty="0">
                <a:latin typeface="Amasis MT Pro" panose="02040504050005020304" pitchFamily="18" charset="0"/>
              </a:rPr>
              <a:t>Nowadays, organization do all they can to maintain control and help protect their corporate networks and its information asset from cyber threats. However, they heavily rely on the users as the first line of defense who sometimes are not compliance to network security regulations enacted. Therefore, it is vital for the company to ensure cybersecurity awareness and possibly security implications that can emanate from cyberattacks such as malware and network intrusions. </a:t>
            </a:r>
          </a:p>
          <a:p>
            <a:pPr marL="285750" indent="-285750">
              <a:spcAft>
                <a:spcPts val="600"/>
              </a:spcAft>
              <a:buFont typeface="Wingdings" panose="05000000000000000000" pitchFamily="2" charset="2"/>
              <a:buChar char="Ø"/>
            </a:pPr>
            <a:r>
              <a:rPr lang="en-US" dirty="0">
                <a:latin typeface="Amasis MT Pro" panose="02040504050005020304" pitchFamily="18" charset="0"/>
              </a:rPr>
              <a:t>In addition to existing policy and network security mechanism and services, an IPsec VPN has been proposed as one of the most fundamental data security practices to ensure data privacy and protect systems effectively. </a:t>
            </a:r>
          </a:p>
          <a:p>
            <a:pPr marL="285750" indent="-285750">
              <a:spcAft>
                <a:spcPts val="600"/>
              </a:spcAft>
              <a:buFont typeface="Wingdings" panose="05000000000000000000" pitchFamily="2" charset="2"/>
              <a:buChar char="Ø"/>
            </a:pPr>
            <a:r>
              <a:rPr lang="en-US" dirty="0">
                <a:latin typeface="Amasis MT Pro" panose="02040504050005020304" pitchFamily="18" charset="0"/>
              </a:rPr>
              <a:t>IPsec VPN authenticates and encrypt the virtual connections between two nodes. The use of IPsec protocols to implement VPN can help to protect against system vulnerabilities such as IP spoofing, session hijacking, traffic sniffing. Therefore, implementing security controls to provide confidentiality, integrity and availability.</a:t>
            </a:r>
          </a:p>
          <a:p>
            <a:pPr marL="285750" indent="-285750">
              <a:spcAft>
                <a:spcPts val="600"/>
              </a:spcAft>
              <a:buFont typeface="Wingdings" panose="05000000000000000000" pitchFamily="2" charset="2"/>
              <a:buChar char="Ø"/>
            </a:pPr>
            <a:endParaRPr lang="en-US" sz="1800" dirty="0">
              <a:solidFill>
                <a:schemeClr val="tx1">
                  <a:lumMod val="75000"/>
                  <a:lumOff val="25000"/>
                </a:schemeClr>
              </a:solidFill>
              <a:latin typeface="Amasis MT Pro" panose="02040504050005020304" pitchFamily="18" charset="0"/>
            </a:endParaRPr>
          </a:p>
          <a:p>
            <a:pPr marL="285750" indent="-285750">
              <a:buFont typeface="Wingdings" panose="05000000000000000000" pitchFamily="2" charset="2"/>
              <a:buChar char="Ø"/>
            </a:pPr>
            <a:endParaRPr lang="en-IN" dirty="0"/>
          </a:p>
        </p:txBody>
      </p:sp>
      <p:pic>
        <p:nvPicPr>
          <p:cNvPr id="7" name="Picture 6">
            <a:extLst>
              <a:ext uri="{FF2B5EF4-FFF2-40B4-BE49-F238E27FC236}">
                <a16:creationId xmlns:a16="http://schemas.microsoft.com/office/drawing/2014/main" id="{62C769D4-4219-490E-ABF0-A25ADFA22FA0}"/>
              </a:ext>
            </a:extLst>
          </p:cNvPr>
          <p:cNvPicPr>
            <a:picLocks noChangeAspect="1"/>
          </p:cNvPicPr>
          <p:nvPr/>
        </p:nvPicPr>
        <p:blipFill>
          <a:blip r:embed="rId3"/>
          <a:stretch>
            <a:fillRect/>
          </a:stretch>
        </p:blipFill>
        <p:spPr>
          <a:xfrm>
            <a:off x="3357912" y="5112570"/>
            <a:ext cx="5464337" cy="1677925"/>
          </a:xfrm>
          <a:prstGeom prst="rect">
            <a:avLst/>
          </a:prstGeom>
        </p:spPr>
      </p:pic>
    </p:spTree>
    <p:extLst>
      <p:ext uri="{BB962C8B-B14F-4D97-AF65-F5344CB8AC3E}">
        <p14:creationId xmlns:p14="http://schemas.microsoft.com/office/powerpoint/2010/main" val="38256497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E23C-6D38-46E7-8229-87B11BDB2C0B}"/>
              </a:ext>
            </a:extLst>
          </p:cNvPr>
          <p:cNvSpPr>
            <a:spLocks noGrp="1"/>
          </p:cNvSpPr>
          <p:nvPr>
            <p:ph type="title"/>
          </p:nvPr>
        </p:nvSpPr>
        <p:spPr>
          <a:xfrm>
            <a:off x="4791075" y="516835"/>
            <a:ext cx="6303645" cy="1666501"/>
          </a:xfrm>
        </p:spPr>
        <p:txBody>
          <a:bodyPr>
            <a:normAutofit/>
          </a:bodyPr>
          <a:lstStyle/>
          <a:p>
            <a:pPr algn="ctr"/>
            <a:r>
              <a:rPr lang="en-US" dirty="0">
                <a:solidFill>
                  <a:srgbClr val="FFFFFF"/>
                </a:solidFill>
                <a:latin typeface="Algerian" panose="04020705040A02060702" pitchFamily="82" charset="0"/>
              </a:rPr>
              <a:t>Introduction:</a:t>
            </a:r>
            <a:r>
              <a:rPr lang="en-US" sz="4000" dirty="0">
                <a:solidFill>
                  <a:srgbClr val="FFFFFF"/>
                </a:solidFill>
              </a:rPr>
              <a:t>	</a:t>
            </a:r>
            <a:endParaRPr lang="en-IN" sz="4000" dirty="0">
              <a:solidFill>
                <a:srgbClr val="FFFFFF"/>
              </a:solidFill>
            </a:endParaRPr>
          </a:p>
        </p:txBody>
      </p:sp>
      <p:sp>
        <p:nvSpPr>
          <p:cNvPr id="19" name="Content Placeholder 2">
            <a:extLst>
              <a:ext uri="{FF2B5EF4-FFF2-40B4-BE49-F238E27FC236}">
                <a16:creationId xmlns:a16="http://schemas.microsoft.com/office/drawing/2014/main" id="{4D2B937B-E1B9-441D-BF18-09112CD4D7F6}"/>
              </a:ext>
            </a:extLst>
          </p:cNvPr>
          <p:cNvSpPr>
            <a:spLocks noGrp="1"/>
          </p:cNvSpPr>
          <p:nvPr>
            <p:ph idx="1"/>
          </p:nvPr>
        </p:nvSpPr>
        <p:spPr>
          <a:xfrm>
            <a:off x="4791075" y="2546224"/>
            <a:ext cx="7286625" cy="4178425"/>
          </a:xfrm>
        </p:spPr>
        <p:txBody>
          <a:bodyPr>
            <a:normAutofit/>
          </a:bodyPr>
          <a:lstStyle/>
          <a:p>
            <a:pPr>
              <a:buFont typeface="Wingdings" panose="05000000000000000000" pitchFamily="2" charset="2"/>
              <a:buChar char="Ø"/>
            </a:pPr>
            <a:r>
              <a:rPr lang="en-US" sz="2200" dirty="0">
                <a:solidFill>
                  <a:srgbClr val="FFFFFF"/>
                </a:solidFill>
                <a:latin typeface="Amasis MT Pro" panose="02040504050005020304" pitchFamily="18" charset="0"/>
              </a:rPr>
              <a:t>A virtual private network (VPN) gives you online privacy and anonymity by creating a private network from a public internet connection. </a:t>
            </a:r>
          </a:p>
          <a:p>
            <a:pPr>
              <a:buFont typeface="Wingdings" panose="05000000000000000000" pitchFamily="2" charset="2"/>
              <a:buChar char="Ø"/>
            </a:pPr>
            <a:r>
              <a:rPr lang="en-US" sz="2200" dirty="0">
                <a:solidFill>
                  <a:srgbClr val="FFFFFF"/>
                </a:solidFill>
                <a:latin typeface="Amasis MT Pro" panose="02040504050005020304" pitchFamily="18" charset="0"/>
              </a:rPr>
              <a:t>VPNs mask your internet protocol (IP) address so your online actions are virtually untraceable. Most important, VPN services establish secure and encrypted connections to provide greater privacy than even a secured Wi-Fi hotspot.</a:t>
            </a:r>
          </a:p>
          <a:p>
            <a:pPr>
              <a:buFont typeface="Wingdings" panose="05000000000000000000" pitchFamily="2" charset="2"/>
              <a:buChar char="Ø"/>
            </a:pPr>
            <a:r>
              <a:rPr lang="en-US" sz="2200" dirty="0">
                <a:latin typeface="Amasis MT Pro" panose="02040504050005020304" pitchFamily="18" charset="0"/>
              </a:rPr>
              <a:t>VPN is widely used since it provides secure transmission of data packets at the IP layer using authentication and encryption</a:t>
            </a:r>
            <a:endParaRPr lang="en-US" sz="2200" dirty="0">
              <a:solidFill>
                <a:srgbClr val="FFFFFF"/>
              </a:solidFill>
              <a:latin typeface="Amasis MT Pro" panose="02040504050005020304" pitchFamily="18" charset="0"/>
            </a:endParaRPr>
          </a:p>
          <a:p>
            <a:endParaRPr lang="en-US" sz="1800" dirty="0">
              <a:solidFill>
                <a:srgbClr val="FFFFFF"/>
              </a:solidFill>
            </a:endParaRPr>
          </a:p>
          <a:p>
            <a:endParaRPr lang="en-US" sz="1800" dirty="0">
              <a:solidFill>
                <a:srgbClr val="FFFFFF"/>
              </a:solidFill>
            </a:endParaRPr>
          </a:p>
          <a:p>
            <a:endParaRPr lang="en-IN" sz="1800" dirty="0">
              <a:solidFill>
                <a:srgbClr val="FFFFFF"/>
              </a:solidFill>
            </a:endParaRPr>
          </a:p>
        </p:txBody>
      </p:sp>
      <p:pic>
        <p:nvPicPr>
          <p:cNvPr id="21" name="Picture 20" descr="Aerial view of a city skyline">
            <a:extLst>
              <a:ext uri="{FF2B5EF4-FFF2-40B4-BE49-F238E27FC236}">
                <a16:creationId xmlns:a16="http://schemas.microsoft.com/office/drawing/2014/main" id="{8F6BD23C-83BA-4EC4-94CB-964638FEA578}"/>
              </a:ext>
            </a:extLst>
          </p:cNvPr>
          <p:cNvPicPr>
            <a:picLocks noChangeAspect="1"/>
          </p:cNvPicPr>
          <p:nvPr/>
        </p:nvPicPr>
        <p:blipFill rotWithShape="1">
          <a:blip r:embed="rId2"/>
          <a:srcRect l="27103" r="28318" b="-1"/>
          <a:stretch/>
        </p:blipFill>
        <p:spPr>
          <a:xfrm>
            <a:off x="20" y="10"/>
            <a:ext cx="4580077" cy="6857990"/>
          </a:xfrm>
          <a:prstGeom prst="rect">
            <a:avLst/>
          </a:prstGeom>
        </p:spPr>
      </p:pic>
    </p:spTree>
    <p:extLst>
      <p:ext uri="{BB962C8B-B14F-4D97-AF65-F5344CB8AC3E}">
        <p14:creationId xmlns:p14="http://schemas.microsoft.com/office/powerpoint/2010/main" val="27834362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lose-up of open book against blurred bookshelf background">
            <a:extLst>
              <a:ext uri="{FF2B5EF4-FFF2-40B4-BE49-F238E27FC236}">
                <a16:creationId xmlns:a16="http://schemas.microsoft.com/office/drawing/2014/main" id="{86BF14AE-963C-44F8-BCE5-7BD4EAF41BA0}"/>
              </a:ext>
            </a:extLst>
          </p:cNvPr>
          <p:cNvPicPr>
            <a:picLocks noChangeAspect="1"/>
          </p:cNvPicPr>
          <p:nvPr/>
        </p:nvPicPr>
        <p:blipFill rotWithShape="1">
          <a:blip r:embed="rId2">
            <a:alphaModFix amt="35000"/>
          </a:blip>
          <a:srcRect t="15730"/>
          <a:stretch/>
        </p:blipFill>
        <p:spPr>
          <a:xfrm>
            <a:off x="3" y="-22"/>
            <a:ext cx="12191997" cy="6858022"/>
          </a:xfrm>
          <a:prstGeom prst="rect">
            <a:avLst/>
          </a:prstGeom>
        </p:spPr>
      </p:pic>
      <p:sp>
        <p:nvSpPr>
          <p:cNvPr id="2" name="Title 1">
            <a:extLst>
              <a:ext uri="{FF2B5EF4-FFF2-40B4-BE49-F238E27FC236}">
                <a16:creationId xmlns:a16="http://schemas.microsoft.com/office/drawing/2014/main" id="{997AAB8A-283F-4BCF-A030-52D9CEF5DDB5}"/>
              </a:ext>
            </a:extLst>
          </p:cNvPr>
          <p:cNvSpPr>
            <a:spLocks noGrp="1"/>
          </p:cNvSpPr>
          <p:nvPr>
            <p:ph type="title"/>
          </p:nvPr>
        </p:nvSpPr>
        <p:spPr/>
        <p:txBody>
          <a:bodyPr vert="horz" lIns="91440" tIns="45720" rIns="91440" bIns="45720" rtlCol="0" anchor="b">
            <a:normAutofit/>
          </a:bodyPr>
          <a:lstStyle/>
          <a:p>
            <a:pPr algn="ctr"/>
            <a:r>
              <a:rPr lang="en-US" sz="5400" dirty="0">
                <a:latin typeface="Algerian" panose="04020705040A02060702" pitchFamily="82" charset="0"/>
              </a:rPr>
              <a:t>Literature Review</a:t>
            </a:r>
          </a:p>
        </p:txBody>
      </p:sp>
      <p:sp>
        <p:nvSpPr>
          <p:cNvPr id="3" name="TextBox 2">
            <a:extLst>
              <a:ext uri="{FF2B5EF4-FFF2-40B4-BE49-F238E27FC236}">
                <a16:creationId xmlns:a16="http://schemas.microsoft.com/office/drawing/2014/main" id="{75B9D451-7F34-4D24-9F29-8CE625551988}"/>
              </a:ext>
            </a:extLst>
          </p:cNvPr>
          <p:cNvSpPr txBox="1"/>
          <p:nvPr/>
        </p:nvSpPr>
        <p:spPr>
          <a:xfrm>
            <a:off x="323851" y="2108201"/>
            <a:ext cx="11534774" cy="4463187"/>
          </a:xfrm>
          <a:prstGeom prst="rect">
            <a:avLst/>
          </a:prstGeom>
        </p:spPr>
        <p:txBody>
          <a:bodyPr vert="horz" lIns="0" tIns="45720" rIns="0" bIns="45720" rtlCol="0">
            <a:normAutofit fontScale="92500" lnSpcReduction="10000"/>
          </a:bodyPr>
          <a:lstStyle/>
          <a:p>
            <a:pPr>
              <a:lnSpc>
                <a:spcPct val="90000"/>
              </a:lnSpc>
              <a:spcAft>
                <a:spcPts val="600"/>
              </a:spcAft>
              <a:buFont typeface="Calibri" panose="020F0502020204030204" pitchFamily="34" charset="0"/>
            </a:pPr>
            <a:r>
              <a:rPr lang="en-US" sz="2600" dirty="0">
                <a:solidFill>
                  <a:schemeClr val="tx1">
                    <a:lumMod val="75000"/>
                    <a:lumOff val="25000"/>
                  </a:schemeClr>
                </a:solidFill>
                <a:latin typeface="Amasis MT Pro" panose="02040504050005020304" pitchFamily="18" charset="0"/>
              </a:rPr>
              <a:t>Some papers and publications argue very simply that VPN does not explicitly incur overhead processing on the network, but that the Internet influences efficiency. According to an article that VPN Consultants reported in the San Francisco Bay Area on security FAQ, the bulk of slowdowns in efficiency were in fact triggered by incoherent internet links rather than overhead encryption processing.</a:t>
            </a:r>
          </a:p>
          <a:p>
            <a:pPr>
              <a:lnSpc>
                <a:spcPct val="90000"/>
              </a:lnSpc>
              <a:spcAft>
                <a:spcPts val="600"/>
              </a:spcAft>
              <a:buFont typeface="Calibri" panose="020F0502020204030204" pitchFamily="34" charset="0"/>
            </a:pPr>
            <a:r>
              <a:rPr lang="en-US" sz="2600" dirty="0">
                <a:solidFill>
                  <a:schemeClr val="tx1">
                    <a:lumMod val="75000"/>
                    <a:lumOff val="25000"/>
                  </a:schemeClr>
                </a:solidFill>
                <a:latin typeface="Amasis MT Pro" panose="02040504050005020304" pitchFamily="18" charset="0"/>
              </a:rPr>
              <a:t>Liu, L, also, says. And Gao, W. And Gao. (2007), clarified that IPv4 (a commonly used Internet protocol) networks have inherent vulnerabilities that are now barriers to network growth. They contend that network implemented VPNs, i.e. the internet itself automatically inherits some other issues such as high network overheads, lack of service quality assurance (QoS), the NAT-crossing problem, etc. They propose to address this problem effectively with VPNs that are implemented on the version 6 (IPv6 Internet Protocol), known as Next generation protocol.“ Often a VPN tunnel can be impacted by high packet loss and packet rearrangements. Any bridged protocols can have issues with rearranging.</a:t>
            </a:r>
          </a:p>
          <a:p>
            <a:pPr>
              <a:lnSpc>
                <a:spcPct val="90000"/>
              </a:lnSpc>
              <a:spcAft>
                <a:spcPts val="600"/>
              </a:spcAft>
              <a:buFont typeface="Calibri" panose="020F0502020204030204" pitchFamily="34" charset="0"/>
            </a:pPr>
            <a:endParaRPr lang="en-US" dirty="0">
              <a:solidFill>
                <a:schemeClr val="tx1">
                  <a:lumMod val="75000"/>
                  <a:lumOff val="25000"/>
                </a:schemeClr>
              </a:solidFill>
            </a:endParaRPr>
          </a:p>
        </p:txBody>
      </p:sp>
    </p:spTree>
    <p:extLst>
      <p:ext uri="{BB962C8B-B14F-4D97-AF65-F5344CB8AC3E}">
        <p14:creationId xmlns:p14="http://schemas.microsoft.com/office/powerpoint/2010/main" val="34472963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descr="Illuminated server room panel">
            <a:extLst>
              <a:ext uri="{FF2B5EF4-FFF2-40B4-BE49-F238E27FC236}">
                <a16:creationId xmlns:a16="http://schemas.microsoft.com/office/drawing/2014/main" id="{AF7CB126-F382-4875-83E7-CA5963241AD1}"/>
              </a:ext>
            </a:extLst>
          </p:cNvPr>
          <p:cNvPicPr>
            <a:picLocks noChangeAspect="1"/>
          </p:cNvPicPr>
          <p:nvPr/>
        </p:nvPicPr>
        <p:blipFill rotWithShape="1">
          <a:blip r:embed="rId2"/>
          <a:srcRect l="17047" r="24382"/>
          <a:stretch/>
        </p:blipFill>
        <p:spPr>
          <a:xfrm>
            <a:off x="20" y="3579"/>
            <a:ext cx="6014565" cy="6854421"/>
          </a:xfrm>
          <a:prstGeom prst="rect">
            <a:avLst/>
          </a:prstGeom>
        </p:spPr>
      </p:pic>
      <p:sp>
        <p:nvSpPr>
          <p:cNvPr id="2" name="Title 1">
            <a:extLst>
              <a:ext uri="{FF2B5EF4-FFF2-40B4-BE49-F238E27FC236}">
                <a16:creationId xmlns:a16="http://schemas.microsoft.com/office/drawing/2014/main" id="{10C7DB32-4D06-4D97-ADD3-5075347CB578}"/>
              </a:ext>
            </a:extLst>
          </p:cNvPr>
          <p:cNvSpPr>
            <a:spLocks noGrp="1"/>
          </p:cNvSpPr>
          <p:nvPr>
            <p:ph type="title"/>
          </p:nvPr>
        </p:nvSpPr>
        <p:spPr>
          <a:xfrm>
            <a:off x="1021553" y="1480782"/>
            <a:ext cx="3971498" cy="3896436"/>
          </a:xfrm>
        </p:spPr>
        <p:txBody>
          <a:bodyPr anchor="ctr">
            <a:normAutofit/>
          </a:bodyPr>
          <a:lstStyle/>
          <a:p>
            <a:pPr algn="ctr"/>
            <a:r>
              <a:rPr lang="en-US" sz="5400" dirty="0">
                <a:solidFill>
                  <a:schemeClr val="tx1"/>
                </a:solidFill>
                <a:latin typeface="Algerian" panose="04020705040A02060702" pitchFamily="82" charset="0"/>
              </a:rPr>
              <a:t>Methods</a:t>
            </a:r>
            <a:endParaRPr lang="en-IN" sz="5400" dirty="0">
              <a:solidFill>
                <a:schemeClr val="tx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BC529F7E-819E-4707-B135-8FB0AD9AEF25}"/>
              </a:ext>
            </a:extLst>
          </p:cNvPr>
          <p:cNvSpPr>
            <a:spLocks noGrp="1"/>
          </p:cNvSpPr>
          <p:nvPr>
            <p:ph idx="1"/>
          </p:nvPr>
        </p:nvSpPr>
        <p:spPr>
          <a:xfrm>
            <a:off x="6096000" y="292903"/>
            <a:ext cx="6095980" cy="5564972"/>
          </a:xfrm>
        </p:spPr>
        <p:txBody>
          <a:bodyPr anchor="t">
            <a:normAutofit/>
          </a:bodyPr>
          <a:lstStyle/>
          <a:p>
            <a:pPr marL="0" indent="0">
              <a:lnSpc>
                <a:spcPct val="90000"/>
              </a:lnSpc>
              <a:buNone/>
            </a:pPr>
            <a:r>
              <a:rPr lang="en-US" sz="2000" dirty="0">
                <a:latin typeface="Amasis MT Pro" panose="02040504050005020304" pitchFamily="18" charset="0"/>
              </a:rPr>
              <a:t>We are using cisco packet tracer for Implementing this project.</a:t>
            </a:r>
          </a:p>
          <a:p>
            <a:pPr marL="0" indent="0" fontAlgn="base">
              <a:lnSpc>
                <a:spcPct val="90000"/>
              </a:lnSpc>
              <a:buNone/>
            </a:pPr>
            <a:r>
              <a:rPr lang="en-US" sz="2000" b="0" i="0" dirty="0">
                <a:effectLst/>
                <a:latin typeface="Amasis MT Pro" panose="02040504050005020304" pitchFamily="18" charset="0"/>
              </a:rPr>
              <a:t>The IPsec VPN configuration will be  in four phases.</a:t>
            </a:r>
          </a:p>
          <a:p>
            <a:pPr marL="0" indent="0" fontAlgn="base">
              <a:lnSpc>
                <a:spcPct val="90000"/>
              </a:lnSpc>
              <a:buNone/>
            </a:pPr>
            <a:r>
              <a:rPr lang="en-US" sz="2000" dirty="0">
                <a:latin typeface="Amasis MT Pro" panose="02040504050005020304" pitchFamily="18" charset="0"/>
              </a:rPr>
              <a:t>1.Configure RSA(</a:t>
            </a:r>
            <a:r>
              <a:rPr lang="en-IN" sz="2000" i="0" dirty="0">
                <a:effectLst/>
                <a:latin typeface="Amasis MT Pro" panose="02040504050005020304" pitchFamily="18" charset="0"/>
              </a:rPr>
              <a:t>Rivest-Shamir-Adleman encryption)</a:t>
            </a:r>
            <a:r>
              <a:rPr lang="en-US" sz="2000" dirty="0">
                <a:latin typeface="Amasis MT Pro" panose="02040504050005020304" pitchFamily="18" charset="0"/>
              </a:rPr>
              <a:t> </a:t>
            </a:r>
          </a:p>
          <a:p>
            <a:pPr marL="0" indent="0" fontAlgn="base">
              <a:lnSpc>
                <a:spcPct val="90000"/>
              </a:lnSpc>
              <a:buNone/>
            </a:pPr>
            <a:r>
              <a:rPr lang="en-US" sz="2000" dirty="0">
                <a:latin typeface="Amasis MT Pro" panose="02040504050005020304" pitchFamily="18" charset="0"/>
              </a:rPr>
              <a:t>   Keys</a:t>
            </a:r>
          </a:p>
          <a:p>
            <a:pPr marL="0" indent="0" fontAlgn="base">
              <a:lnSpc>
                <a:spcPct val="90000"/>
              </a:lnSpc>
              <a:buNone/>
            </a:pPr>
            <a:r>
              <a:rPr lang="en-US" sz="2000" dirty="0">
                <a:latin typeface="Amasis MT Pro" panose="02040504050005020304" pitchFamily="18" charset="0"/>
              </a:rPr>
              <a:t>2. Prepare for </a:t>
            </a:r>
            <a:r>
              <a:rPr lang="en-US" sz="2000" dirty="0" err="1">
                <a:latin typeface="Amasis MT Pro" panose="02040504050005020304" pitchFamily="18" charset="0"/>
              </a:rPr>
              <a:t>IPSec</a:t>
            </a:r>
            <a:r>
              <a:rPr lang="en-US" sz="2000" dirty="0">
                <a:latin typeface="Amasis MT Pro" panose="02040504050005020304" pitchFamily="18" charset="0"/>
              </a:rPr>
              <a:t>, IKE and configure IKE(</a:t>
            </a:r>
            <a:r>
              <a:rPr lang="en-IN" sz="2000" i="0" dirty="0">
                <a:effectLst/>
                <a:latin typeface="Amasis MT Pro" panose="02040504050005020304" pitchFamily="18" charset="0"/>
              </a:rPr>
              <a:t>Internet </a:t>
            </a:r>
          </a:p>
          <a:p>
            <a:pPr marL="0" indent="0" fontAlgn="base">
              <a:lnSpc>
                <a:spcPct val="90000"/>
              </a:lnSpc>
              <a:buNone/>
            </a:pPr>
            <a:r>
              <a:rPr lang="en-IN" sz="2000" dirty="0">
                <a:latin typeface="Amasis MT Pro" panose="02040504050005020304" pitchFamily="18" charset="0"/>
              </a:rPr>
              <a:t>    </a:t>
            </a:r>
            <a:r>
              <a:rPr lang="en-IN" sz="2000" i="0" dirty="0">
                <a:effectLst/>
                <a:latin typeface="Amasis MT Pro" panose="02040504050005020304" pitchFamily="18" charset="0"/>
              </a:rPr>
              <a:t>Key Exchange</a:t>
            </a:r>
            <a:r>
              <a:rPr lang="en-US" sz="2000" dirty="0">
                <a:latin typeface="Amasis MT Pro" panose="02040504050005020304" pitchFamily="18" charset="0"/>
              </a:rPr>
              <a:t>)</a:t>
            </a:r>
          </a:p>
          <a:p>
            <a:pPr marL="0" indent="0" fontAlgn="base">
              <a:lnSpc>
                <a:spcPct val="90000"/>
              </a:lnSpc>
              <a:buNone/>
            </a:pPr>
            <a:r>
              <a:rPr lang="en-US" sz="2000" dirty="0">
                <a:latin typeface="Amasis MT Pro" panose="02040504050005020304" pitchFamily="18" charset="0"/>
              </a:rPr>
              <a:t>3. Configure </a:t>
            </a:r>
            <a:r>
              <a:rPr lang="en-US" sz="2000" dirty="0" err="1">
                <a:latin typeface="Amasis MT Pro" panose="02040504050005020304" pitchFamily="18" charset="0"/>
              </a:rPr>
              <a:t>IPSec</a:t>
            </a:r>
            <a:endParaRPr lang="en-US" sz="2000" dirty="0">
              <a:latin typeface="Amasis MT Pro" panose="02040504050005020304" pitchFamily="18" charset="0"/>
            </a:endParaRPr>
          </a:p>
          <a:p>
            <a:pPr marL="0" indent="0" fontAlgn="base">
              <a:lnSpc>
                <a:spcPct val="90000"/>
              </a:lnSpc>
              <a:buNone/>
            </a:pPr>
            <a:r>
              <a:rPr lang="en-US" sz="2000" dirty="0">
                <a:latin typeface="Amasis MT Pro" panose="02040504050005020304" pitchFamily="18" charset="0"/>
              </a:rPr>
              <a:t>4. Test and Verify </a:t>
            </a:r>
            <a:r>
              <a:rPr lang="en-US" sz="2000" dirty="0" err="1">
                <a:latin typeface="Amasis MT Pro" panose="02040504050005020304" pitchFamily="18" charset="0"/>
              </a:rPr>
              <a:t>IPSec</a:t>
            </a:r>
            <a:endParaRPr lang="en-IN" sz="2000" dirty="0">
              <a:latin typeface="Amasis MT Pro" panose="02040504050005020304" pitchFamily="18" charset="0"/>
            </a:endParaRPr>
          </a:p>
          <a:p>
            <a:pPr marL="0" indent="0">
              <a:lnSpc>
                <a:spcPct val="90000"/>
              </a:lnSpc>
              <a:buNone/>
            </a:pPr>
            <a:endParaRPr lang="en-IN" dirty="0">
              <a:latin typeface="Amasis MT Pro" panose="02040504050005020304" pitchFamily="18" charset="0"/>
            </a:endParaRPr>
          </a:p>
        </p:txBody>
      </p:sp>
      <p:pic>
        <p:nvPicPr>
          <p:cNvPr id="5" name="Picture 4">
            <a:extLst>
              <a:ext uri="{FF2B5EF4-FFF2-40B4-BE49-F238E27FC236}">
                <a16:creationId xmlns:a16="http://schemas.microsoft.com/office/drawing/2014/main" id="{F9ADC5FF-F731-45A2-9C3D-C9503A5F47FD}"/>
              </a:ext>
            </a:extLst>
          </p:cNvPr>
          <p:cNvPicPr>
            <a:picLocks noChangeAspect="1"/>
          </p:cNvPicPr>
          <p:nvPr/>
        </p:nvPicPr>
        <p:blipFill rotWithShape="1">
          <a:blip r:embed="rId3"/>
          <a:srcRect r="-3" b="6920"/>
          <a:stretch/>
        </p:blipFill>
        <p:spPr>
          <a:xfrm>
            <a:off x="6885530" y="3958277"/>
            <a:ext cx="4516920" cy="2385915"/>
          </a:xfrm>
          <a:prstGeom prst="rect">
            <a:avLst/>
          </a:prstGeom>
        </p:spPr>
      </p:pic>
    </p:spTree>
    <p:extLst>
      <p:ext uri="{BB962C8B-B14F-4D97-AF65-F5344CB8AC3E}">
        <p14:creationId xmlns:p14="http://schemas.microsoft.com/office/powerpoint/2010/main" val="31508082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E6D8B-CB47-4E0F-AD0E-EDCE5E9DCF8C}"/>
              </a:ext>
            </a:extLst>
          </p:cNvPr>
          <p:cNvSpPr>
            <a:spLocks noGrp="1"/>
          </p:cNvSpPr>
          <p:nvPr>
            <p:ph type="title"/>
          </p:nvPr>
        </p:nvSpPr>
        <p:spPr>
          <a:xfrm>
            <a:off x="5116783" y="516835"/>
            <a:ext cx="5977937" cy="1666501"/>
          </a:xfrm>
        </p:spPr>
        <p:txBody>
          <a:bodyPr vert="horz" lIns="91440" tIns="45720" rIns="91440" bIns="45720" rtlCol="0" anchor="b">
            <a:normAutofit/>
          </a:bodyPr>
          <a:lstStyle/>
          <a:p>
            <a:r>
              <a:rPr lang="en-US" sz="6000" dirty="0">
                <a:solidFill>
                  <a:srgbClr val="FFFFFF"/>
                </a:solidFill>
                <a:latin typeface="Algerian" panose="04020705040A02060702" pitchFamily="82" charset="0"/>
              </a:rPr>
              <a:t>Conclusion</a:t>
            </a:r>
          </a:p>
        </p:txBody>
      </p:sp>
      <p:pic>
        <p:nvPicPr>
          <p:cNvPr id="5" name="Picture 4" descr="Pen placed on top of a signature line">
            <a:extLst>
              <a:ext uri="{FF2B5EF4-FFF2-40B4-BE49-F238E27FC236}">
                <a16:creationId xmlns:a16="http://schemas.microsoft.com/office/drawing/2014/main" id="{9FE46DF3-AC32-4981-89F4-E9AC58E65244}"/>
              </a:ext>
            </a:extLst>
          </p:cNvPr>
          <p:cNvPicPr>
            <a:picLocks noChangeAspect="1"/>
          </p:cNvPicPr>
          <p:nvPr/>
        </p:nvPicPr>
        <p:blipFill rotWithShape="1">
          <a:blip r:embed="rId2"/>
          <a:srcRect l="52589" r="2831" b="-1"/>
          <a:stretch/>
        </p:blipFill>
        <p:spPr>
          <a:xfrm>
            <a:off x="20" y="10"/>
            <a:ext cx="4580077" cy="6857990"/>
          </a:xfrm>
          <a:prstGeom prst="rect">
            <a:avLst/>
          </a:prstGeom>
        </p:spPr>
      </p:pic>
      <p:sp>
        <p:nvSpPr>
          <p:cNvPr id="4" name="TextBox 3">
            <a:extLst>
              <a:ext uri="{FF2B5EF4-FFF2-40B4-BE49-F238E27FC236}">
                <a16:creationId xmlns:a16="http://schemas.microsoft.com/office/drawing/2014/main" id="{106F8069-2C36-4A40-AB9F-F205D6A0EFFB}"/>
              </a:ext>
            </a:extLst>
          </p:cNvPr>
          <p:cNvSpPr txBox="1"/>
          <p:nvPr/>
        </p:nvSpPr>
        <p:spPr>
          <a:xfrm>
            <a:off x="5116783" y="2546224"/>
            <a:ext cx="6514625" cy="3925576"/>
          </a:xfrm>
          <a:prstGeom prst="rect">
            <a:avLst/>
          </a:prstGeom>
        </p:spPr>
        <p:txBody>
          <a:bodyPr vert="horz" lIns="0" tIns="45720" rIns="0" bIns="45720" rtlCol="0">
            <a:normAutofit fontScale="92500" lnSpcReduction="20000"/>
          </a:bodyPr>
          <a:lstStyle/>
          <a:p>
            <a:pPr algn="l"/>
            <a:r>
              <a:rPr lang="en-US" sz="2600" b="0" i="0" dirty="0">
                <a:effectLst/>
                <a:latin typeface="Amasis MT Pro" panose="02040504050005020304" pitchFamily="18" charset="0"/>
              </a:rPr>
              <a:t>A virtual private network (VPN) is an encrypted connection between two or more computers. VPN connections take place over public networks, but the data exchanged over the VPN is still private because it is encrypted. VPNs make it possible to securely access and exchange confidential data over shared network infrastructure, such as the public Internet. For instance, when employees are </a:t>
            </a:r>
            <a:r>
              <a:rPr lang="en-US" sz="2600" dirty="0">
                <a:latin typeface="Amasis MT Pro" panose="02040504050005020304" pitchFamily="18" charset="0"/>
              </a:rPr>
              <a:t>working remotely</a:t>
            </a:r>
            <a:r>
              <a:rPr lang="en-US" sz="2600" b="0" i="0" dirty="0">
                <a:effectLst/>
                <a:latin typeface="Amasis MT Pro" panose="02040504050005020304" pitchFamily="18" charset="0"/>
              </a:rPr>
              <a:t> instead of in the office, they often use VPNs to access corporate files and applications. Many VPNs use the IPsec protocol suite to establish and run these encrypted connections.</a:t>
            </a:r>
          </a:p>
          <a:p>
            <a:pPr>
              <a:spcAft>
                <a:spcPts val="600"/>
              </a:spcAft>
              <a:buFont typeface="Calibri" panose="020F0502020204030204" pitchFamily="34" charset="0"/>
            </a:pPr>
            <a:endParaRPr lang="en-US" dirty="0">
              <a:solidFill>
                <a:srgbClr val="FFFFFF"/>
              </a:solidFill>
            </a:endParaRPr>
          </a:p>
        </p:txBody>
      </p:sp>
    </p:spTree>
    <p:extLst>
      <p:ext uri="{BB962C8B-B14F-4D97-AF65-F5344CB8AC3E}">
        <p14:creationId xmlns:p14="http://schemas.microsoft.com/office/powerpoint/2010/main" val="30884032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275476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498</TotalTime>
  <Words>667</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Algerian</vt:lpstr>
      <vt:lpstr>Amasis MT Pro</vt:lpstr>
      <vt:lpstr>Arial</vt:lpstr>
      <vt:lpstr>Calibri</vt:lpstr>
      <vt:lpstr>Calibri Light</vt:lpstr>
      <vt:lpstr>Wingdings</vt:lpstr>
      <vt:lpstr>Office Theme</vt:lpstr>
      <vt:lpstr>CNS PROJECT</vt:lpstr>
      <vt:lpstr>Outline:</vt:lpstr>
      <vt:lpstr>PowerPoint Presentation</vt:lpstr>
      <vt:lpstr>Abstract</vt:lpstr>
      <vt:lpstr>Introduction: </vt:lpstr>
      <vt:lpstr>Literature Review</vt:lpstr>
      <vt:lpstr>Methods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CNS PROJECT</dc:title>
  <dc:creator>J  SUMANTH .</dc:creator>
  <cp:lastModifiedBy>shiva goud</cp:lastModifiedBy>
  <cp:revision>11</cp:revision>
  <dcterms:created xsi:type="dcterms:W3CDTF">2022-01-20T02:53:27Z</dcterms:created>
  <dcterms:modified xsi:type="dcterms:W3CDTF">2022-02-10T07:47:17Z</dcterms:modified>
</cp:coreProperties>
</file>