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d04b859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d04b859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2fcbe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2fcbe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d04b859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d04b859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d2fcbe4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d2fcbe4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4098558f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4098558f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80a418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80a418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80a418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80a418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2fcbe4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2fcbe4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2fcbe4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d2fcbe4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2fcbe4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2fcbe4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RaboDeToro-hub-1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1"/>
            <a:ext cx="42426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Juan Antonio Moreno Moguel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Mario Reyes Apresa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Paula S</a:t>
            </a:r>
            <a:r>
              <a:rPr lang="es" sz="1400"/>
              <a:t>ánchez Gómez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Virginia Mesa Pérez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Paula </a:t>
            </a:r>
            <a:r>
              <a:rPr lang="es" sz="1400"/>
              <a:t>Suárez</a:t>
            </a:r>
            <a:r>
              <a:rPr lang="es" sz="1400"/>
              <a:t> Linares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Jose Maria Morgado Prudencio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73325" y="209200"/>
            <a:ext cx="40395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Remember my password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72000" y="423550"/>
            <a:ext cx="41664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F2328"/>
                </a:solidFill>
              </a:rPr>
              <a:t>Como usuario de la aplicación, quiero poder recordar mi contraseña.</a:t>
            </a:r>
            <a:endParaRPr sz="1400">
              <a:solidFill>
                <a:srgbClr val="1F232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588"/>
            <a:ext cx="9143999" cy="31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852125" y="3149800"/>
            <a:ext cx="173100" cy="11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2328"/>
          </a:solidFill>
          <a:ln cap="flat" cmpd="sng" w="9525">
            <a:solidFill>
              <a:srgbClr val="1F23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54975" y="122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 user profile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306725" y="55650"/>
            <a:ext cx="4782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F2328"/>
                </a:solidFill>
              </a:rPr>
              <a:t>Como usuario, quiero poder hacer click en el perfil de otro usuario de la aplicación para ver sus datasets subidos.</a:t>
            </a:r>
            <a:endParaRPr sz="1400">
              <a:solidFill>
                <a:srgbClr val="1F232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9033" l="0" r="5838" t="0"/>
          <a:stretch/>
        </p:blipFill>
        <p:spPr>
          <a:xfrm>
            <a:off x="0" y="760450"/>
            <a:ext cx="6118448" cy="29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2411050"/>
            <a:ext cx="4493493" cy="26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</a:t>
            </a:r>
            <a:r>
              <a:rPr lang="es"/>
              <a:t>ón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9000" y="1527700"/>
            <a:ext cx="8333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Nuestro proyecto RaboDeToro-hub1 se va a basar en los bloques “</a:t>
            </a: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” y “</a:t>
            </a: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Explore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”, para ello desarrollaremos los siguientes </a:t>
            </a:r>
            <a:r>
              <a:rPr lang="es" sz="1600" u="sng">
                <a:latin typeface="Roboto"/>
                <a:ea typeface="Roboto"/>
                <a:cs typeface="Roboto"/>
                <a:sym typeface="Roboto"/>
              </a:rPr>
              <a:t>WorkItems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Fakenodo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Create Communities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UVL Editor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Improve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Search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Remember my password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View user Profile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Fakenodo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Podremos buscar datasets de la API que nos ofrece fakenodo.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75" y="1198750"/>
            <a:ext cx="6630451" cy="37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9475" y="500925"/>
            <a:ext cx="3963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Communities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19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WI se pretendera crear una comunidad que mantendra mejor informados a los usuarios que pertenezcan sobre los datasets del resto de usuarios de la comunidad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75" y="1398475"/>
            <a:ext cx="7006952" cy="3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9475" y="500925"/>
            <a:ext cx="3963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Communities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163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WI se pretendera crear una comunidad que mantendra mejor informados a los usuarios que pertenezcan sobre los datasets del resto de usuarios de la comunidad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825" y="1503275"/>
            <a:ext cx="6638352" cy="33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9475" y="500925"/>
            <a:ext cx="3963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Communities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19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WI se pretendera crear una comunidad que mantendra mejor informados a los usuarios que pertenezcan sobre los datasets del resto de usuarios de la comunidad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25" y="1441000"/>
            <a:ext cx="6745952" cy="33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119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UVL Editor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0" y="106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1F2328"/>
                </a:solidFill>
              </a:rPr>
              <a:t>Como usuario, quiero tener un editor UVL en modo gráfico para exportarlo y/o pasarlo a un analizador.</a:t>
            </a:r>
            <a:endParaRPr sz="1200">
              <a:solidFill>
                <a:srgbClr val="1F2328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19" y="854300"/>
            <a:ext cx="7837629" cy="40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0050" y="274775"/>
            <a:ext cx="41331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All Datasets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470725" y="223925"/>
            <a:ext cx="45402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F2328"/>
                </a:solidFill>
              </a:rPr>
              <a:t>Como usuario logueado, quiero un botón que descargue todos los datasets con todos los modelos y en todos los formatos.</a:t>
            </a:r>
            <a:endParaRPr sz="1400">
              <a:solidFill>
                <a:srgbClr val="1F2328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87" y="1191150"/>
            <a:ext cx="7099223" cy="385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 flipH="1" rot="10800000">
            <a:off x="372625" y="2841950"/>
            <a:ext cx="745200" cy="3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77125" y="229450"/>
            <a:ext cx="3706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Improve Search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322100" y="167225"/>
            <a:ext cx="4821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optimizar la funcionalidad de búsqueda en nuestra aplicación, proponemos implementar incluir filtros avanzados según diferentes criterios, como fecha o tamaño de fichero.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25" y="1045325"/>
            <a:ext cx="8071775" cy="40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