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5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7A03-6CD1-5F50-2B89-A9F10084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2805-24B6-5F80-30F7-0318DCC7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endParaRPr lang="en-AU"/>
          </a:p>
        </p:txBody>
      </p:sp>
      <p:pic>
        <p:nvPicPr>
          <p:cNvPr id="4" name="Picture 3" descr="A stack of colorful boxes">
            <a:extLst>
              <a:ext uri="{FF2B5EF4-FFF2-40B4-BE49-F238E27FC236}">
                <a16:creationId xmlns:a16="http://schemas.microsoft.com/office/drawing/2014/main" id="{34941020-22A0-D5BF-FBBA-5107FD3D3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3" r="22287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1A5-A7EA-D539-74CB-AC030EE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D69C6D-3975-035C-F637-F02F8CE8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25291"/>
            <a:ext cx="12213771" cy="6832709"/>
          </a:xfrm>
        </p:spPr>
      </p:pic>
    </p:spTree>
    <p:extLst>
      <p:ext uri="{BB962C8B-B14F-4D97-AF65-F5344CB8AC3E}">
        <p14:creationId xmlns:p14="http://schemas.microsoft.com/office/powerpoint/2010/main" val="34433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B61-DA42-BDF2-A233-3C1D868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1CA8-64E5-62D4-5380-A01D8090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2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2C32-244C-861C-8B45-CC70007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3FB3-EA61-C188-CB68-26A5DEA3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8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F627-5250-3390-F3CC-B979F1DA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B092-3D1A-B029-089C-BBCE4171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37186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B30"/>
      </a:dk2>
      <a:lt2>
        <a:srgbClr val="E2E8E4"/>
      </a:lt2>
      <a:accent1>
        <a:srgbClr val="EE6EC1"/>
      </a:accent1>
      <a:accent2>
        <a:srgbClr val="EB4E72"/>
      </a:accent2>
      <a:accent3>
        <a:srgbClr val="EE866E"/>
      </a:accent3>
      <a:accent4>
        <a:srgbClr val="DA9428"/>
      </a:accent4>
      <a:accent5>
        <a:srgbClr val="A5A74D"/>
      </a:accent5>
      <a:accent6>
        <a:srgbClr val="7DB13B"/>
      </a:accent6>
      <a:hlink>
        <a:srgbClr val="568E6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BANANASFtW APPLESFtW</dc:creator>
  <cp:lastModifiedBy>BANANASFtW APPLESFtW</cp:lastModifiedBy>
  <cp:revision>2</cp:revision>
  <dcterms:created xsi:type="dcterms:W3CDTF">2022-08-17T04:49:24Z</dcterms:created>
  <dcterms:modified xsi:type="dcterms:W3CDTF">2022-08-17T04:53:37Z</dcterms:modified>
</cp:coreProperties>
</file>