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5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E7A03-6CD1-5F50-2B89-A9F10084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AU" dirty="0"/>
              <a:t>Elevator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2805-24B6-5F80-30F7-0318DCC7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251889"/>
          </a:xfrm>
        </p:spPr>
        <p:txBody>
          <a:bodyPr>
            <a:normAutofit/>
          </a:bodyPr>
          <a:lstStyle/>
          <a:p>
            <a:r>
              <a:rPr lang="en-AU" sz="1400" dirty="0"/>
              <a:t>By the us</a:t>
            </a:r>
          </a:p>
        </p:txBody>
      </p:sp>
      <p:pic>
        <p:nvPicPr>
          <p:cNvPr id="4" name="Picture 3" descr="A stack of colorful boxes">
            <a:extLst>
              <a:ext uri="{FF2B5EF4-FFF2-40B4-BE49-F238E27FC236}">
                <a16:creationId xmlns:a16="http://schemas.microsoft.com/office/drawing/2014/main" id="{34941020-22A0-D5BF-FBBA-5107FD3D3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3" r="22287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1A5-A7EA-D539-74CB-AC030EE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D69C6D-3975-035C-F637-F02F8CE8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25291"/>
            <a:ext cx="12213771" cy="6832709"/>
          </a:xfrm>
        </p:spPr>
      </p:pic>
    </p:spTree>
    <p:extLst>
      <p:ext uri="{BB962C8B-B14F-4D97-AF65-F5344CB8AC3E}">
        <p14:creationId xmlns:p14="http://schemas.microsoft.com/office/powerpoint/2010/main" val="34433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B61-DA42-BDF2-A233-3C1D868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Lift Class </a:t>
            </a:r>
          </a:p>
        </p:txBody>
      </p:sp>
      <p:pic>
        <p:nvPicPr>
          <p:cNvPr id="1026" name="Picture 2" descr="The New York high life has given me a new fear – of elevators | Emma  Brockes | The Guardian">
            <a:extLst>
              <a:ext uri="{FF2B5EF4-FFF2-40B4-BE49-F238E27FC236}">
                <a16:creationId xmlns:a16="http://schemas.microsoft.com/office/drawing/2014/main" id="{3578B7BC-A2CB-D274-BB27-223CC5B1F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05" y="0"/>
            <a:ext cx="61861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2C32-244C-861C-8B45-CC70007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Safety Features Class</a:t>
            </a:r>
          </a:p>
        </p:txBody>
      </p:sp>
      <p:pic>
        <p:nvPicPr>
          <p:cNvPr id="2050" name="Picture 2" descr="How Many Post-Pandemic Office Workers Can Fit in One Elevator? - Propmodo">
            <a:extLst>
              <a:ext uri="{FF2B5EF4-FFF2-40B4-BE49-F238E27FC236}">
                <a16:creationId xmlns:a16="http://schemas.microsoft.com/office/drawing/2014/main" id="{38600C59-01B9-AA06-DA15-EA581F297F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F627-5250-3390-F3CC-B979F1DA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Extra Features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B092-3D1A-B029-089C-BBCE4171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Realistic Elevator Cabin With Closed Doors Inside Stock Illustration -  Download Image Now - Elevator, Indoors, Inside Of - iStock">
            <a:extLst>
              <a:ext uri="{FF2B5EF4-FFF2-40B4-BE49-F238E27FC236}">
                <a16:creationId xmlns:a16="http://schemas.microsoft.com/office/drawing/2014/main" id="{FD7C35FF-3CC5-35A0-93E7-FAECBD6A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9" y="0"/>
            <a:ext cx="5669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7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E72-9790-F652-C42F-41A4D294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Control Panel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6727-B2AC-C93B-8E1C-FFDAF36D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 descr="Elevator screens - XPO Screens">
            <a:extLst>
              <a:ext uri="{FF2B5EF4-FFF2-40B4-BE49-F238E27FC236}">
                <a16:creationId xmlns:a16="http://schemas.microsoft.com/office/drawing/2014/main" id="{73226A17-BFC3-452A-4F80-0A8A575F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22" y="-92076"/>
            <a:ext cx="5753878" cy="69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8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09AD-546B-9733-4A93-B73493EC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Control Class</a:t>
            </a:r>
          </a:p>
        </p:txBody>
      </p:sp>
      <p:pic>
        <p:nvPicPr>
          <p:cNvPr id="5122" name="Picture 2" descr="23,984 Inside Elevator Stock Photos, Pictures &amp; Royalty-Free Images - iStock">
            <a:extLst>
              <a:ext uri="{FF2B5EF4-FFF2-40B4-BE49-F238E27FC236}">
                <a16:creationId xmlns:a16="http://schemas.microsoft.com/office/drawing/2014/main" id="{EFA45AFA-DC47-E7AE-AB11-067B4F07E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37" y="0"/>
            <a:ext cx="5688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9265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B30"/>
      </a:dk2>
      <a:lt2>
        <a:srgbClr val="E2E8E4"/>
      </a:lt2>
      <a:accent1>
        <a:srgbClr val="EE6EC1"/>
      </a:accent1>
      <a:accent2>
        <a:srgbClr val="EB4E72"/>
      </a:accent2>
      <a:accent3>
        <a:srgbClr val="EE866E"/>
      </a:accent3>
      <a:accent4>
        <a:srgbClr val="DA9428"/>
      </a:accent4>
      <a:accent5>
        <a:srgbClr val="A5A74D"/>
      </a:accent5>
      <a:accent6>
        <a:srgbClr val="7DB13B"/>
      </a:accent6>
      <a:hlink>
        <a:srgbClr val="568E6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Elevator UML</vt:lpstr>
      <vt:lpstr>PowerPoint Presentation</vt:lpstr>
      <vt:lpstr>The Lift Class </vt:lpstr>
      <vt:lpstr>The Safety Features Class</vt:lpstr>
      <vt:lpstr>The Extra Features Class</vt:lpstr>
      <vt:lpstr>The Control Panel Class</vt:lpstr>
      <vt:lpstr>The Control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BANANASFtW APPLESFtW</dc:creator>
  <cp:lastModifiedBy>BANANASFtW APPLESFtW</cp:lastModifiedBy>
  <cp:revision>4</cp:revision>
  <dcterms:created xsi:type="dcterms:W3CDTF">2022-08-17T04:49:24Z</dcterms:created>
  <dcterms:modified xsi:type="dcterms:W3CDTF">2022-08-17T05:05:52Z</dcterms:modified>
</cp:coreProperties>
</file>