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55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2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6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8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60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2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7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7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7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36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17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8/17/2022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3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EC32AE-E4F8-4BC6-BEF2-B48BDD15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E7A03-6CD1-5F50-2B89-A9F100844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0863" y="1079500"/>
            <a:ext cx="3882286" cy="2138400"/>
          </a:xfrm>
        </p:spPr>
        <p:txBody>
          <a:bodyPr>
            <a:normAutofit/>
          </a:bodyPr>
          <a:lstStyle/>
          <a:p>
            <a:r>
              <a:rPr lang="en-AU" dirty="0"/>
              <a:t>Elevator UML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F2805-24B6-5F80-30F7-0318DCC74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8006" y="4113213"/>
            <a:ext cx="2988000" cy="1251889"/>
          </a:xfrm>
        </p:spPr>
        <p:txBody>
          <a:bodyPr>
            <a:normAutofit/>
          </a:bodyPr>
          <a:lstStyle/>
          <a:p>
            <a:r>
              <a:rPr lang="en-AU" sz="1400" dirty="0"/>
              <a:t>By the us</a:t>
            </a:r>
          </a:p>
        </p:txBody>
      </p:sp>
      <p:pic>
        <p:nvPicPr>
          <p:cNvPr id="4" name="Picture 3" descr="A stack of colorful boxes">
            <a:extLst>
              <a:ext uri="{FF2B5EF4-FFF2-40B4-BE49-F238E27FC236}">
                <a16:creationId xmlns:a16="http://schemas.microsoft.com/office/drawing/2014/main" id="{34941020-22A0-D5BF-FBBA-5107FD3D3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43" r="22287" b="-1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11C822-2379-4749-95C7-3CDA93294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2006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59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21A5-A7EA-D539-74CB-AC030EE9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7D69C6D-3975-035C-F637-F02F8CE8D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" y="25291"/>
            <a:ext cx="12213771" cy="6832709"/>
          </a:xfrm>
        </p:spPr>
      </p:pic>
    </p:spTree>
    <p:extLst>
      <p:ext uri="{BB962C8B-B14F-4D97-AF65-F5344CB8AC3E}">
        <p14:creationId xmlns:p14="http://schemas.microsoft.com/office/powerpoint/2010/main" val="344335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D4B61-DA42-BDF2-A233-3C1D8689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71CA8-64E5-62D4-5380-A01D8090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423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2C32-244C-861C-8B45-CC70007E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</a:t>
            </a:r>
            <a:r>
              <a:rPr lang="en-AU"/>
              <a:t>safety features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C3FB3-EA61-C188-CB68-26A5DEA33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 safety features involved in making a lift operate safely are extremely important. When looking at the parts involved in it we had taken the assumption that they typically will work of some sort of Boolean methods.</a:t>
            </a:r>
          </a:p>
          <a:p>
            <a:pPr marL="0" indent="0">
              <a:buNone/>
            </a:pPr>
            <a:r>
              <a:rPr lang="en-NZ" dirty="0"/>
              <a:t>   This is because it includes things like door sensors and the door being                         </a:t>
            </a:r>
          </a:p>
          <a:p>
            <a:pPr marL="0" indent="0">
              <a:buNone/>
            </a:pPr>
            <a:r>
              <a:rPr lang="en-NZ" dirty="0"/>
              <a:t>   closed, restraints and locks and the elevator will only be calling to the </a:t>
            </a:r>
          </a:p>
          <a:p>
            <a:pPr marL="0" indent="0">
              <a:buNone/>
            </a:pPr>
            <a:r>
              <a:rPr lang="en-NZ" dirty="0"/>
              <a:t>   things that involve moving and some other features that will only be </a:t>
            </a:r>
          </a:p>
          <a:p>
            <a:pPr marL="0" indent="0">
              <a:buNone/>
            </a:pPr>
            <a:r>
              <a:rPr lang="en-NZ" dirty="0"/>
              <a:t>   able activate while many of the safety features </a:t>
            </a:r>
            <a:r>
              <a:rPr lang="en-NZ" dirty="0" err="1"/>
              <a:t>arnt</a:t>
            </a:r>
            <a:r>
              <a:rPr lang="en-NZ" dirty="0"/>
              <a:t> active.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685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F627-5250-3390-F3CC-B979F1DA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7B092-3D1A-B029-089C-BBCE4171F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371866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RightStep">
      <a:dk1>
        <a:srgbClr val="000000"/>
      </a:dk1>
      <a:lt1>
        <a:srgbClr val="FFFFFF"/>
      </a:lt1>
      <a:dk2>
        <a:srgbClr val="223B30"/>
      </a:dk2>
      <a:lt2>
        <a:srgbClr val="E2E8E4"/>
      </a:lt2>
      <a:accent1>
        <a:srgbClr val="EE6EC1"/>
      </a:accent1>
      <a:accent2>
        <a:srgbClr val="EB4E72"/>
      </a:accent2>
      <a:accent3>
        <a:srgbClr val="EE866E"/>
      </a:accent3>
      <a:accent4>
        <a:srgbClr val="DA9428"/>
      </a:accent4>
      <a:accent5>
        <a:srgbClr val="A5A74D"/>
      </a:accent5>
      <a:accent6>
        <a:srgbClr val="7DB13B"/>
      </a:accent6>
      <a:hlink>
        <a:srgbClr val="568E69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101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Goudy Old Style</vt:lpstr>
      <vt:lpstr>Wingdings</vt:lpstr>
      <vt:lpstr>FrostyVTI</vt:lpstr>
      <vt:lpstr>Elevator UML</vt:lpstr>
      <vt:lpstr>PowerPoint Presentation</vt:lpstr>
      <vt:lpstr>PowerPoint Presentation</vt:lpstr>
      <vt:lpstr>The safety features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BANANASFtW APPLESFtW</dc:creator>
  <cp:lastModifiedBy>Jackson Williamson (1000107223)</cp:lastModifiedBy>
  <cp:revision>4</cp:revision>
  <dcterms:created xsi:type="dcterms:W3CDTF">2022-08-17T04:49:24Z</dcterms:created>
  <dcterms:modified xsi:type="dcterms:W3CDTF">2022-08-17T05:04:01Z</dcterms:modified>
</cp:coreProperties>
</file>