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955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7432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416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9798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8/17/2022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60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9752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9887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2597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2117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36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8/17/2022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17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8/17/2022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2583224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E7A03-6CD1-5F50-2B89-A9F100844481}"/>
              </a:ext>
            </a:extLst>
          </p:cNvPr>
          <p:cNvSpPr>
            <a:spLocks noGrp="1"/>
          </p:cNvSpPr>
          <p:nvPr>
            <p:ph type="ctrTitle"/>
          </p:nvPr>
        </p:nvSpPr>
        <p:spPr>
          <a:xfrm>
            <a:off x="7760863" y="1079500"/>
            <a:ext cx="3882286" cy="2138400"/>
          </a:xfrm>
        </p:spPr>
        <p:txBody>
          <a:bodyPr>
            <a:normAutofit/>
          </a:bodyPr>
          <a:lstStyle/>
          <a:p>
            <a:r>
              <a:rPr lang="en-AU" dirty="0"/>
              <a:t>Elevator UML</a:t>
            </a:r>
          </a:p>
        </p:txBody>
      </p:sp>
      <p:sp>
        <p:nvSpPr>
          <p:cNvPr id="3" name="Subtitle 2">
            <a:extLst>
              <a:ext uri="{FF2B5EF4-FFF2-40B4-BE49-F238E27FC236}">
                <a16:creationId xmlns:a16="http://schemas.microsoft.com/office/drawing/2014/main" id="{3C9F2805-24B6-5F80-30F7-0318DCC74A26}"/>
              </a:ext>
            </a:extLst>
          </p:cNvPr>
          <p:cNvSpPr>
            <a:spLocks noGrp="1"/>
          </p:cNvSpPr>
          <p:nvPr>
            <p:ph type="subTitle" idx="1"/>
          </p:nvPr>
        </p:nvSpPr>
        <p:spPr>
          <a:xfrm>
            <a:off x="8208006" y="4113213"/>
            <a:ext cx="2988000" cy="1251889"/>
          </a:xfrm>
        </p:spPr>
        <p:txBody>
          <a:bodyPr>
            <a:normAutofit/>
          </a:bodyPr>
          <a:lstStyle/>
          <a:p>
            <a:r>
              <a:rPr lang="en-AU" sz="1400" dirty="0"/>
              <a:t>By the us</a:t>
            </a:r>
          </a:p>
        </p:txBody>
      </p:sp>
      <p:pic>
        <p:nvPicPr>
          <p:cNvPr id="4" name="Picture 3" descr="A stack of colorful boxes">
            <a:extLst>
              <a:ext uri="{FF2B5EF4-FFF2-40B4-BE49-F238E27FC236}">
                <a16:creationId xmlns:a16="http://schemas.microsoft.com/office/drawing/2014/main" id="{34941020-22A0-D5BF-FBBA-5107FD3D33EB}"/>
              </a:ext>
            </a:extLst>
          </p:cNvPr>
          <p:cNvPicPr>
            <a:picLocks noChangeAspect="1"/>
          </p:cNvPicPr>
          <p:nvPr/>
        </p:nvPicPr>
        <p:blipFill rotWithShape="1">
          <a:blip r:embed="rId2"/>
          <a:srcRect l="8043" r="22287" b="-1"/>
          <a:stretch/>
        </p:blipFill>
        <p:spPr>
          <a:xfrm>
            <a:off x="20" y="10"/>
            <a:ext cx="7211993"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59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21A5-A7EA-D539-74CB-AC030EE9E9CF}"/>
              </a:ext>
            </a:extLst>
          </p:cNvPr>
          <p:cNvSpPr>
            <a:spLocks noGrp="1"/>
          </p:cNvSpPr>
          <p:nvPr>
            <p:ph type="title"/>
          </p:nvPr>
        </p:nvSpPr>
        <p:spPr/>
        <p:txBody>
          <a:bodyPr/>
          <a:lstStyle/>
          <a:p>
            <a:endParaRPr lang="en-AU"/>
          </a:p>
        </p:txBody>
      </p:sp>
      <p:pic>
        <p:nvPicPr>
          <p:cNvPr id="5" name="Content Placeholder 4" descr="Diagram&#10;&#10;Description automatically generated">
            <a:extLst>
              <a:ext uri="{FF2B5EF4-FFF2-40B4-BE49-F238E27FC236}">
                <a16:creationId xmlns:a16="http://schemas.microsoft.com/office/drawing/2014/main" id="{47D69C6D-3975-035C-F637-F02F8CE8D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 y="25291"/>
            <a:ext cx="12213771" cy="6832709"/>
          </a:xfrm>
        </p:spPr>
      </p:pic>
    </p:spTree>
    <p:extLst>
      <p:ext uri="{BB962C8B-B14F-4D97-AF65-F5344CB8AC3E}">
        <p14:creationId xmlns:p14="http://schemas.microsoft.com/office/powerpoint/2010/main" val="344335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4B61-DA42-BDF2-A233-3C1D868975D9}"/>
              </a:ext>
            </a:extLst>
          </p:cNvPr>
          <p:cNvSpPr>
            <a:spLocks noGrp="1"/>
          </p:cNvSpPr>
          <p:nvPr>
            <p:ph type="title"/>
          </p:nvPr>
        </p:nvSpPr>
        <p:spPr/>
        <p:txBody>
          <a:bodyPr/>
          <a:lstStyle/>
          <a:p>
            <a:r>
              <a:rPr lang="en-AU" dirty="0"/>
              <a:t>The Lift Class </a:t>
            </a:r>
          </a:p>
        </p:txBody>
      </p:sp>
      <p:pic>
        <p:nvPicPr>
          <p:cNvPr id="1026" name="Picture 2" descr="The New York high life has given me a new fear – of elevators | Emma  Brockes | The Guardian">
            <a:extLst>
              <a:ext uri="{FF2B5EF4-FFF2-40B4-BE49-F238E27FC236}">
                <a16:creationId xmlns:a16="http://schemas.microsoft.com/office/drawing/2014/main" id="{3578B7BC-A2CB-D274-BB27-223CC5B1FA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5805" y="0"/>
            <a:ext cx="618619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298E39-8CEE-E552-4D0C-975CF52FB36F}"/>
              </a:ext>
            </a:extLst>
          </p:cNvPr>
          <p:cNvSpPr txBox="1"/>
          <p:nvPr/>
        </p:nvSpPr>
        <p:spPr>
          <a:xfrm>
            <a:off x="332509" y="2219498"/>
            <a:ext cx="4422371" cy="4801314"/>
          </a:xfrm>
          <a:prstGeom prst="rect">
            <a:avLst/>
          </a:prstGeom>
          <a:noFill/>
        </p:spPr>
        <p:txBody>
          <a:bodyPr wrap="square" rtlCol="0">
            <a:spAutoFit/>
          </a:bodyPr>
          <a:lstStyle/>
          <a:p>
            <a:r>
              <a:rPr lang="en-AU" dirty="0"/>
              <a:t>Variables:</a:t>
            </a:r>
          </a:p>
          <a:p>
            <a:r>
              <a:rPr lang="en-AU" dirty="0"/>
              <a:t>-A move variable that controls the movement of the elevator.</a:t>
            </a:r>
          </a:p>
          <a:p>
            <a:r>
              <a:rPr lang="en-AU" dirty="0"/>
              <a:t>-A door variable that is either true for open or false for closed.</a:t>
            </a:r>
          </a:p>
          <a:p>
            <a:r>
              <a:rPr lang="en-AU" dirty="0"/>
              <a:t>-A floor variable that tells the user the floor there going too.</a:t>
            </a:r>
          </a:p>
          <a:p>
            <a:r>
              <a:rPr lang="en-AU" dirty="0"/>
              <a:t>-A position variable that shows the position of the elevator/where they currently are.</a:t>
            </a:r>
          </a:p>
          <a:p>
            <a:r>
              <a:rPr lang="en-AU" dirty="0"/>
              <a:t>-Lift is the constructor.</a:t>
            </a:r>
          </a:p>
          <a:p>
            <a:r>
              <a:rPr lang="en-AU"/>
              <a:t>-The </a:t>
            </a:r>
            <a:r>
              <a:rPr lang="en-AU" dirty="0"/>
              <a:t>Move() method calculates the movement and the Door() method controls the doors.</a:t>
            </a:r>
          </a:p>
          <a:p>
            <a:endParaRPr lang="en-AU" dirty="0"/>
          </a:p>
          <a:p>
            <a:endParaRPr lang="en-AU" dirty="0"/>
          </a:p>
          <a:p>
            <a:endParaRPr lang="en-AU" dirty="0"/>
          </a:p>
        </p:txBody>
      </p:sp>
    </p:spTree>
    <p:extLst>
      <p:ext uri="{BB962C8B-B14F-4D97-AF65-F5344CB8AC3E}">
        <p14:creationId xmlns:p14="http://schemas.microsoft.com/office/powerpoint/2010/main" val="284423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2C32-244C-861C-8B45-CC70007E0E06}"/>
              </a:ext>
            </a:extLst>
          </p:cNvPr>
          <p:cNvSpPr>
            <a:spLocks noGrp="1"/>
          </p:cNvSpPr>
          <p:nvPr>
            <p:ph type="title"/>
          </p:nvPr>
        </p:nvSpPr>
        <p:spPr/>
        <p:txBody>
          <a:bodyPr/>
          <a:lstStyle/>
          <a:p>
            <a:r>
              <a:rPr lang="en-AU" dirty="0"/>
              <a:t>The Safety Features Class</a:t>
            </a:r>
          </a:p>
        </p:txBody>
      </p:sp>
      <p:pic>
        <p:nvPicPr>
          <p:cNvPr id="2050" name="Picture 2" descr="How Many Post-Pandemic Office Workers Can Fit in One Elevator? - Propmodo">
            <a:extLst>
              <a:ext uri="{FF2B5EF4-FFF2-40B4-BE49-F238E27FC236}">
                <a16:creationId xmlns:a16="http://schemas.microsoft.com/office/drawing/2014/main" id="{38600C59-01B9-AA06-DA15-EA581F297F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1"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6BF0F8-3693-0C3F-25E5-48A385568778}"/>
              </a:ext>
            </a:extLst>
          </p:cNvPr>
          <p:cNvSpPr txBox="1"/>
          <p:nvPr/>
        </p:nvSpPr>
        <p:spPr>
          <a:xfrm>
            <a:off x="625642" y="1909011"/>
            <a:ext cx="4636169" cy="3970318"/>
          </a:xfrm>
          <a:prstGeom prst="rect">
            <a:avLst/>
          </a:prstGeom>
          <a:noFill/>
        </p:spPr>
        <p:txBody>
          <a:bodyPr wrap="square" rtlCol="0">
            <a:spAutoFit/>
          </a:bodyPr>
          <a:lstStyle/>
          <a:p>
            <a:r>
              <a:rPr lang="en-NZ" dirty="0"/>
              <a:t>The safety features involved in making a lift operate safely are extremely important. When looking at the parts involved in it we had taken the assumption that they typically will work of some sort of Boolean methods.</a:t>
            </a:r>
          </a:p>
          <a:p>
            <a:r>
              <a:rPr lang="en-NZ" dirty="0"/>
              <a:t>So things like the doors being open or closed will be a variable that will tell the elevator if it can move or not</a:t>
            </a:r>
          </a:p>
          <a:p>
            <a:r>
              <a:rPr lang="en-NZ" dirty="0"/>
              <a:t>The door sensors will keep the doors from closing on someone.</a:t>
            </a:r>
          </a:p>
          <a:p>
            <a:r>
              <a:rPr lang="en-NZ" dirty="0"/>
              <a:t>The interlock and restraints will also keep the elevator from moving while looked </a:t>
            </a:r>
            <a:r>
              <a:rPr lang="en-NZ" dirty="0" err="1"/>
              <a:t>inplace</a:t>
            </a:r>
            <a:r>
              <a:rPr lang="en-NZ" dirty="0"/>
              <a:t>.</a:t>
            </a:r>
          </a:p>
        </p:txBody>
      </p:sp>
    </p:spTree>
    <p:extLst>
      <p:ext uri="{BB962C8B-B14F-4D97-AF65-F5344CB8AC3E}">
        <p14:creationId xmlns:p14="http://schemas.microsoft.com/office/powerpoint/2010/main" val="420685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F627-5250-3390-F3CC-B979F1DADDA3}"/>
              </a:ext>
            </a:extLst>
          </p:cNvPr>
          <p:cNvSpPr>
            <a:spLocks noGrp="1"/>
          </p:cNvSpPr>
          <p:nvPr>
            <p:ph type="title"/>
          </p:nvPr>
        </p:nvSpPr>
        <p:spPr/>
        <p:txBody>
          <a:bodyPr/>
          <a:lstStyle/>
          <a:p>
            <a:r>
              <a:rPr lang="en-AU" dirty="0"/>
              <a:t>The Extra Features Class</a:t>
            </a:r>
          </a:p>
        </p:txBody>
      </p:sp>
      <p:sp>
        <p:nvSpPr>
          <p:cNvPr id="3" name="Content Placeholder 2">
            <a:extLst>
              <a:ext uri="{FF2B5EF4-FFF2-40B4-BE49-F238E27FC236}">
                <a16:creationId xmlns:a16="http://schemas.microsoft.com/office/drawing/2014/main" id="{9537B092-3D1A-B029-089C-BBCE4171FD60}"/>
              </a:ext>
            </a:extLst>
          </p:cNvPr>
          <p:cNvSpPr>
            <a:spLocks noGrp="1"/>
          </p:cNvSpPr>
          <p:nvPr>
            <p:ph idx="1"/>
          </p:nvPr>
        </p:nvSpPr>
        <p:spPr>
          <a:xfrm>
            <a:off x="989400" y="1685925"/>
            <a:ext cx="5419713" cy="4040191"/>
          </a:xfrm>
        </p:spPr>
        <p:txBody>
          <a:bodyPr/>
          <a:lstStyle/>
          <a:p>
            <a:r>
              <a:rPr lang="en-AU" dirty="0"/>
              <a:t>The extras feature class will add music, air conditioning and lighting. The class will also power everything off if the elevator is not running.</a:t>
            </a:r>
          </a:p>
          <a:p>
            <a:r>
              <a:rPr lang="en-AU" dirty="0"/>
              <a:t>The variables are lights, music, power and conditioning. All bools besides music. </a:t>
            </a:r>
          </a:p>
          <a:p>
            <a:endParaRPr lang="en-AU" dirty="0"/>
          </a:p>
          <a:p>
            <a:endParaRPr lang="en-AU" dirty="0"/>
          </a:p>
        </p:txBody>
      </p:sp>
      <p:pic>
        <p:nvPicPr>
          <p:cNvPr id="3074" name="Picture 2" descr="Realistic Elevator Cabin With Closed Doors Inside Stock Illustration -  Download Image Now - Elevator, Indoors, Inside Of - iStock">
            <a:extLst>
              <a:ext uri="{FF2B5EF4-FFF2-40B4-BE49-F238E27FC236}">
                <a16:creationId xmlns:a16="http://schemas.microsoft.com/office/drawing/2014/main" id="{FD7C35FF-3CC5-35A0-93E7-FAECBD6A1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099" y="0"/>
            <a:ext cx="56699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37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7E72-9790-F652-C42F-41A4D294A709}"/>
              </a:ext>
            </a:extLst>
          </p:cNvPr>
          <p:cNvSpPr>
            <a:spLocks noGrp="1"/>
          </p:cNvSpPr>
          <p:nvPr>
            <p:ph type="title"/>
          </p:nvPr>
        </p:nvSpPr>
        <p:spPr/>
        <p:txBody>
          <a:bodyPr/>
          <a:lstStyle/>
          <a:p>
            <a:r>
              <a:rPr lang="en-AU" dirty="0"/>
              <a:t>The Control Panel Class</a:t>
            </a:r>
          </a:p>
        </p:txBody>
      </p:sp>
      <p:sp>
        <p:nvSpPr>
          <p:cNvPr id="3" name="Content Placeholder 2">
            <a:extLst>
              <a:ext uri="{FF2B5EF4-FFF2-40B4-BE49-F238E27FC236}">
                <a16:creationId xmlns:a16="http://schemas.microsoft.com/office/drawing/2014/main" id="{E65D6727-B2AC-C93B-8E1C-FFDAF36DB196}"/>
              </a:ext>
            </a:extLst>
          </p:cNvPr>
          <p:cNvSpPr>
            <a:spLocks noGrp="1"/>
          </p:cNvSpPr>
          <p:nvPr>
            <p:ph idx="1"/>
          </p:nvPr>
        </p:nvSpPr>
        <p:spPr>
          <a:xfrm>
            <a:off x="615142" y="1685925"/>
            <a:ext cx="5070763" cy="4040191"/>
          </a:xfrm>
        </p:spPr>
        <p:txBody>
          <a:bodyPr/>
          <a:lstStyle/>
          <a:p>
            <a:pPr marL="0" indent="0">
              <a:buNone/>
            </a:pPr>
            <a:r>
              <a:rPr lang="en-AU" dirty="0"/>
              <a:t> The control panel class is the control panel you find inside and outside of the elevator and its job is too call the elevator and to open and close the doors along with controlling which floor the elevator will </a:t>
            </a:r>
            <a:r>
              <a:rPr lang="en-AU" dirty="0" err="1"/>
              <a:t>goto</a:t>
            </a:r>
            <a:r>
              <a:rPr lang="en-AU" dirty="0"/>
              <a:t> and this will be done with it working in conjunction with the move method.</a:t>
            </a:r>
          </a:p>
        </p:txBody>
      </p:sp>
      <p:pic>
        <p:nvPicPr>
          <p:cNvPr id="4098" name="Picture 2" descr="Elevator screens - XPO Screens">
            <a:extLst>
              <a:ext uri="{FF2B5EF4-FFF2-40B4-BE49-F238E27FC236}">
                <a16:creationId xmlns:a16="http://schemas.microsoft.com/office/drawing/2014/main" id="{73226A17-BFC3-452A-4F80-0A8A575F9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122" y="-92076"/>
            <a:ext cx="5753878" cy="695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86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09AD-546B-9733-4A93-B73493ECAA06}"/>
              </a:ext>
            </a:extLst>
          </p:cNvPr>
          <p:cNvSpPr>
            <a:spLocks noGrp="1"/>
          </p:cNvSpPr>
          <p:nvPr>
            <p:ph type="title"/>
          </p:nvPr>
        </p:nvSpPr>
        <p:spPr/>
        <p:txBody>
          <a:bodyPr/>
          <a:lstStyle/>
          <a:p>
            <a:r>
              <a:rPr lang="en-AU" dirty="0"/>
              <a:t>The Control Class</a:t>
            </a:r>
          </a:p>
        </p:txBody>
      </p:sp>
      <p:pic>
        <p:nvPicPr>
          <p:cNvPr id="5122" name="Picture 2" descr="23,984 Inside Elevator Stock Photos, Pictures &amp; Royalty-Free Images - iStock">
            <a:extLst>
              <a:ext uri="{FF2B5EF4-FFF2-40B4-BE49-F238E27FC236}">
                <a16:creationId xmlns:a16="http://schemas.microsoft.com/office/drawing/2014/main" id="{EFA45AFA-DC47-E7AE-AB11-067B4F07E3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3437" y="0"/>
            <a:ext cx="568856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8070DB-2358-D394-A462-3613F2D7FCA4}"/>
              </a:ext>
            </a:extLst>
          </p:cNvPr>
          <p:cNvSpPr txBox="1"/>
          <p:nvPr/>
        </p:nvSpPr>
        <p:spPr>
          <a:xfrm>
            <a:off x="577516" y="1989221"/>
            <a:ext cx="5111048" cy="3139321"/>
          </a:xfrm>
          <a:prstGeom prst="rect">
            <a:avLst/>
          </a:prstGeom>
          <a:noFill/>
        </p:spPr>
        <p:txBody>
          <a:bodyPr wrap="square" rtlCol="0">
            <a:spAutoFit/>
          </a:bodyPr>
          <a:lstStyle/>
          <a:p>
            <a:r>
              <a:rPr lang="en-NZ" dirty="0"/>
              <a:t>The controller class will keep track of the current position and floor of the elevator with position of the elevator would be measured with a float due to the fact that it may be important to have a more precise value of its position. </a:t>
            </a:r>
          </a:p>
          <a:p>
            <a:r>
              <a:rPr lang="en-NZ" dirty="0"/>
              <a:t>As well as an int value of the floor currently on.</a:t>
            </a:r>
          </a:p>
          <a:p>
            <a:r>
              <a:rPr lang="en-NZ" dirty="0"/>
              <a:t>The controller will have a method which deals with the movement of the elevator in particular checking if the elevator is safe to move based off of the safety </a:t>
            </a:r>
            <a:r>
              <a:rPr lang="en-NZ" dirty="0" err="1"/>
              <a:t>precausions</a:t>
            </a:r>
            <a:endParaRPr lang="en-NZ" dirty="0"/>
          </a:p>
        </p:txBody>
      </p:sp>
    </p:spTree>
    <p:extLst>
      <p:ext uri="{BB962C8B-B14F-4D97-AF65-F5344CB8AC3E}">
        <p14:creationId xmlns:p14="http://schemas.microsoft.com/office/powerpoint/2010/main" val="749992658"/>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223B30"/>
      </a:dk2>
      <a:lt2>
        <a:srgbClr val="E2E8E4"/>
      </a:lt2>
      <a:accent1>
        <a:srgbClr val="EE6EC1"/>
      </a:accent1>
      <a:accent2>
        <a:srgbClr val="EB4E72"/>
      </a:accent2>
      <a:accent3>
        <a:srgbClr val="EE866E"/>
      </a:accent3>
      <a:accent4>
        <a:srgbClr val="DA9428"/>
      </a:accent4>
      <a:accent5>
        <a:srgbClr val="A5A74D"/>
      </a:accent5>
      <a:accent6>
        <a:srgbClr val="7DB13B"/>
      </a:accent6>
      <a:hlink>
        <a:srgbClr val="568E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29</TotalTime>
  <Words>382</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Goudy Old Style</vt:lpstr>
      <vt:lpstr>Wingdings</vt:lpstr>
      <vt:lpstr>FrostyVTI</vt:lpstr>
      <vt:lpstr>Elevator UML</vt:lpstr>
      <vt:lpstr>PowerPoint Presentation</vt:lpstr>
      <vt:lpstr>The Lift Class </vt:lpstr>
      <vt:lpstr>The Safety Features Class</vt:lpstr>
      <vt:lpstr>The Extra Features Class</vt:lpstr>
      <vt:lpstr>The Control Panel Class</vt:lpstr>
      <vt:lpstr>The Control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BANANASFtW APPLESFtW</dc:creator>
  <cp:lastModifiedBy>Jackson Williamson (1000107223)</cp:lastModifiedBy>
  <cp:revision>10</cp:revision>
  <dcterms:created xsi:type="dcterms:W3CDTF">2022-08-17T04:49:24Z</dcterms:created>
  <dcterms:modified xsi:type="dcterms:W3CDTF">2022-08-17T05:45:01Z</dcterms:modified>
</cp:coreProperties>
</file>