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AU" dirty="0"/>
              <a:t>Elevator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251889"/>
          </a:xfrm>
        </p:spPr>
        <p:txBody>
          <a:bodyPr>
            <a:normAutofit/>
          </a:bodyPr>
          <a:lstStyle/>
          <a:p>
            <a:r>
              <a:rPr lang="en-AU" sz="1400" dirty="0"/>
              <a:t>By the us</a:t>
            </a:r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Lift Class </a:t>
            </a:r>
          </a:p>
        </p:txBody>
      </p:sp>
      <p:pic>
        <p:nvPicPr>
          <p:cNvPr id="1026" name="Picture 2" descr="The New York high life has given me a new fear – of elevators | Emma  Brockes | The Guardian">
            <a:extLst>
              <a:ext uri="{FF2B5EF4-FFF2-40B4-BE49-F238E27FC236}">
                <a16:creationId xmlns:a16="http://schemas.microsoft.com/office/drawing/2014/main" id="{3578B7BC-A2CB-D274-BB27-223CC5B1F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05" y="0"/>
            <a:ext cx="61861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98E39-8CEE-E552-4D0C-975CF52FB36F}"/>
              </a:ext>
            </a:extLst>
          </p:cNvPr>
          <p:cNvSpPr txBox="1"/>
          <p:nvPr/>
        </p:nvSpPr>
        <p:spPr>
          <a:xfrm>
            <a:off x="332509" y="2219498"/>
            <a:ext cx="4422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Variables:</a:t>
            </a:r>
          </a:p>
          <a:p>
            <a:r>
              <a:rPr lang="en-AU" dirty="0"/>
              <a:t>-A move variable that controls the movement of the elevator.</a:t>
            </a:r>
          </a:p>
          <a:p>
            <a:r>
              <a:rPr lang="en-AU" dirty="0"/>
              <a:t>-A door variable that is either true for open or false for closed.</a:t>
            </a:r>
          </a:p>
          <a:p>
            <a:r>
              <a:rPr lang="en-AU" dirty="0"/>
              <a:t>-A floor variable that tells the user the floor there going too.</a:t>
            </a:r>
          </a:p>
          <a:p>
            <a:r>
              <a:rPr lang="en-AU" dirty="0"/>
              <a:t>-A position variable that shows the position of the elevator/where they currently are.</a:t>
            </a:r>
          </a:p>
          <a:p>
            <a:r>
              <a:rPr lang="en-AU" dirty="0"/>
              <a:t>-Lift is the constructor.</a:t>
            </a:r>
          </a:p>
          <a:p>
            <a:r>
              <a:rPr lang="en-AU"/>
              <a:t>-The </a:t>
            </a:r>
            <a:r>
              <a:rPr lang="en-AU" dirty="0"/>
              <a:t>Move() method calculates the movement and the Door() method controls the doors.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Safety Features Class</a:t>
            </a:r>
          </a:p>
        </p:txBody>
      </p:sp>
      <p:pic>
        <p:nvPicPr>
          <p:cNvPr id="2050" name="Picture 2" descr="How Many Post-Pandemic Office Workers Can Fit in One Elevator? - Propmodo">
            <a:extLst>
              <a:ext uri="{FF2B5EF4-FFF2-40B4-BE49-F238E27FC236}">
                <a16:creationId xmlns:a16="http://schemas.microsoft.com/office/drawing/2014/main" id="{38600C59-01B9-AA06-DA15-EA581F297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Extra Features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Realistic Elevator Cabin With Closed Doors Inside Stock Illustration -  Download Image Now - Elevator, Indoors, Inside Of - iStock">
            <a:extLst>
              <a:ext uri="{FF2B5EF4-FFF2-40B4-BE49-F238E27FC236}">
                <a16:creationId xmlns:a16="http://schemas.microsoft.com/office/drawing/2014/main" id="{FD7C35FF-3CC5-35A0-93E7-FAECBD6A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9" y="0"/>
            <a:ext cx="5669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E72-9790-F652-C42F-41A4D29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Panel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727-B2AC-C93B-8E1C-FFDAF36D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 descr="Elevator screens - XPO Screens">
            <a:extLst>
              <a:ext uri="{FF2B5EF4-FFF2-40B4-BE49-F238E27FC236}">
                <a16:creationId xmlns:a16="http://schemas.microsoft.com/office/drawing/2014/main" id="{73226A17-BFC3-452A-4F80-0A8A575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2" y="-92076"/>
            <a:ext cx="5753878" cy="6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9AD-546B-9733-4A93-B73493E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Class</a:t>
            </a:r>
          </a:p>
        </p:txBody>
      </p:sp>
      <p:pic>
        <p:nvPicPr>
          <p:cNvPr id="5122" name="Picture 2" descr="23,984 Inside Elevator Stock Photos, Pictures &amp; Royalty-Free Images - iStock">
            <a:extLst>
              <a:ext uri="{FF2B5EF4-FFF2-40B4-BE49-F238E27FC236}">
                <a16:creationId xmlns:a16="http://schemas.microsoft.com/office/drawing/2014/main" id="{EFA45AFA-DC47-E7AE-AB11-067B4F07E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37" y="0"/>
            <a:ext cx="5688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9265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Elevator UML</vt:lpstr>
      <vt:lpstr>PowerPoint Presentation</vt:lpstr>
      <vt:lpstr>The Lift Class </vt:lpstr>
      <vt:lpstr>The Safety Features Class</vt:lpstr>
      <vt:lpstr>The Extra Features Class</vt:lpstr>
      <vt:lpstr>The Control Panel Class</vt:lpstr>
      <vt:lpstr>The Control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BANANASFtW APPLESFtW</cp:lastModifiedBy>
  <cp:revision>6</cp:revision>
  <dcterms:created xsi:type="dcterms:W3CDTF">2022-08-17T04:49:24Z</dcterms:created>
  <dcterms:modified xsi:type="dcterms:W3CDTF">2022-08-17T05:11:57Z</dcterms:modified>
</cp:coreProperties>
</file>