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8/17/2022</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9550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8/17/2022</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474329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8/17/2022</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784162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8/17/2022</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97981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8/17/2022</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60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8/17/2022</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97529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8/17/2022</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98871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8/17/2022</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225973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8/17/2022</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021173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8/17/2022</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367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8/17/2022</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172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8/17/2022</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52583224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EC32AE-E4F8-4BC6-BEF2-B48BDD157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0E7A03-6CD1-5F50-2B89-A9F100844481}"/>
              </a:ext>
            </a:extLst>
          </p:cNvPr>
          <p:cNvSpPr>
            <a:spLocks noGrp="1"/>
          </p:cNvSpPr>
          <p:nvPr>
            <p:ph type="ctrTitle"/>
          </p:nvPr>
        </p:nvSpPr>
        <p:spPr>
          <a:xfrm>
            <a:off x="7760863" y="1079500"/>
            <a:ext cx="3882286" cy="2138400"/>
          </a:xfrm>
        </p:spPr>
        <p:txBody>
          <a:bodyPr>
            <a:normAutofit/>
          </a:bodyPr>
          <a:lstStyle/>
          <a:p>
            <a:r>
              <a:rPr lang="en-AU" dirty="0"/>
              <a:t>Elevator UML</a:t>
            </a:r>
          </a:p>
        </p:txBody>
      </p:sp>
      <p:sp>
        <p:nvSpPr>
          <p:cNvPr id="3" name="Subtitle 2">
            <a:extLst>
              <a:ext uri="{FF2B5EF4-FFF2-40B4-BE49-F238E27FC236}">
                <a16:creationId xmlns:a16="http://schemas.microsoft.com/office/drawing/2014/main" id="{3C9F2805-24B6-5F80-30F7-0318DCC74A26}"/>
              </a:ext>
            </a:extLst>
          </p:cNvPr>
          <p:cNvSpPr>
            <a:spLocks noGrp="1"/>
          </p:cNvSpPr>
          <p:nvPr>
            <p:ph type="subTitle" idx="1"/>
          </p:nvPr>
        </p:nvSpPr>
        <p:spPr>
          <a:xfrm>
            <a:off x="8208006" y="4113213"/>
            <a:ext cx="2988000" cy="1251889"/>
          </a:xfrm>
        </p:spPr>
        <p:txBody>
          <a:bodyPr>
            <a:normAutofit/>
          </a:bodyPr>
          <a:lstStyle/>
          <a:p>
            <a:r>
              <a:rPr lang="en-AU" sz="1400" dirty="0"/>
              <a:t>By the us</a:t>
            </a:r>
          </a:p>
        </p:txBody>
      </p:sp>
      <p:pic>
        <p:nvPicPr>
          <p:cNvPr id="4" name="Picture 3" descr="A stack of colorful boxes">
            <a:extLst>
              <a:ext uri="{FF2B5EF4-FFF2-40B4-BE49-F238E27FC236}">
                <a16:creationId xmlns:a16="http://schemas.microsoft.com/office/drawing/2014/main" id="{34941020-22A0-D5BF-FBBA-5107FD3D33EB}"/>
              </a:ext>
            </a:extLst>
          </p:cNvPr>
          <p:cNvPicPr>
            <a:picLocks noChangeAspect="1"/>
          </p:cNvPicPr>
          <p:nvPr/>
        </p:nvPicPr>
        <p:blipFill rotWithShape="1">
          <a:blip r:embed="rId2"/>
          <a:srcRect l="8043" r="22287" b="-1"/>
          <a:stretch/>
        </p:blipFill>
        <p:spPr>
          <a:xfrm>
            <a:off x="20" y="10"/>
            <a:ext cx="7211993" cy="6857990"/>
          </a:xfrm>
          <a:prstGeom prst="rect">
            <a:avLst/>
          </a:prstGeom>
        </p:spPr>
      </p:pic>
      <p:cxnSp>
        <p:nvCxnSpPr>
          <p:cNvPr id="11" name="Straight Connector 10">
            <a:extLst>
              <a:ext uri="{FF2B5EF4-FFF2-40B4-BE49-F238E27FC236}">
                <a16:creationId xmlns:a16="http://schemas.microsoft.com/office/drawing/2014/main" id="{5211C822-2379-4749-95C7-3CDA93294E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2006"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59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21A5-A7EA-D539-74CB-AC030EE9E9CF}"/>
              </a:ext>
            </a:extLst>
          </p:cNvPr>
          <p:cNvSpPr>
            <a:spLocks noGrp="1"/>
          </p:cNvSpPr>
          <p:nvPr>
            <p:ph type="title"/>
          </p:nvPr>
        </p:nvSpPr>
        <p:spPr/>
        <p:txBody>
          <a:bodyPr/>
          <a:lstStyle/>
          <a:p>
            <a:endParaRPr lang="en-AU"/>
          </a:p>
        </p:txBody>
      </p:sp>
      <p:pic>
        <p:nvPicPr>
          <p:cNvPr id="5" name="Content Placeholder 4" descr="Diagram&#10;&#10;Description automatically generated">
            <a:extLst>
              <a:ext uri="{FF2B5EF4-FFF2-40B4-BE49-F238E27FC236}">
                <a16:creationId xmlns:a16="http://schemas.microsoft.com/office/drawing/2014/main" id="{47D69C6D-3975-035C-F637-F02F8CE8DE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14" y="25291"/>
            <a:ext cx="12213771" cy="6832709"/>
          </a:xfrm>
        </p:spPr>
      </p:pic>
    </p:spTree>
    <p:extLst>
      <p:ext uri="{BB962C8B-B14F-4D97-AF65-F5344CB8AC3E}">
        <p14:creationId xmlns:p14="http://schemas.microsoft.com/office/powerpoint/2010/main" val="3443355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D4B61-DA42-BDF2-A233-3C1D868975D9}"/>
              </a:ext>
            </a:extLst>
          </p:cNvPr>
          <p:cNvSpPr>
            <a:spLocks noGrp="1"/>
          </p:cNvSpPr>
          <p:nvPr>
            <p:ph type="title"/>
          </p:nvPr>
        </p:nvSpPr>
        <p:spPr/>
        <p:txBody>
          <a:bodyPr/>
          <a:lstStyle/>
          <a:p>
            <a:r>
              <a:rPr lang="en-AU" dirty="0"/>
              <a:t>Lift </a:t>
            </a:r>
          </a:p>
        </p:txBody>
      </p:sp>
      <p:sp>
        <p:nvSpPr>
          <p:cNvPr id="3" name="Content Placeholder 2">
            <a:extLst>
              <a:ext uri="{FF2B5EF4-FFF2-40B4-BE49-F238E27FC236}">
                <a16:creationId xmlns:a16="http://schemas.microsoft.com/office/drawing/2014/main" id="{81771CA8-64E5-62D4-5380-A01D8090ED34}"/>
              </a:ext>
            </a:extLst>
          </p:cNvPr>
          <p:cNvSpPr>
            <a:spLocks noGrp="1"/>
          </p:cNvSpPr>
          <p:nvPr>
            <p:ph idx="1"/>
          </p:nvPr>
        </p:nvSpPr>
        <p:spPr/>
        <p:txBody>
          <a:bodyPr/>
          <a:lstStyle/>
          <a:p>
            <a:r>
              <a:rPr lang="en-AU" dirty="0"/>
              <a:t>The idea behind the lift section in the diagram was to control the movement of the lift to accurately move between floors and to keep track of where it currently is so it will know how much it needs to move by to get to the next floor </a:t>
            </a:r>
          </a:p>
        </p:txBody>
      </p:sp>
      <p:pic>
        <p:nvPicPr>
          <p:cNvPr id="1026" name="Picture 2" descr="Robot chicken Emperor Palpatine on the escalator - YouTube">
            <a:extLst>
              <a:ext uri="{FF2B5EF4-FFF2-40B4-BE49-F238E27FC236}">
                <a16:creationId xmlns:a16="http://schemas.microsoft.com/office/drawing/2014/main" id="{07146891-BDDB-370F-F77A-A681C26B9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6945" y="3202478"/>
            <a:ext cx="4572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23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52C32-244C-861C-8B45-CC70007E0E06}"/>
              </a:ext>
            </a:extLst>
          </p:cNvPr>
          <p:cNvSpPr>
            <a:spLocks noGrp="1"/>
          </p:cNvSpPr>
          <p:nvPr>
            <p:ph type="title"/>
          </p:nvPr>
        </p:nvSpPr>
        <p:spPr/>
        <p:txBody>
          <a:bodyPr/>
          <a:lstStyle/>
          <a:p>
            <a:r>
              <a:rPr lang="en-AU" dirty="0"/>
              <a:t>The safety features</a:t>
            </a:r>
          </a:p>
        </p:txBody>
      </p:sp>
      <p:sp>
        <p:nvSpPr>
          <p:cNvPr id="3" name="Content Placeholder 2">
            <a:extLst>
              <a:ext uri="{FF2B5EF4-FFF2-40B4-BE49-F238E27FC236}">
                <a16:creationId xmlns:a16="http://schemas.microsoft.com/office/drawing/2014/main" id="{BC3C3FB3-EA61-C188-CB68-26A5DEA338BB}"/>
              </a:ext>
            </a:extLst>
          </p:cNvPr>
          <p:cNvSpPr>
            <a:spLocks noGrp="1"/>
          </p:cNvSpPr>
          <p:nvPr>
            <p:ph idx="1"/>
          </p:nvPr>
        </p:nvSpPr>
        <p:spPr/>
        <p:txBody>
          <a:bodyPr/>
          <a:lstStyle/>
          <a:p>
            <a:r>
              <a:rPr lang="en-NZ" dirty="0"/>
              <a:t>The safety features involved in making a lift operate safely are extremely important. When looking at the parts involved in it we had taken the assumption that they typically will work of some sort of Boolean methods.</a:t>
            </a:r>
          </a:p>
          <a:p>
            <a:pPr marL="0" indent="0">
              <a:buNone/>
            </a:pPr>
            <a:r>
              <a:rPr lang="en-NZ" dirty="0"/>
              <a:t>   This is because it includes things like door sensors and the door being                         </a:t>
            </a:r>
          </a:p>
          <a:p>
            <a:pPr marL="0" indent="0">
              <a:buNone/>
            </a:pPr>
            <a:r>
              <a:rPr lang="en-NZ" dirty="0"/>
              <a:t>   closed, restraints and locks and the elevator will only be calling to the </a:t>
            </a:r>
          </a:p>
          <a:p>
            <a:pPr marL="0" indent="0">
              <a:buNone/>
            </a:pPr>
            <a:r>
              <a:rPr lang="en-NZ" dirty="0"/>
              <a:t>   things that involve moving and some other features that will only be </a:t>
            </a:r>
          </a:p>
          <a:p>
            <a:pPr marL="0" indent="0">
              <a:buNone/>
            </a:pPr>
            <a:r>
              <a:rPr lang="en-NZ" dirty="0"/>
              <a:t>   able activate while many of the safety features </a:t>
            </a:r>
            <a:r>
              <a:rPr lang="en-NZ" dirty="0" err="1"/>
              <a:t>arnt</a:t>
            </a:r>
            <a:r>
              <a:rPr lang="en-NZ" dirty="0"/>
              <a:t> active.</a:t>
            </a:r>
          </a:p>
          <a:p>
            <a:endParaRPr lang="en-AU" dirty="0"/>
          </a:p>
        </p:txBody>
      </p:sp>
    </p:spTree>
    <p:extLst>
      <p:ext uri="{BB962C8B-B14F-4D97-AF65-F5344CB8AC3E}">
        <p14:creationId xmlns:p14="http://schemas.microsoft.com/office/powerpoint/2010/main" val="4206852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5F627-5250-3390-F3CC-B979F1DADDA3}"/>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9537B092-3D1A-B029-089C-BBCE4171FD60}"/>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4228371866"/>
      </p:ext>
    </p:extLst>
  </p:cSld>
  <p:clrMapOvr>
    <a:masterClrMapping/>
  </p:clrMapOvr>
</p:sld>
</file>

<file path=ppt/theme/theme1.xml><?xml version="1.0" encoding="utf-8"?>
<a:theme xmlns:a="http://schemas.openxmlformats.org/drawingml/2006/main" name="FrostyVTI">
  <a:themeElements>
    <a:clrScheme name="AnalogousFromLightSeedRightStep">
      <a:dk1>
        <a:srgbClr val="000000"/>
      </a:dk1>
      <a:lt1>
        <a:srgbClr val="FFFFFF"/>
      </a:lt1>
      <a:dk2>
        <a:srgbClr val="223B30"/>
      </a:dk2>
      <a:lt2>
        <a:srgbClr val="E2E8E4"/>
      </a:lt2>
      <a:accent1>
        <a:srgbClr val="EE6EC1"/>
      </a:accent1>
      <a:accent2>
        <a:srgbClr val="EB4E72"/>
      </a:accent2>
      <a:accent3>
        <a:srgbClr val="EE866E"/>
      </a:accent3>
      <a:accent4>
        <a:srgbClr val="DA9428"/>
      </a:accent4>
      <a:accent5>
        <a:srgbClr val="A5A74D"/>
      </a:accent5>
      <a:accent6>
        <a:srgbClr val="7DB13B"/>
      </a:accent6>
      <a:hlink>
        <a:srgbClr val="568E69"/>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8</TotalTime>
  <Words>150</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 LT Pro</vt:lpstr>
      <vt:lpstr>Goudy Old Style</vt:lpstr>
      <vt:lpstr>Wingdings</vt:lpstr>
      <vt:lpstr>FrostyVTI</vt:lpstr>
      <vt:lpstr>Elevator UML</vt:lpstr>
      <vt:lpstr>PowerPoint Presentation</vt:lpstr>
      <vt:lpstr>Lift </vt:lpstr>
      <vt:lpstr>The safety features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BANANASFtW APPLESFtW</dc:creator>
  <cp:lastModifiedBy>Jackson Williamson (1000107223)</cp:lastModifiedBy>
  <cp:revision>5</cp:revision>
  <dcterms:created xsi:type="dcterms:W3CDTF">2022-08-17T04:49:24Z</dcterms:created>
  <dcterms:modified xsi:type="dcterms:W3CDTF">2022-08-17T05:08:37Z</dcterms:modified>
</cp:coreProperties>
</file>