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9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DE55-FB0A-B95C-B273-83EE0EAB5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5003C-C35F-1889-D658-182FD7656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C27CB-7AC9-72E3-62F1-524767BD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D6723-4A49-766F-2E0F-8160CDE2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98297-5247-D9A6-D76A-87A6068B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9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6A532-FAB3-4080-136C-BFB8CBF5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7EC1-2541-A1B1-1A7D-2D983B095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A2C9C-1766-51EF-F0B5-B09F281D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94B1C-EAAB-2DE5-FAD3-C27CA34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93C4E-4DEC-1903-2317-FEFD4825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5487AA-E7DF-1832-3BDB-60CB43736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0C64E-7352-7BF5-ED77-7EC5A96D0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8224A-EB33-4E0E-4214-0B8C9EB8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7F988-C673-F504-B15A-36EC258E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53001-1424-A3EE-AF3C-943A6E50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3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C6A74-13D4-EF0F-5867-6C14F4D0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05063-6C07-4160-2D69-5ACAFA47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F37E8-0F02-45D6-225C-610DB520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4333B-258F-CD88-329D-2E51808B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1AD0A-1B2E-CC3E-1D74-17263DAA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8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E650-BD83-7750-9553-0272C60F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CD2BC-CF42-EAF6-2802-F752268E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5E2B0-9135-E6F7-69D6-3AF122B7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E420C-7032-9809-3753-436820D2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D8427-1059-68E1-21A5-07EDF488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B2F9-B30C-359E-BE3F-5F03C4FF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89C28-3A6F-64DC-4194-95B4B9D23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CAE84-DB53-1A14-0194-9CBBB79E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E1DDD-F4B0-5D75-A3F2-56866129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850D7-33A6-470F-71C5-BF033EEF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54125-108A-2676-55D2-DA458674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AC90C-46F1-3A75-2126-11AFAE40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A8AA5-6BD0-7C9F-21ED-450A02A1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9E53C-7D12-FE84-0F0A-FFB2D5BC1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023FF4-E525-D910-3CEE-0D97BD8F9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756E53-8573-54C4-3891-6E772534E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4D0126-DB24-49D5-E672-53E38F01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6FC30C-A406-446F-7647-E5F139A4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366D5E-6AF7-0552-AF42-6135B6E3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AE7A7-AD46-6F9F-F96F-5B87384E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BF714-D33E-222A-9EBE-EDB09536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717279-4330-2A73-C376-C0F6918B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D8051B-A744-2D7A-0EAA-3281C9E4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0A561-2526-0EAA-BD8C-B1DE6107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392D00-5872-C666-7B88-F2AB9452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1CFD-73C9-10F0-037F-E20D95E3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2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6E641-4F99-C871-C2CB-A4AC148C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78C8C-B647-61EB-9686-4B0E0AE8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DEACE-B33B-EE0F-7235-2EBF90986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E0C23-3605-B372-8033-D5145D7E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8F994-2C24-52E1-7F39-82A127A9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7465B-D3E4-EB68-505E-1339FE6A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7828B-A686-1F50-E3D3-FAB6F676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CD085-B772-1AEF-27B4-EABF58BF4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73201-158F-3E2C-D99B-EB4FE2B35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F8FE7-07EE-1567-B842-1776614C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63854-A241-CB6E-4631-81D002B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D2917-1A26-946E-814F-3A0EB3F3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6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BFCA37-4439-63D3-6A2A-CEA07C27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7BA7-BA6B-6C94-8BD1-99B0D3E0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8E766-0E0C-3D1A-9341-3157525C0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2AEE-27A0-4D47-990D-606A6A2CB25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E72A4-9E06-C0C0-9E02-32513C04C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52C04-442E-7137-35FF-1EC0D5F96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16E7B-930D-4943-B1C6-F8593CA77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3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A16DE-74B6-9B98-12BC-A5DC37671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+mn-lt"/>
              </a:rPr>
              <a:t>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7C6D72-7798-A660-85AB-C8F7F0E8D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9520" y="4907756"/>
            <a:ext cx="9144000" cy="1655762"/>
          </a:xfrm>
        </p:spPr>
        <p:txBody>
          <a:bodyPr/>
          <a:lstStyle/>
          <a:p>
            <a:r>
              <a:rPr lang="zh-CN" altLang="en-US" dirty="0"/>
              <a:t>唐平福</a:t>
            </a:r>
          </a:p>
        </p:txBody>
      </p:sp>
    </p:spTree>
    <p:extLst>
      <p:ext uri="{BB962C8B-B14F-4D97-AF65-F5344CB8AC3E}">
        <p14:creationId xmlns:p14="http://schemas.microsoft.com/office/powerpoint/2010/main" val="421364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FD1C-4FB1-D054-2272-B5E1D971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542502-8831-C2C4-3BC3-A298E316E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942975"/>
            <a:ext cx="10515600" cy="4746657"/>
          </a:xfrm>
        </p:spPr>
      </p:pic>
    </p:spTree>
    <p:extLst>
      <p:ext uri="{BB962C8B-B14F-4D97-AF65-F5344CB8AC3E}">
        <p14:creationId xmlns:p14="http://schemas.microsoft.com/office/powerpoint/2010/main" val="155920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BC8E2-5412-F067-0155-340C25F5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数据处理：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0E54F1-EA2A-C0CD-5A85-D6ACB8814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6892"/>
            <a:ext cx="10515600" cy="3448804"/>
          </a:xfrm>
        </p:spPr>
      </p:pic>
    </p:spTree>
    <p:extLst>
      <p:ext uri="{BB962C8B-B14F-4D97-AF65-F5344CB8AC3E}">
        <p14:creationId xmlns:p14="http://schemas.microsoft.com/office/powerpoint/2010/main" val="275979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E5CCB-A531-88D5-AAF6-403A20A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8285B7-F26E-B762-36C9-26695F7AE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" y="2942658"/>
            <a:ext cx="9686925" cy="22955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81B632-52FB-1599-ACB2-79E648FB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982"/>
            <a:ext cx="9115425" cy="28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0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DCEAF-5CF4-2F00-A446-811E0864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数据的查询：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400" dirty="0"/>
              <a:t>1.</a:t>
            </a:r>
            <a:r>
              <a:rPr lang="zh-CN" altLang="en-US" sz="2400" dirty="0"/>
              <a:t>基本查询：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A8C77A-D594-D86F-B1FD-330CB8B30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9914"/>
            <a:ext cx="10515600" cy="3442760"/>
          </a:xfrm>
        </p:spPr>
      </p:pic>
    </p:spTree>
    <p:extLst>
      <p:ext uri="{BB962C8B-B14F-4D97-AF65-F5344CB8AC3E}">
        <p14:creationId xmlns:p14="http://schemas.microsoft.com/office/powerpoint/2010/main" val="386472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F737D-AD2B-1E46-349A-952AC508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条件查询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AB7716-BD09-526C-543D-7D93E2FAD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0" y="1825625"/>
            <a:ext cx="10468340" cy="4351338"/>
          </a:xfrm>
        </p:spPr>
      </p:pic>
    </p:spTree>
    <p:extLst>
      <p:ext uri="{BB962C8B-B14F-4D97-AF65-F5344CB8AC3E}">
        <p14:creationId xmlns:p14="http://schemas.microsoft.com/office/powerpoint/2010/main" val="132348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75F55-6BA7-20E2-5181-80B068B8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诸如此类的查询方式还有很多，用户可以根据个人需要选择不同的查询方式，这也使得用户查询数据变得更加方便。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BE47F-FC6E-3E58-4B76-A9E0C5F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总结：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但是由于我的学习深度还比较浅，所以数据库还有很多值得学习和使用的地方。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总的来说：数据库在编程和软件开发中扮演着至关重要的角色，它提供了数据持久化、组织、管理和访问的完整解决方案。选择合适的数据库系统对于确保应用的性能、可扩展性和。全性至关重要。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28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02F50-2A47-6019-0F3B-EA06B10B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6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4000" b="0" i="0" dirty="0">
                <a:solidFill>
                  <a:srgbClr val="05073B"/>
                </a:solidFill>
                <a:effectLst/>
                <a:latin typeface="+mn-ea"/>
                <a:ea typeface="+mn-ea"/>
                <a:cs typeface="Microsoft Sans Serif" panose="020B0604020202020204" pitchFamily="34" charset="0"/>
              </a:rPr>
              <a:t>概括</a:t>
            </a:r>
            <a:r>
              <a:rPr lang="zh-CN" altLang="en-US" sz="2800" b="0" i="0" dirty="0">
                <a:solidFill>
                  <a:srgbClr val="05073B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：</a:t>
            </a:r>
            <a:r>
              <a:rPr lang="zh-CN" altLang="en-US" sz="3100" b="0" i="0" dirty="0">
                <a:solidFill>
                  <a:srgbClr val="05073B"/>
                </a:solidFill>
                <a:effectLst/>
                <a:latin typeface="+mn-ea"/>
                <a:ea typeface="+mn-ea"/>
                <a:cs typeface="Microsoft Sans Serif" panose="020B0604020202020204" pitchFamily="34" charset="0"/>
              </a:rPr>
              <a:t>数据库是一个用于存储、组织、管理和访问数据的系统。它是软件应用的重要组成部分，特别是在需要持久化存储数据的场景中</a:t>
            </a:r>
            <a:r>
              <a:rPr lang="zh-CN" altLang="en-US" sz="2800" b="0" i="0" dirty="0">
                <a:solidFill>
                  <a:srgbClr val="05073B"/>
                </a:solidFill>
                <a:effectLst/>
                <a:latin typeface="+mn-ea"/>
                <a:ea typeface="+mn-ea"/>
                <a:cs typeface="Microsoft Sans Serif" panose="020B0604020202020204" pitchFamily="34" charset="0"/>
              </a:rPr>
              <a:t>。</a:t>
            </a:r>
            <a:endParaRPr lang="zh-CN" altLang="en-US" sz="2800" dirty="0">
              <a:latin typeface="+mn-ea"/>
              <a:ea typeface="+mn-ea"/>
              <a:cs typeface="Microsoft Sans Serif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DFFEA-EECD-6B0C-992C-BC99FBFB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45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数据库定义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数据库（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Database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）是一种结构化的数据存储方式，它允许以高效和一致的方式存储、检索和管理数据。数据通常按照模型（如关系模型、文档模型、图形模型等）组织，以便快速访问和操作。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15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1E02-86A0-1001-1BBF-8720375F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具体包括：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65FFC-68E3-9078-F259-17E3FB67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数据存储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：数据库可以存储大量的数据，包括结构化数据（如表格）、半结构化数据（如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JSON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文档）和非结构化数据（如图像、视频）。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数据模型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：数据库系统通常基于某种数据模型进行设计，常见的模型包括关系模型（如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MySQL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PostgreSQL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）、文档模型（如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MongoDB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）、键值模型（如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Redis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）和图形模型（如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Neo4j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）。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数据访问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：数据库管理系统（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DBMS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）提供了一套机制，允许用户通过查询语言（如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SQL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MongoDB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5073B"/>
                </a:solidFill>
                <a:effectLst/>
                <a:uLnTx/>
                <a:uFillTx/>
                <a:latin typeface="PingFang-SC-Regular"/>
                <a:ea typeface="等线" panose="02010600030101010101" pitchFamily="2" charset="-122"/>
                <a:cs typeface="+mn-cs"/>
              </a:rPr>
              <a:t>查询语言）访问和操作数据。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99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2146E-C92D-20BB-9E6B-9FEEA5F2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8CCF8-5EDA-4ABD-27E6-10E7681A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数据组织和管理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：数据库系统通过数据模型和数据结构来组织和管理数据，确保数据的完整性、一致性和安全性。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数据共享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：数据库允许多个用户或应用程序同时访问和修改数据，从而实现数据的共享和协作。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数据备份和恢复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：数据库系统提供备份和恢复机制，确保在数据丢失或损坏时可以恢复数据。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高效数据访问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：数据库系统通过索引、查询优化等技术，提供高效的数据访问性能，满足实时数据处理和分析的需求。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44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4CEEC-68EE-67F0-E768-272BB156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关系数据库（</a:t>
            </a:r>
            <a:r>
              <a:rPr lang="en-US" altLang="zh-CN" b="1" i="0" dirty="0">
                <a:solidFill>
                  <a:srgbClr val="05073B"/>
                </a:solidFill>
                <a:effectLst/>
                <a:latin typeface="-apple-system"/>
              </a:rPr>
              <a:t>RDBMS</a:t>
            </a: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C931B-C596-B1AD-3384-EF60344C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zh-CN" altLang="en-US" dirty="0"/>
              <a:t>关系数据库是一种常见的数据库类型，其概念是：建立在关系模型的基础上，由多张相互联系的二维表组成数据库。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5E3BC3-9DEE-120D-6D09-7C8892F0E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3533"/>
            <a:ext cx="9039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3689A-A798-D55A-06B2-C1D56A8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数据库查询语句：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AAD09-FFD5-5F2A-9C66-1BB412AC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通用语法：</a:t>
            </a:r>
            <a:endParaRPr lang="en-US" altLang="zh-CN" sz="3600" dirty="0"/>
          </a:p>
          <a:p>
            <a:r>
              <a:rPr lang="en-US" altLang="zh-CN" sz="3600" dirty="0"/>
              <a:t>1.SQL</a:t>
            </a:r>
            <a:r>
              <a:rPr lang="zh-CN" altLang="en-US" sz="3600" dirty="0"/>
              <a:t>语句可以单行或多行书写，以分号结尾。</a:t>
            </a:r>
            <a:endParaRPr lang="en-US" altLang="zh-CN" sz="3600" dirty="0"/>
          </a:p>
          <a:p>
            <a:r>
              <a:rPr lang="en-US" altLang="zh-CN" sz="3600" dirty="0"/>
              <a:t>2.SQL</a:t>
            </a:r>
            <a:r>
              <a:rPr lang="zh-CN" altLang="en-US" sz="3600" dirty="0"/>
              <a:t>语句可以用空格或者缩进来增强语句可读性</a:t>
            </a:r>
            <a:endParaRPr lang="en-US" altLang="zh-CN" sz="3600" dirty="0"/>
          </a:p>
          <a:p>
            <a:r>
              <a:rPr lang="en-US" altLang="zh-CN" sz="3600" dirty="0"/>
              <a:t>3.MYSQL</a:t>
            </a:r>
            <a:r>
              <a:rPr lang="zh-CN" altLang="en-US" sz="3600" dirty="0"/>
              <a:t>数据库的</a:t>
            </a:r>
            <a:r>
              <a:rPr lang="en-US" altLang="zh-CN" sz="3600" dirty="0"/>
              <a:t>SQL</a:t>
            </a:r>
            <a:r>
              <a:rPr lang="zh-CN" altLang="en-US" sz="3600" dirty="0"/>
              <a:t>语句不区分大小写，便于编写。</a:t>
            </a:r>
            <a:endParaRPr lang="en-US" altLang="zh-CN" sz="3600" dirty="0"/>
          </a:p>
          <a:p>
            <a:r>
              <a:rPr lang="en-US" altLang="zh-CN" sz="3600" dirty="0"/>
              <a:t>MYSQL</a:t>
            </a:r>
            <a:r>
              <a:rPr lang="zh-CN" altLang="en-US" sz="3600" dirty="0"/>
              <a:t>特有单行注释内容：“</a:t>
            </a:r>
            <a:r>
              <a:rPr lang="en-US" altLang="zh-CN" sz="3600" dirty="0"/>
              <a:t>#</a:t>
            </a:r>
            <a:r>
              <a:rPr lang="zh-CN" altLang="en-US" sz="3600" dirty="0"/>
              <a:t>”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                                    多行：“</a:t>
            </a:r>
            <a:r>
              <a:rPr lang="en-US" altLang="zh-CN" sz="3600" dirty="0"/>
              <a:t>/* */</a:t>
            </a:r>
            <a:r>
              <a:rPr lang="zh-CN" altLang="en-US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1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4DC42-A026-D90A-5832-A2667D29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数据库操作：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32F33A-A2B3-981E-A605-0559D1ED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53" y="1825625"/>
            <a:ext cx="10275694" cy="4351338"/>
          </a:xfrm>
        </p:spPr>
      </p:pic>
    </p:spTree>
    <p:extLst>
      <p:ext uri="{BB962C8B-B14F-4D97-AF65-F5344CB8AC3E}">
        <p14:creationId xmlns:p14="http://schemas.microsoft.com/office/powerpoint/2010/main" val="182188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F83E0-9F05-47AA-C440-0F5F19F9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表的操作：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950836-1203-009E-146D-92DC67C16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8396"/>
            <a:ext cx="10515600" cy="4165795"/>
          </a:xfrm>
        </p:spPr>
      </p:pic>
    </p:spTree>
    <p:extLst>
      <p:ext uri="{BB962C8B-B14F-4D97-AF65-F5344CB8AC3E}">
        <p14:creationId xmlns:p14="http://schemas.microsoft.com/office/powerpoint/2010/main" val="39453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20EF5-20F0-F0F6-1239-22B0FC67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8FBBA7-4E80-3A3C-1B59-82E8E1A36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0576"/>
            <a:ext cx="10515600" cy="4057649"/>
          </a:xfrm>
        </p:spPr>
      </p:pic>
    </p:spTree>
    <p:extLst>
      <p:ext uri="{BB962C8B-B14F-4D97-AF65-F5344CB8AC3E}">
        <p14:creationId xmlns:p14="http://schemas.microsoft.com/office/powerpoint/2010/main" val="188316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543</Words>
  <Application>Microsoft Office PowerPoint</Application>
  <PresentationFormat>宽屏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PingFang-SC-Regular</vt:lpstr>
      <vt:lpstr>等线</vt:lpstr>
      <vt:lpstr>等线 Light</vt:lpstr>
      <vt:lpstr>Arial</vt:lpstr>
      <vt:lpstr>Microsoft Sans Serif</vt:lpstr>
      <vt:lpstr>Office 主题​​</vt:lpstr>
      <vt:lpstr>数据库</vt:lpstr>
      <vt:lpstr>概括：数据库是一个用于存储、组织、管理和访问数据的系统。它是软件应用的重要组成部分，特别是在需要持久化存储数据的场景中。</vt:lpstr>
      <vt:lpstr>具体包括：</vt:lpstr>
      <vt:lpstr>作用：</vt:lpstr>
      <vt:lpstr>关系数据库（RDBMS）</vt:lpstr>
      <vt:lpstr>数据库查询语句：SQL语句</vt:lpstr>
      <vt:lpstr>数据库操作：</vt:lpstr>
      <vt:lpstr>表的操作：</vt:lpstr>
      <vt:lpstr>  </vt:lpstr>
      <vt:lpstr> </vt:lpstr>
      <vt:lpstr>数据处理：</vt:lpstr>
      <vt:lpstr> </vt:lpstr>
      <vt:lpstr>数据的查询：  1.基本查询：</vt:lpstr>
      <vt:lpstr>2.条件查询</vt:lpstr>
      <vt:lpstr>诸如此类的查询方式还有很多，用户可以根据个人需要选择不同的查询方式，这也使得用户查询数据变得更加方便。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8613330852808</dc:creator>
  <cp:lastModifiedBy>8613330852808</cp:lastModifiedBy>
  <cp:revision>1</cp:revision>
  <dcterms:created xsi:type="dcterms:W3CDTF">2024-10-31T12:04:11Z</dcterms:created>
  <dcterms:modified xsi:type="dcterms:W3CDTF">2024-10-31T13:20:59Z</dcterms:modified>
</cp:coreProperties>
</file>