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4" r:id="rId4"/>
    <p:sldId id="266" r:id="rId5"/>
    <p:sldId id="267" r:id="rId6"/>
    <p:sldId id="265" r:id="rId7"/>
    <p:sldId id="261" r:id="rId8"/>
    <p:sldId id="263" r:id="rId9"/>
    <p:sldId id="268" r:id="rId10"/>
    <p:sldId id="269" r:id="rId11"/>
    <p:sldId id="256" r:id="rId12"/>
    <p:sldId id="257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7F791-17B3-3FA2-9A8E-195A59E0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274E3-3AAC-A028-228F-49E42CCF8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5DF95-5326-0774-0A5A-F880FDB2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8FA7-100C-3995-ECFE-A70D5C87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5D18F-5B76-4582-0C1D-B666C15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94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17311-C6CE-3675-9F51-F6471191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949B3-9A04-1F37-D321-A4F91843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56A3-0F7F-48F5-9BC7-D55B35323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7DCBC-0209-75AE-D09F-56436674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C02B-A8D0-7FEB-4A66-15993CDC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00EC11-B69F-8E41-C653-87977D773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0DF1E-3E23-8B4B-28D3-1B778906C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F5BA1-4C2D-E5FE-C462-A4CF7A7A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11A45-73D0-6F2F-13F1-3B8C8308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0496D-78E3-FAC8-0408-66AD8492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A1609-6DFE-D6F5-7211-D9934AB7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C2949-E85D-2CAE-0090-A980D80F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AA50E-7CF1-B3B3-D78C-1818F5F7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EE5E4-8DA4-E7D8-6A18-E24A8697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5F4CF-7995-5BAB-F734-329DF5BB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0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10091-57DA-6F15-091F-72962204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5554-5611-4DCF-2998-65E396D52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43875-23B7-DFB5-0470-0190F789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CB46E-9C76-5178-038C-C88E9CB3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BAA71-5193-B099-DB9B-E7F442E9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D6CA8-2875-0027-7A5B-711A41C2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66982-E749-F316-8815-B37EBAD86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E159A1-C2CA-F391-BBAA-FC8D77CB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7C307-280F-C5EB-1D9C-2A83EA62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E835B-D7DF-9892-557D-373DD919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FD0A32-6A70-21BA-9C85-68E898B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8D9BE-651D-8CE9-B121-32C09982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B79DD1-CCA0-0396-2D09-587F201A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52201-55D9-99D8-C82A-69472D5F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161F5D-D1E5-BFBE-9164-32DF7A1EE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70D72-C99D-A2A4-5C1D-985B8B2B0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BAF1D-235C-8FC2-CB7F-7870C66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318D4-97F0-A520-6B2C-4B989766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FFDAA5-7879-7EDD-43E7-271A14C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4AEA7-6DC7-60D6-8BA8-3B49F0E1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4CA7F-485D-C0D7-CDA0-DC7CD001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3A607-0E22-C931-E1DC-62A82A7B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4891B9-085D-52B6-80B4-A6B0E481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9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60822-C8A5-D5E8-6D80-DF588982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5871D-6934-2225-6940-429589CC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C826E-D265-94E5-4F6E-E2F0FB15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5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B7E3-D7FC-7255-1B06-FFE30A3C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A3E4A-76DA-5D93-8BC6-F395FE7F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F582D-20D7-44EC-8FC5-50CFB886F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F1107-AD2C-5BBE-462C-602F652C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33773-CA4C-86E6-FBEE-5CB2AFB9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877021-5241-E855-3810-10F1CD7A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2DAAF-45AD-F4C1-3C5E-B935A9CF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744C84-5E8C-19BF-B533-4E005381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33886F-F0A9-7B88-4E22-AD519BB9C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6DB65-D4FA-FD9B-5F71-D927AC94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6BA94-D1B2-A262-DD64-0A7ABF86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1CC2-59AE-CFCD-B02F-1E9564A6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7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A0E39F-29DE-C09E-B724-F52BAA16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B90C8-93DD-9732-54F9-4B27499A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1DFBD-BCFA-92ED-3AA1-70A192ABB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527D-2CEC-4DD2-B825-50689CA5D101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E5D68-FE33-44EC-106D-DC46C5D6D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F96CC-0784-E7E7-D2D1-A2FE88D72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42FDC-24CF-4C9A-9070-A1D0D6C76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E9551-310D-7420-5450-85C704AA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15" y="2528462"/>
            <a:ext cx="10515600" cy="1325563"/>
          </a:xfrm>
        </p:spPr>
        <p:txBody>
          <a:bodyPr/>
          <a:lstStyle/>
          <a:p>
            <a:r>
              <a:rPr lang="en-US" altLang="zh-CN"/>
              <a:t>                  Python</a:t>
            </a:r>
            <a:r>
              <a:rPr lang="zh-CN" altLang="en-US" dirty="0"/>
              <a:t>深度学习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9F853-55C1-C9D6-3E97-0A0F4D09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49351" y="537914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65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D0EDD-C3EE-A259-1159-AB667D59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8EA2E4-258A-9866-0B2D-E43F369AC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52" y="2489512"/>
            <a:ext cx="10515600" cy="1254237"/>
          </a:xfrm>
        </p:spPr>
      </p:pic>
    </p:spTree>
    <p:extLst>
      <p:ext uri="{BB962C8B-B14F-4D97-AF65-F5344CB8AC3E}">
        <p14:creationId xmlns:p14="http://schemas.microsoft.com/office/powerpoint/2010/main" val="346568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817D-DC70-C50E-7817-599CC0E56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DEA488-4732-5888-BF23-E1036B680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F78E27-4A57-A3B7-E236-D9231CBD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5" y="0"/>
            <a:ext cx="1047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6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8CB43-DF56-1B69-F5E2-0BE7CDC2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9C357-D356-642A-4886-472788B8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E9CD2-26AD-227B-6953-9D8C40E0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63" y="0"/>
            <a:ext cx="10661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5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A3E0-D70D-DBCC-A712-1B299056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251EF8E-256A-AA1B-7728-6637E29B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927" y="1184439"/>
            <a:ext cx="4809892" cy="382967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48C712-0A76-7319-E0F6-7524DD2F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1" y="1027906"/>
            <a:ext cx="5194610" cy="41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B4563-7126-6F8E-7AE5-E45401C5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D635D-D422-2B9B-C895-B245847B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FFE24-0B56-0651-6CC5-0323EA59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386"/>
            <a:ext cx="12192000" cy="56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9E96-E53E-9E81-813E-74EF34B2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神经网络的剖析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6D0CB-428F-9577-489E-F6E0C2D4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层</a:t>
            </a:r>
            <a:r>
              <a:rPr lang="en-US" altLang="zh-CN" dirty="0"/>
              <a:t>,</a:t>
            </a:r>
            <a:r>
              <a:rPr lang="zh-CN" altLang="en-US" dirty="0"/>
              <a:t>多个层组合成网络</a:t>
            </a:r>
            <a:r>
              <a:rPr lang="en-US" altLang="zh-CN" dirty="0"/>
              <a:t>(</a:t>
            </a:r>
            <a:r>
              <a:rPr lang="zh-CN" altLang="en-US" dirty="0"/>
              <a:t>模型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输入数据和对应的目标</a:t>
            </a:r>
            <a:endParaRPr lang="en-US" altLang="zh-CN" dirty="0"/>
          </a:p>
          <a:p>
            <a:r>
              <a:rPr lang="zh-CN" altLang="en-US" dirty="0"/>
              <a:t>损失函数</a:t>
            </a:r>
            <a:r>
              <a:rPr lang="en-US" altLang="zh-CN" dirty="0"/>
              <a:t>,</a:t>
            </a:r>
            <a:r>
              <a:rPr lang="zh-CN" altLang="en-US" dirty="0"/>
              <a:t>二元交叉熵</a:t>
            </a:r>
            <a:r>
              <a:rPr lang="en-US" altLang="zh-CN" dirty="0"/>
              <a:t>,</a:t>
            </a:r>
            <a:r>
              <a:rPr lang="zh-CN" altLang="en-US" dirty="0"/>
              <a:t>均值方差</a:t>
            </a:r>
            <a:endParaRPr lang="en-US" altLang="zh-CN" dirty="0"/>
          </a:p>
          <a:p>
            <a:r>
              <a:rPr lang="zh-CN" altLang="en-US" dirty="0"/>
              <a:t>优化器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19B333-D576-90EC-EBD1-09D97AE2F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7541"/>
            <a:ext cx="6096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54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0803-E7AB-7693-C26E-EA9D50E2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20704-0B31-91D4-2FB8-E884F41B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6E87B-FD83-A0AD-BA3E-813E579E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4BA95-7B3F-CC2B-9512-0E51E1C0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隐藏层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9763BD5-2C2F-4202-1A1F-0B11454B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105" y="1818191"/>
            <a:ext cx="5477898" cy="4351338"/>
          </a:xfrm>
        </p:spPr>
      </p:pic>
    </p:spTree>
    <p:extLst>
      <p:ext uri="{BB962C8B-B14F-4D97-AF65-F5344CB8AC3E}">
        <p14:creationId xmlns:p14="http://schemas.microsoft.com/office/powerpoint/2010/main" val="350536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FC43F-5F13-0F60-A135-E47B8160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激活函数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CCAEB6-14C7-26EF-6F91-0691AF02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506" y="3111500"/>
            <a:ext cx="10803673" cy="83264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184C62-63D0-59CA-0C39-7E0C4399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21" y="1825625"/>
            <a:ext cx="62103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9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36F3A-8D54-B71A-E5E4-1881022A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48AEA0-389B-0BB2-8EED-ABA98C8A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3196"/>
            <a:ext cx="4610100" cy="140017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6045D-085D-6338-A086-E61F1E3D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3371"/>
            <a:ext cx="50577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62556-A87F-E926-938A-F7CD923D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神经网络数学基础</a:t>
            </a:r>
            <a:r>
              <a:rPr lang="en-US" altLang="zh-CN" dirty="0"/>
              <a:t>: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C7481-DFBD-24B1-EC64-4747316F6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数据表示</a:t>
            </a:r>
            <a:r>
              <a:rPr lang="en-US" altLang="zh-CN" dirty="0"/>
              <a:t>:</a:t>
            </a:r>
            <a:r>
              <a:rPr lang="zh-CN" altLang="en-US" dirty="0"/>
              <a:t>张量 </a:t>
            </a:r>
            <a:endParaRPr lang="en-US" altLang="zh-CN" dirty="0"/>
          </a:p>
          <a:p>
            <a:r>
              <a:rPr lang="zh-CN" altLang="en-US" dirty="0"/>
              <a:t>运算方式</a:t>
            </a:r>
            <a:r>
              <a:rPr lang="en-US" altLang="zh-CN" dirty="0"/>
              <a:t>:</a:t>
            </a:r>
            <a:r>
              <a:rPr lang="zh-CN" altLang="en-US" dirty="0"/>
              <a:t>矩阵的加法与乘法 </a:t>
            </a:r>
            <a:endParaRPr lang="en-US" altLang="zh-CN" dirty="0"/>
          </a:p>
          <a:p>
            <a:r>
              <a:rPr lang="zh-CN" altLang="en-US" dirty="0"/>
              <a:t>神经网络的引擎</a:t>
            </a:r>
            <a:r>
              <a:rPr lang="en-US" altLang="zh-CN" dirty="0"/>
              <a:t>:</a:t>
            </a:r>
            <a:r>
              <a:rPr lang="zh-CN" altLang="en-US" dirty="0"/>
              <a:t>基于梯度的优化</a:t>
            </a:r>
            <a:endParaRPr lang="en-US" altLang="zh-CN" dirty="0"/>
          </a:p>
          <a:p>
            <a:pPr marL="3200400" lvl="7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73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F0568-790E-C045-2E1B-D477CD9F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实战电影评论分类问题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6C91E-238E-EE4B-3746-94BDBF849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IMDB</a:t>
            </a:r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zh-CN" altLang="en-US" dirty="0"/>
              <a:t>准备数据</a:t>
            </a:r>
            <a:endParaRPr lang="en-US" altLang="zh-CN" dirty="0"/>
          </a:p>
          <a:p>
            <a:r>
              <a:rPr lang="zh-CN" altLang="en-US" dirty="0"/>
              <a:t>构建网络</a:t>
            </a:r>
            <a:endParaRPr lang="en-US" altLang="zh-CN" dirty="0"/>
          </a:p>
          <a:p>
            <a:r>
              <a:rPr lang="zh-CN" altLang="en-US" dirty="0"/>
              <a:t>验证方法</a:t>
            </a:r>
            <a:endParaRPr lang="en-US" altLang="zh-CN" dirty="0"/>
          </a:p>
          <a:p>
            <a:r>
              <a:rPr lang="zh-CN" altLang="en-US" dirty="0"/>
              <a:t>使用训练好的数据在新的数据上生成预测结果</a:t>
            </a:r>
            <a:endParaRPr lang="en-US" altLang="zh-CN" dirty="0"/>
          </a:p>
          <a:p>
            <a:r>
              <a:rPr lang="zh-CN" altLang="en-US" dirty="0"/>
              <a:t>进一步的实验</a:t>
            </a:r>
          </a:p>
        </p:txBody>
      </p:sp>
    </p:spTree>
    <p:extLst>
      <p:ext uri="{BB962C8B-B14F-4D97-AF65-F5344CB8AC3E}">
        <p14:creationId xmlns:p14="http://schemas.microsoft.com/office/powerpoint/2010/main" val="356485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8FFC5-5D1A-61FC-A600-BC272B1B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67" y="96121"/>
            <a:ext cx="10515600" cy="1325563"/>
          </a:xfrm>
        </p:spPr>
        <p:txBody>
          <a:bodyPr/>
          <a:lstStyle/>
          <a:p>
            <a:r>
              <a:rPr lang="zh-CN" altLang="en-US" dirty="0"/>
              <a:t>获取数据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653AC-0EC9-7711-5A71-34DFB345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1825D-9806-DDC9-6417-BCB6AC63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7" y="1151514"/>
            <a:ext cx="10429875" cy="4133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68ACC8-10DD-6B74-EBDE-FF481826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8" y="5372033"/>
            <a:ext cx="11731083" cy="120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93</Words>
  <Application>Microsoft Office PowerPoint</Application>
  <PresentationFormat>宽屏</PresentationFormat>
  <Paragraphs>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                  Python深度学习</vt:lpstr>
      <vt:lpstr>神经网络的剖析</vt:lpstr>
      <vt:lpstr>PowerPoint 演示文稿</vt:lpstr>
      <vt:lpstr>隐藏层</vt:lpstr>
      <vt:lpstr>激活函数</vt:lpstr>
      <vt:lpstr>损失函数</vt:lpstr>
      <vt:lpstr>神经网络数学基础: </vt:lpstr>
      <vt:lpstr>实战电影评论分类问题</vt:lpstr>
      <vt:lpstr>获取数据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 alex</dc:creator>
  <cp:lastModifiedBy>ander alex</cp:lastModifiedBy>
  <cp:revision>4</cp:revision>
  <dcterms:created xsi:type="dcterms:W3CDTF">2024-09-22T12:51:38Z</dcterms:created>
  <dcterms:modified xsi:type="dcterms:W3CDTF">2024-10-18T08:27:38Z</dcterms:modified>
</cp:coreProperties>
</file>