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3" r:id="rId2"/>
    <p:sldId id="257" r:id="rId3"/>
    <p:sldId id="259" r:id="rId4"/>
    <p:sldId id="258" r:id="rId5"/>
    <p:sldId id="265" r:id="rId6"/>
    <p:sldId id="266" r:id="rId7"/>
    <p:sldId id="268" r:id="rId8"/>
    <p:sldId id="267" r:id="rId9"/>
    <p:sldId id="260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CV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39808" y="1323427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Нашият отбор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Кристиан Сираков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GB" sz="1400" b="1" dirty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Георги Жеков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0718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Васил Младенов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Михаил Неделчев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err="1">
                <a:latin typeface="Josefin Sans" pitchFamily="2" charset="0"/>
              </a:rPr>
              <a:t>Емма</a:t>
            </a:r>
            <a:r>
              <a:rPr lang="bg-BG" sz="1400" b="1" dirty="0">
                <a:latin typeface="Josefin Sans" pitchFamily="2" charset="0"/>
              </a:rPr>
              <a:t> Георгиева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4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27" y="3036569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9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06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3" y="3050862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създаване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Осъществяване 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  <a:sym typeface="+mn-ea"/>
              </a:rPr>
              <a:t>Идея на проекта</a:t>
            </a:r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Създаване на 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13174018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Идея на проекта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82356" y="970265"/>
            <a:ext cx="6480000" cy="1096400"/>
          </a:xfrm>
        </p:spPr>
        <p:txBody>
          <a:bodyPr/>
          <a:lstStyle/>
          <a:p>
            <a:pPr algn="ctr"/>
            <a:r>
              <a:rPr lang="en-GB" sz="6600" b="1" dirty="0"/>
              <a:t>Ideas</a:t>
            </a:r>
            <a:endParaRPr lang="bg-BG" sz="66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CVs for days :D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5931" y="351956"/>
            <a:ext cx="6480000" cy="1096400"/>
          </a:xfrm>
        </p:spPr>
        <p:txBody>
          <a:bodyPr/>
          <a:lstStyle/>
          <a:p>
            <a:pPr algn="ctr"/>
            <a:r>
              <a:rPr lang="en-US" sz="6000" b="1" dirty="0"/>
              <a:t>Frontend </a:t>
            </a:r>
            <a:endParaRPr lang="bg-BG" sz="6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5F914-C2F7-28A7-C72E-D39F1381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78" y="1821765"/>
            <a:ext cx="7757244" cy="4361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B16-5F5B-D048-03D6-13161B50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00" y="691590"/>
            <a:ext cx="6480000" cy="1096400"/>
          </a:xfrm>
        </p:spPr>
        <p:txBody>
          <a:bodyPr/>
          <a:lstStyle/>
          <a:p>
            <a:r>
              <a:rPr lang="en-US" dirty="0"/>
              <a:t>Backend </a:t>
            </a:r>
          </a:p>
        </p:txBody>
      </p:sp>
    </p:spTree>
    <p:extLst>
      <p:ext uri="{BB962C8B-B14F-4D97-AF65-F5344CB8AC3E}">
        <p14:creationId xmlns:p14="http://schemas.microsoft.com/office/powerpoint/2010/main" val="329406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796459" y="865762"/>
            <a:ext cx="6480000" cy="1096400"/>
          </a:xfrm>
        </p:spPr>
        <p:txBody>
          <a:bodyPr/>
          <a:lstStyle/>
          <a:p>
            <a:r>
              <a:rPr lang="en-GB" sz="7200" b="1" dirty="0"/>
              <a:t>Ideas?</a:t>
            </a:r>
            <a:endParaRPr lang="bg-BG" sz="7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114" y="-1460567"/>
            <a:ext cx="1252131" cy="1252131"/>
          </a:xfrm>
          <a:prstGeom prst="rect">
            <a:avLst/>
          </a:prstGeom>
        </p:spPr>
      </p:pic>
      <p:pic>
        <p:nvPicPr>
          <p:cNvPr id="497" name="Google Shape;49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33344" y="-2926258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789" y="-2770572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62" y="7845123"/>
            <a:ext cx="1383828" cy="1389017"/>
          </a:xfrm>
          <a:prstGeom prst="rect">
            <a:avLst/>
          </a:prstGeom>
        </p:spPr>
      </p:pic>
      <p:pic>
        <p:nvPicPr>
          <p:cNvPr id="5" name="Картина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72" y="7845370"/>
            <a:ext cx="1201501" cy="1201501"/>
          </a:xfrm>
          <a:prstGeom prst="rect">
            <a:avLst/>
          </a:prstGeom>
        </p:spPr>
      </p:pic>
      <p:pic>
        <p:nvPicPr>
          <p:cNvPr id="6" name="Картина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7534" y="7466260"/>
            <a:ext cx="1390488" cy="1390488"/>
          </a:xfrm>
          <a:prstGeom prst="rect">
            <a:avLst/>
          </a:prstGeom>
        </p:spPr>
      </p:pic>
      <p:pic>
        <p:nvPicPr>
          <p:cNvPr id="8" name="Картина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456" y="7652030"/>
            <a:ext cx="1395140" cy="1395140"/>
          </a:xfrm>
          <a:prstGeom prst="rect">
            <a:avLst/>
          </a:prstGeom>
        </p:spPr>
      </p:pic>
      <p:pic>
        <p:nvPicPr>
          <p:cNvPr id="9" name="Картина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99" y="10046119"/>
            <a:ext cx="1603758" cy="1603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87269" y="2337892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6" y="4810690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7" y="3850338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7" y="3710250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1" y="501551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59" y="4966119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6" y="2400233"/>
            <a:ext cx="1252131" cy="1252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86</Words>
  <Application>Microsoft Office PowerPoint</Application>
  <PresentationFormat>Widescreen</PresentationFormat>
  <Paragraphs>25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Homelander</vt:lpstr>
      <vt:lpstr>Нашият отбор</vt:lpstr>
      <vt:lpstr>Етапи на създаване</vt:lpstr>
      <vt:lpstr>Идея на проекта</vt:lpstr>
      <vt:lpstr>Ideas</vt:lpstr>
      <vt:lpstr>Frontend </vt:lpstr>
      <vt:lpstr>Backend </vt:lpstr>
      <vt:lpstr>Ideas?</vt:lpstr>
      <vt:lpstr>Приложения, инструменти и езици за програмиране, които сме използвали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blank _</cp:lastModifiedBy>
  <cp:revision>19</cp:revision>
  <dcterms:created xsi:type="dcterms:W3CDTF">2022-03-13T08:49:00Z</dcterms:created>
  <dcterms:modified xsi:type="dcterms:W3CDTF">2023-07-20T07:45:30Z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