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57" r:id="rId5"/>
    <p:sldId id="259" r:id="rId6"/>
    <p:sldId id="274" r:id="rId7"/>
    <p:sldId id="273" r:id="rId8"/>
    <p:sldId id="272" r:id="rId9"/>
    <p:sldId id="260" r:id="rId10"/>
    <p:sldId id="264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A408-30A0-47BD-BF99-8E76EC319113}" type="datetimeFigureOut">
              <a:rPr lang="bg-BG" smtClean="0"/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D7F6-C814-4ABD-9C70-5F95D402388A}" type="slidenum">
              <a:rPr lang="bg-BG" smtClean="0"/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371600"/>
            <a:ext cx="107520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1219200" lvl="1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7" name="Google Shape;47;p4"/>
          <p:cNvGrpSpPr/>
          <p:nvPr/>
        </p:nvGrpSpPr>
        <p:grpSpPr>
          <a:xfrm flipH="1">
            <a:off x="-172999" y="-155066"/>
            <a:ext cx="3578712" cy="2317551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9075868" y="-155066"/>
            <a:ext cx="3578712" cy="2317551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6386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638733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"/>
          <p:cNvSpPr/>
          <p:nvPr/>
        </p:nvSpPr>
        <p:spPr>
          <a:xfrm rot="-10667561">
            <a:off x="407828" y="5861780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2" name="Google Shape;92;p7"/>
          <p:cNvSpPr/>
          <p:nvPr/>
        </p:nvSpPr>
        <p:spPr>
          <a:xfrm rot="10800000">
            <a:off x="536613" y="5738129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3" name="Google Shape;93;p7"/>
          <p:cNvSpPr/>
          <p:nvPr/>
        </p:nvSpPr>
        <p:spPr>
          <a:xfrm>
            <a:off x="-362816" y="5545483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4" name="Google Shape;94;p7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5" name="Google Shape;95;p7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6" name="Google Shape;96;p7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7" name="Google Shape;97;p7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9" name="Google Shape;99;p7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889154" y="3283043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1272442" y="1671437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897100" y="55906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61817" y="41772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4" name="Google Shape;184;p13"/>
          <p:cNvSpPr/>
          <p:nvPr/>
        </p:nvSpPr>
        <p:spPr>
          <a:xfrm rot="5400000">
            <a:off x="1325084" y="352951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5" name="Google Shape;185;p13"/>
          <p:cNvSpPr/>
          <p:nvPr/>
        </p:nvSpPr>
        <p:spPr>
          <a:xfrm rot="5400000">
            <a:off x="720184" y="17205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6" name="Google Shape;186;p13"/>
          <p:cNvSpPr/>
          <p:nvPr/>
        </p:nvSpPr>
        <p:spPr>
          <a:xfrm rot="5400000">
            <a:off x="588584" y="36006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7" name="Google Shape;187;p13"/>
          <p:cNvSpPr/>
          <p:nvPr/>
        </p:nvSpPr>
        <p:spPr>
          <a:xfrm rot="5532439">
            <a:off x="8798415" y="2530048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8" name="Google Shape;188;p13"/>
          <p:cNvSpPr/>
          <p:nvPr/>
        </p:nvSpPr>
        <p:spPr>
          <a:xfrm rot="5400000">
            <a:off x="10415156" y="3894324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10435453" y="4976448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11954400" y="24590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11482833" y="50021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11614433" y="31220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10877933" y="6369832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8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8" name="Google Shape;268;p18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9" name="Google Shape;269;p18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2" name="Google Shape;272;p18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3" name="Google Shape;273;p18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4" name="Google Shape;274;p18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5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10896" y="2218900"/>
            <a:ext cx="11698224" cy="1463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sz="10000" b="1" dirty="0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Homelander</a:t>
            </a:r>
            <a:endParaRPr sz="10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473" y="3681940"/>
            <a:ext cx="74386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Проект за </a:t>
            </a:r>
            <a:r>
              <a:rPr lang="ru-RU" sz="4000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изграждане</a:t>
            </a:r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на </a:t>
            </a:r>
            <a:r>
              <a:rPr lang="ru-RU" sz="4000" dirty="0" err="1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собствено</a:t>
            </a:r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GB" sz="4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CV</a:t>
            </a:r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bg-BG" sz="4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639808" y="1323427"/>
            <a:ext cx="10752000" cy="11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bg-BG" sz="5200" b="1" dirty="0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Нашият отбор</a:t>
            </a:r>
            <a:endParaRPr sz="52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9808" y="4898219"/>
            <a:ext cx="2394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b="1" dirty="0" smtClean="0">
                <a:latin typeface="Josefin Sans" pitchFamily="2" charset="0"/>
              </a:rPr>
              <a:t>Кристиан Сираков</a:t>
            </a:r>
            <a:br>
              <a:rPr lang="en-US" sz="1400" b="1" dirty="0">
                <a:latin typeface="Josefin Sans" pitchFamily="2" charset="0"/>
              </a:rPr>
            </a:br>
            <a:r>
              <a:rPr lang="en-GB" sz="1400" b="1" dirty="0" smtClean="0">
                <a:latin typeface="Josefin Sans" pitchFamily="2" charset="0"/>
              </a:rPr>
              <a:t>Frontend Developer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7071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400" b="1" dirty="0" smtClean="0">
                <a:latin typeface="Josefin Sans" pitchFamily="2" charset="0"/>
              </a:rPr>
              <a:t>Георги Жеков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>
                <a:latin typeface="Josefin Sans" pitchFamily="2" charset="0"/>
              </a:rPr>
              <a:t>Backend Developer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0718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400" b="1" dirty="0" smtClean="0">
                <a:latin typeface="Josefin Sans" pitchFamily="2" charset="0"/>
              </a:rPr>
              <a:t>Васил Младенов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 smtClean="0">
                <a:latin typeface="Josefin Sans" pitchFamily="2" charset="0"/>
              </a:rPr>
              <a:t>Backend Developer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85394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400" b="1" dirty="0" smtClean="0">
                <a:latin typeface="Josefin Sans" pitchFamily="2" charset="0"/>
              </a:rPr>
              <a:t>Михаил Неделчев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 smtClean="0">
                <a:latin typeface="Josefin Sans" pitchFamily="2" charset="0"/>
              </a:rPr>
              <a:t>Backend Developer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5953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400" b="1" dirty="0" err="1" smtClean="0">
                <a:latin typeface="Josefin Sans" pitchFamily="2" charset="0"/>
              </a:rPr>
              <a:t>Емма</a:t>
            </a:r>
            <a:r>
              <a:rPr lang="bg-BG" sz="1400" b="1" dirty="0" smtClean="0">
                <a:latin typeface="Josefin Sans" pitchFamily="2" charset="0"/>
              </a:rPr>
              <a:t> Георгиева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 smtClean="0">
                <a:latin typeface="Josefin Sans" pitchFamily="2" charset="0"/>
              </a:rPr>
              <a:t>Frontend </a:t>
            </a:r>
            <a:r>
              <a:rPr lang="en-US" sz="1400" b="1" dirty="0">
                <a:latin typeface="Josefin Sans" pitchFamily="2" charset="0"/>
              </a:rPr>
              <a:t>Developer</a:t>
            </a:r>
            <a:endParaRPr lang="de-DE" sz="1400" b="1" dirty="0">
              <a:latin typeface="Josefin Sans" pitchFamily="2" charset="0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64" y="3036569"/>
            <a:ext cx="16002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27" y="3036569"/>
            <a:ext cx="1585907" cy="1585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459" y="3036569"/>
            <a:ext cx="16002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106" y="3036569"/>
            <a:ext cx="16002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163" y="3050862"/>
            <a:ext cx="1585907" cy="1585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3212955" y="880472"/>
            <a:ext cx="574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Етапи на създаване</a:t>
            </a:r>
            <a:endParaRPr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79" name="Google Shape;479;p31"/>
          <p:cNvSpPr txBox="1">
            <a:spLocks noGrp="1"/>
          </p:cNvSpPr>
          <p:nvPr>
            <p:ph type="subTitle" idx="1"/>
          </p:nvPr>
        </p:nvSpPr>
        <p:spPr>
          <a:xfrm>
            <a:off x="5831845" y="2951321"/>
            <a:ext cx="51068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 smtClean="0">
                <a:solidFill>
                  <a:schemeClr val="tx2">
                    <a:lumMod val="75000"/>
                  </a:schemeClr>
                </a:solidFill>
              </a:rPr>
              <a:t>Осъществяване на идеята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3"/>
          </p:nvPr>
        </p:nvSpPr>
        <p:spPr>
          <a:xfrm>
            <a:off x="901700" y="2951480"/>
            <a:ext cx="4664710" cy="7651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 smtClean="0">
                <a:solidFill>
                  <a:schemeClr val="tx2">
                    <a:lumMod val="75000"/>
                  </a:schemeClr>
                </a:solidFill>
              </a:rPr>
              <a:t>Разпределяне на задачите 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5"/>
          </p:nvPr>
        </p:nvSpPr>
        <p:spPr>
          <a:xfrm>
            <a:off x="1680308" y="5451087"/>
            <a:ext cx="3886093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 smtClean="0">
                <a:solidFill>
                  <a:schemeClr val="tx2">
                    <a:lumMod val="75000"/>
                  </a:schemeClr>
                </a:solidFill>
              </a:rPr>
              <a:t>Проверка за грешки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4" name="Google Shape;484;p31"/>
          <p:cNvSpPr txBox="1">
            <a:spLocks noGrp="1"/>
          </p:cNvSpPr>
          <p:nvPr>
            <p:ph type="subTitle" idx="7"/>
          </p:nvPr>
        </p:nvSpPr>
        <p:spPr>
          <a:xfrm>
            <a:off x="5757237" y="5451087"/>
            <a:ext cx="55852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 smtClean="0">
                <a:solidFill>
                  <a:schemeClr val="tx2">
                    <a:lumMod val="75000"/>
                  </a:schemeClr>
                </a:solidFill>
              </a:rPr>
              <a:t>Създаване на документацията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6" name="Google Shape;486;p31"/>
          <p:cNvSpPr txBox="1">
            <a:spLocks noGrp="1"/>
          </p:cNvSpPr>
          <p:nvPr>
            <p:ph type="title" idx="9"/>
          </p:nvPr>
        </p:nvSpPr>
        <p:spPr>
          <a:xfrm>
            <a:off x="2930555" y="2061102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7" name="Google Shape;487;p31"/>
          <p:cNvSpPr txBox="1">
            <a:spLocks noGrp="1"/>
          </p:cNvSpPr>
          <p:nvPr>
            <p:ph type="title" idx="13"/>
          </p:nvPr>
        </p:nvSpPr>
        <p:spPr>
          <a:xfrm>
            <a:off x="7617788" y="2036972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8" name="Google Shape;488;p31"/>
          <p:cNvSpPr txBox="1">
            <a:spLocks noGrp="1"/>
          </p:cNvSpPr>
          <p:nvPr>
            <p:ph type="title" idx="14"/>
          </p:nvPr>
        </p:nvSpPr>
        <p:spPr>
          <a:xfrm>
            <a:off x="7617788" y="4517521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15"/>
          </p:nvPr>
        </p:nvSpPr>
        <p:spPr>
          <a:xfrm>
            <a:off x="2930555" y="4517521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0" y="892810"/>
            <a:ext cx="6372225" cy="5415280"/>
          </a:xfrm>
          <a:prstGeom prst="rect">
            <a:avLst/>
          </a:prstGeom>
        </p:spPr>
      </p:pic>
      <p:sp>
        <p:nvSpPr>
          <p:cNvPr id="4" name="Заглавие 1"/>
          <p:cNvSpPr>
            <a:spLocks noGrp="1"/>
          </p:cNvSpPr>
          <p:nvPr>
            <p:ph type="title"/>
          </p:nvPr>
        </p:nvSpPr>
        <p:spPr>
          <a:xfrm>
            <a:off x="1432989" y="1210567"/>
            <a:ext cx="6480000" cy="1096400"/>
          </a:xfrm>
        </p:spPr>
        <p:txBody>
          <a:bodyPr/>
          <a:lstStyle/>
          <a:p>
            <a:r>
              <a:rPr lang="en-US" altLang="bg-BG" sz="7200" b="1" dirty="0"/>
              <a:t>Data</a:t>
            </a:r>
            <a:endParaRPr lang="en-US" altLang="bg-BG" sz="7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Заглавие 1"/>
          <p:cNvSpPr>
            <a:spLocks noGrp="1"/>
          </p:cNvSpPr>
          <p:nvPr>
            <p:ph type="title"/>
          </p:nvPr>
        </p:nvSpPr>
        <p:spPr>
          <a:xfrm>
            <a:off x="1361869" y="1169927"/>
            <a:ext cx="6480000" cy="1096400"/>
          </a:xfrm>
        </p:spPr>
        <p:txBody>
          <a:bodyPr/>
          <a:lstStyle/>
          <a:p>
            <a:r>
              <a:rPr lang="en-US" altLang="bg-BG" sz="7200" b="1" dirty="0"/>
              <a:t>Backend</a:t>
            </a:r>
            <a:endParaRPr lang="en-US" altLang="bg-BG" sz="7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0440" y="2125980"/>
            <a:ext cx="7908925" cy="366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Заглавие 1"/>
          <p:cNvSpPr>
            <a:spLocks noGrp="1"/>
          </p:cNvSpPr>
          <p:nvPr>
            <p:ph type="title"/>
          </p:nvPr>
        </p:nvSpPr>
        <p:spPr>
          <a:xfrm>
            <a:off x="886460" y="1068070"/>
            <a:ext cx="10821035" cy="1096645"/>
          </a:xfrm>
        </p:spPr>
        <p:txBody>
          <a:bodyPr/>
          <a:p>
            <a:r>
              <a:rPr lang="en-US" altLang="bg-BG" sz="7200" b="1" dirty="0"/>
              <a:t>Frontend</a:t>
            </a:r>
            <a:endParaRPr lang="en-US" altLang="bg-BG" sz="7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9530" y="1973580"/>
            <a:ext cx="8409305" cy="3852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2189764" y="557349"/>
            <a:ext cx="8852706" cy="14759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Приложения,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инструменти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и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езици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за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програмиране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,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които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сме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използвали</a:t>
            </a:r>
            <a:endParaRPr sz="4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497" name="Google Shape;497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787269" y="2337892"/>
            <a:ext cx="1323488" cy="1266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144" y="2400233"/>
            <a:ext cx="1310017" cy="131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76" y="4810690"/>
            <a:ext cx="1390488" cy="1390488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37" y="3850338"/>
            <a:ext cx="1383828" cy="1389017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117" y="3710250"/>
            <a:ext cx="1201501" cy="1201501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01" y="5015510"/>
            <a:ext cx="1395140" cy="139514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359" y="4966119"/>
            <a:ext cx="1603758" cy="1603758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06" y="2400233"/>
            <a:ext cx="1252131" cy="1252131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564630" y="3126105"/>
            <a:ext cx="1304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 b="1">
                <a:latin typeface="Arial Black" panose="020B0A04020102020204" charset="0"/>
                <a:cs typeface="Arial Black" panose="020B0A04020102020204" charset="0"/>
              </a:rPr>
              <a:t>CSS</a:t>
            </a:r>
            <a:endParaRPr lang="en-US" altLang="en-US" sz="3200" b="1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03276" y="2117590"/>
            <a:ext cx="11585448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bg-BG" sz="9000" b="1" dirty="0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Благодарим за вниманието</a:t>
            </a:r>
            <a:r>
              <a:rPr lang="en-GB" sz="9000" b="1" dirty="0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!</a:t>
            </a:r>
            <a:endParaRPr sz="9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e Boys">
      <a:dk1>
        <a:srgbClr val="591200"/>
      </a:dk1>
      <a:lt1>
        <a:sysClr val="window" lastClr="FFFFFF"/>
      </a:lt1>
      <a:dk2>
        <a:srgbClr val="851C00"/>
      </a:dk2>
      <a:lt2>
        <a:srgbClr val="F49C00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458</Words>
  <Application>WPS Presentation</Application>
  <PresentationFormat>Широк екран</PresentationFormat>
  <Paragraphs>46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Open Sans</vt:lpstr>
      <vt:lpstr>Segoe Print</vt:lpstr>
      <vt:lpstr>Josefin Sans</vt:lpstr>
      <vt:lpstr>Josefin Sans</vt:lpstr>
      <vt:lpstr>Bahnschrift</vt:lpstr>
      <vt:lpstr>Arial Black</vt:lpstr>
      <vt:lpstr>Calibri</vt:lpstr>
      <vt:lpstr>Microsoft YaHei</vt:lpstr>
      <vt:lpstr>Arial Unicode MS</vt:lpstr>
      <vt:lpstr>Calibri Light</vt:lpstr>
      <vt:lpstr>Office Theme</vt:lpstr>
      <vt:lpstr>Homelander</vt:lpstr>
      <vt:lpstr>Нашият отбор</vt:lpstr>
      <vt:lpstr>3.</vt:lpstr>
      <vt:lpstr>Data</vt:lpstr>
      <vt:lpstr>Backend</vt:lpstr>
      <vt:lpstr>Frontend</vt:lpstr>
      <vt:lpstr>Приложения, инструменти и езици за програмиране, които сме използвали</vt:lpstr>
      <vt:lpstr>Благодарим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Egyptian Currency</dc:title>
  <dc:creator>Nikolay Kolev</dc:creator>
  <cp:lastModifiedBy>krisito</cp:lastModifiedBy>
  <cp:revision>21</cp:revision>
  <dcterms:created xsi:type="dcterms:W3CDTF">2022-03-13T08:49:00Z</dcterms:created>
  <dcterms:modified xsi:type="dcterms:W3CDTF">2023-07-20T19:23:54Z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40323728411048B2A0C60D2AEA5995D8</vt:lpwstr>
  </property>
  <property fmtid="{D5CDD505-2E9C-101B-9397-08002B2CF9AE}" pid="3" name="KSOProductBuildVer">
    <vt:lpwstr>1033-11.2.0.11537</vt:lpwstr>
  </property>
</Properties>
</file>