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57" r:id="rId5"/>
    <p:sldId id="259" r:id="rId6"/>
    <p:sldId id="258" r:id="rId7"/>
    <p:sldId id="265" r:id="rId8"/>
    <p:sldId id="266" r:id="rId9"/>
    <p:sldId id="267" r:id="rId10"/>
    <p:sldId id="260" r:id="rId11"/>
    <p:sldId id="264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A408-30A0-47BD-BF99-8E76EC319113}" type="datetimeFigureOut">
              <a:rPr lang="bg-BG" smtClean="0"/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D7F6-C814-4ABD-9C70-5F95D402388A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Table of co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5"/>
              </a:spcBef>
              <a:spcAft>
                <a:spcPts val="2135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5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5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5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5"/>
              </a:spcBef>
              <a:spcAft>
                <a:spcPts val="2135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8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" name="Google Shape;268;p18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9" name="Google Shape;269;p18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2" name="Google Shape;272;p18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3" name="Google Shape;273;p18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4" name="Google Shape;274;p18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4FD2-9807-47AE-B332-82BE46C02019}" type="datetimeFigureOut">
              <a:rPr lang="bg-BG" smtClean="0"/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0DB1-4724-4F0C-83F0-B00191C9E674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7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10896" y="2218900"/>
            <a:ext cx="11698224" cy="1463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sz="10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Homelander</a:t>
            </a:r>
            <a:endParaRPr sz="10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73" y="3681940"/>
            <a:ext cx="74386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Проект за </a:t>
            </a:r>
            <a:r>
              <a:rPr lang="ru-RU" sz="40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изграждане</a:t>
            </a:r>
            <a:r>
              <a:rPr lang="ru-RU" sz="40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на </a:t>
            </a:r>
            <a:r>
              <a:rPr lang="ru-RU" sz="40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собствено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GB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CV</a:t>
            </a:r>
            <a:r>
              <a:rPr lang="ru-RU" sz="40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bg-BG" sz="40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639808" y="1323427"/>
            <a:ext cx="10752000" cy="11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bg-BG" sz="52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Нашият отбор</a:t>
            </a:r>
            <a:endParaRPr sz="52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808" y="4898219"/>
            <a:ext cx="239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Кристиан Сираков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GB" sz="1400" b="1" dirty="0" smtClean="0">
                <a:latin typeface="Josefin Sans" pitchFamily="2" charset="0"/>
              </a:rPr>
              <a:t>Frontend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7071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Георги Жеков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0718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Васил Младенов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85394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smtClean="0">
                <a:latin typeface="Josefin Sans" pitchFamily="2" charset="0"/>
              </a:rPr>
              <a:t>Михаил Неделчев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Backend Developer</a:t>
            </a:r>
            <a:endParaRPr lang="de-DE" sz="1400" b="1" dirty="0">
              <a:latin typeface="Josefin Sans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5953" y="4898219"/>
            <a:ext cx="2738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400" b="1" dirty="0" err="1" smtClean="0">
                <a:latin typeface="Josefin Sans" pitchFamily="2" charset="0"/>
              </a:rPr>
              <a:t>Емма</a:t>
            </a:r>
            <a:r>
              <a:rPr lang="bg-BG" sz="1400" b="1" dirty="0" smtClean="0">
                <a:latin typeface="Josefin Sans" pitchFamily="2" charset="0"/>
              </a:rPr>
              <a:t> Георгиева</a:t>
            </a:r>
            <a:br>
              <a:rPr lang="en-US" sz="1400" b="1" dirty="0">
                <a:latin typeface="Josefin Sans" pitchFamily="2" charset="0"/>
              </a:rPr>
            </a:br>
            <a:r>
              <a:rPr lang="en-US" sz="1400" b="1" dirty="0" smtClean="0">
                <a:latin typeface="Josefin Sans" pitchFamily="2" charset="0"/>
              </a:rPr>
              <a:t>Frontend </a:t>
            </a:r>
            <a:r>
              <a:rPr lang="en-US" sz="1400" b="1" dirty="0">
                <a:latin typeface="Josefin Sans" pitchFamily="2" charset="0"/>
              </a:rPr>
              <a:t>Developer</a:t>
            </a:r>
            <a:endParaRPr lang="de-DE" sz="1400" b="1" dirty="0">
              <a:latin typeface="Josefin Sans" pitchFamily="2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64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27" y="3036569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59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106" y="3036569"/>
            <a:ext cx="16002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63" y="3050862"/>
            <a:ext cx="1585907" cy="1585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212955" y="880472"/>
            <a:ext cx="5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Етапи на създаване</a:t>
            </a:r>
            <a:endParaRPr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5831845" y="2951321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Осъществяване на идеята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1163355" y="2967455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  <a:sym typeface="+mn-ea"/>
              </a:rPr>
              <a:t>Идея на проекта</a:t>
            </a:r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1680308" y="5451087"/>
            <a:ext cx="3886093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Проверка за грешки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5757237" y="5451087"/>
            <a:ext cx="55852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bg-BG" sz="2700" dirty="0" smtClean="0">
                <a:solidFill>
                  <a:schemeClr val="tx2">
                    <a:lumMod val="75000"/>
                  </a:schemeClr>
                </a:solidFill>
              </a:rPr>
              <a:t>Създаване на документацията</a:t>
            </a:r>
            <a:endParaRPr sz="2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930555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1.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7617788" y="2036972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2.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7617788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4.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2930555" y="4517521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3.</a:t>
            </a:r>
            <a:endParaRPr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13174018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249015" y="2880799"/>
            <a:ext cx="7505097" cy="10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6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Идея на проекта</a:t>
            </a:r>
            <a:endParaRPr sz="6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405">
            <a:off x="8112433" y="360939"/>
            <a:ext cx="6136120" cy="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82356" y="970265"/>
            <a:ext cx="6480000" cy="1096400"/>
          </a:xfrm>
        </p:spPr>
        <p:txBody>
          <a:bodyPr/>
          <a:lstStyle/>
          <a:p>
            <a:pPr algn="ctr"/>
            <a:r>
              <a:rPr lang="en-GB" sz="6600" b="1" smtClean="0"/>
              <a:t>Ideas?</a:t>
            </a:r>
            <a:endParaRPr lang="bg-BG" sz="66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08615" y="874470"/>
            <a:ext cx="6480000" cy="1096400"/>
          </a:xfrm>
        </p:spPr>
        <p:txBody>
          <a:bodyPr/>
          <a:lstStyle/>
          <a:p>
            <a:pPr algn="ctr"/>
            <a:r>
              <a:rPr lang="bg-BG" sz="6000" b="1" dirty="0" smtClean="0"/>
              <a:t>Снимки на части от проекта</a:t>
            </a:r>
            <a:endParaRPr lang="bg-BG" sz="60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796459" y="865762"/>
            <a:ext cx="6480000" cy="1096400"/>
          </a:xfrm>
        </p:spPr>
        <p:txBody>
          <a:bodyPr/>
          <a:lstStyle/>
          <a:p>
            <a:r>
              <a:rPr lang="en-GB" sz="7200" b="1" dirty="0" smtClean="0"/>
              <a:t>Ideas?</a:t>
            </a:r>
            <a:endParaRPr lang="bg-BG" sz="7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5114" y="-1460567"/>
            <a:ext cx="1252131" cy="1252131"/>
          </a:xfrm>
          <a:prstGeom prst="rect">
            <a:avLst/>
          </a:prstGeom>
        </p:spPr>
      </p:pic>
      <p:pic>
        <p:nvPicPr>
          <p:cNvPr id="497" name="Google Shape;497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33344" y="-2926258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789" y="-2770572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62" y="7845123"/>
            <a:ext cx="1383828" cy="1389017"/>
          </a:xfrm>
          <a:prstGeom prst="rect">
            <a:avLst/>
          </a:prstGeom>
        </p:spPr>
      </p:pic>
      <p:pic>
        <p:nvPicPr>
          <p:cNvPr id="5" name="Картина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72" y="7845370"/>
            <a:ext cx="1201501" cy="1201501"/>
          </a:xfrm>
          <a:prstGeom prst="rect">
            <a:avLst/>
          </a:prstGeom>
        </p:spPr>
      </p:pic>
      <p:pic>
        <p:nvPicPr>
          <p:cNvPr id="6" name="Картина 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7534" y="7466260"/>
            <a:ext cx="1390488" cy="1390488"/>
          </a:xfrm>
          <a:prstGeom prst="rect">
            <a:avLst/>
          </a:prstGeom>
        </p:spPr>
      </p:pic>
      <p:pic>
        <p:nvPicPr>
          <p:cNvPr id="8" name="Картина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456" y="7652030"/>
            <a:ext cx="1395140" cy="1395140"/>
          </a:xfrm>
          <a:prstGeom prst="rect">
            <a:avLst/>
          </a:prstGeom>
        </p:spPr>
      </p:pic>
      <p:pic>
        <p:nvPicPr>
          <p:cNvPr id="9" name="Картина 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99" y="10046119"/>
            <a:ext cx="1603758" cy="1603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2189764" y="557349"/>
            <a:ext cx="8852706" cy="14759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Приложения,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инструменти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и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езици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за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програмиране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,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които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сме</a:t>
            </a:r>
            <a:r>
              <a:rPr lang="ru-RU" sz="4000" b="1" dirty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 </a:t>
            </a:r>
            <a:r>
              <a:rPr lang="ru-RU" sz="4000" b="1" dirty="0" err="1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използвали</a:t>
            </a:r>
            <a:endParaRPr sz="4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  <p:pic>
        <p:nvPicPr>
          <p:cNvPr id="497" name="Google Shape;497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7269" y="2337892"/>
            <a:ext cx="1323488" cy="1266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144" y="2400233"/>
            <a:ext cx="1310017" cy="131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76" y="4810690"/>
            <a:ext cx="1390488" cy="1390488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37" y="3850338"/>
            <a:ext cx="1383828" cy="1389017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17" y="3710250"/>
            <a:ext cx="1201501" cy="120150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01" y="5015510"/>
            <a:ext cx="1395140" cy="139514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359" y="4966119"/>
            <a:ext cx="1603758" cy="160375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6" y="2400233"/>
            <a:ext cx="1252131" cy="1252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303276" y="2117590"/>
            <a:ext cx="11585448" cy="28971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bg-BG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Благодарим за вниманието</a:t>
            </a:r>
            <a:r>
              <a:rPr lang="en-GB" sz="9000" b="1" dirty="0" smtClean="0">
                <a:solidFill>
                  <a:schemeClr val="tx2">
                    <a:lumMod val="75000"/>
                  </a:schemeClr>
                </a:solidFill>
                <a:latin typeface="Josefin Sans" pitchFamily="2" charset="0"/>
              </a:rPr>
              <a:t>!</a:t>
            </a:r>
            <a:endParaRPr sz="9000" b="1" dirty="0">
              <a:solidFill>
                <a:schemeClr val="tx2">
                  <a:lumMod val="75000"/>
                </a:schemeClr>
              </a:solidFill>
              <a:latin typeface="Josefin San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 Boys">
      <a:dk1>
        <a:srgbClr val="591200"/>
      </a:dk1>
      <a:lt1>
        <a:sysClr val="window" lastClr="FFFFFF"/>
      </a:lt1>
      <a:dk2>
        <a:srgbClr val="851C00"/>
      </a:dk2>
      <a:lt2>
        <a:srgbClr val="F49C00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480</Words>
  <Application>WPS Presentation</Application>
  <PresentationFormat>Широк екран</PresentationFormat>
  <Paragraphs>46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Open Sans</vt:lpstr>
      <vt:lpstr>Segoe Print</vt:lpstr>
      <vt:lpstr>Josefin Sans</vt:lpstr>
      <vt:lpstr>Josefin Sans</vt:lpstr>
      <vt:lpstr>Bahnschrift</vt:lpstr>
      <vt:lpstr>Calibri</vt:lpstr>
      <vt:lpstr>Microsoft YaHei</vt:lpstr>
      <vt:lpstr>Arial Unicode MS</vt:lpstr>
      <vt:lpstr>Calibri Light</vt:lpstr>
      <vt:lpstr>Office Theme</vt:lpstr>
      <vt:lpstr>Homelander</vt:lpstr>
      <vt:lpstr>Нашият отбор</vt:lpstr>
      <vt:lpstr>3.</vt:lpstr>
      <vt:lpstr>1.</vt:lpstr>
      <vt:lpstr>Ideas?</vt:lpstr>
      <vt:lpstr>Снимки на части от проекта</vt:lpstr>
      <vt:lpstr>Ideas?</vt:lpstr>
      <vt:lpstr>Благодарим за вниманието!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Currency</dc:title>
  <dc:creator>Nikolay Kolev</dc:creator>
  <cp:lastModifiedBy>krisito</cp:lastModifiedBy>
  <cp:revision>18</cp:revision>
  <dcterms:created xsi:type="dcterms:W3CDTF">2022-03-13T08:49:00Z</dcterms:created>
  <dcterms:modified xsi:type="dcterms:W3CDTF">2023-07-19T09:47:25Z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40323728411048B2A0C60D2AEA5995D8</vt:lpwstr>
  </property>
  <property fmtid="{D5CDD505-2E9C-101B-9397-08002B2CF9AE}" pid="3" name="KSOProductBuildVer">
    <vt:lpwstr>1033-11.2.0.11537</vt:lpwstr>
  </property>
</Properties>
</file>