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3" r:id="rId2"/>
    <p:sldId id="257" r:id="rId3"/>
    <p:sldId id="259" r:id="rId4"/>
    <p:sldId id="274" r:id="rId5"/>
    <p:sldId id="273" r:id="rId6"/>
    <p:sldId id="272" r:id="rId7"/>
    <p:sldId id="260" r:id="rId8"/>
    <p:sldId id="275" r:id="rId9"/>
    <p:sldId id="264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BA408-30A0-47BD-BF99-8E76EC319113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D7F6-C814-4ABD-9C70-5F95D402388A}" type="slidenum">
              <a:rPr lang="bg-BG" smtClean="0"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8720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371600"/>
            <a:ext cx="10752000" cy="4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1219200" lvl="1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72999" y="-155066"/>
            <a:ext cx="3578712" cy="2317551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9075868" y="-155066"/>
            <a:ext cx="3578712" cy="2317551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638600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638733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407828" y="5861780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2" name="Google Shape;92;p7"/>
          <p:cNvSpPr/>
          <p:nvPr/>
        </p:nvSpPr>
        <p:spPr>
          <a:xfrm rot="10800000">
            <a:off x="536613" y="5738129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3" name="Google Shape;93;p7"/>
          <p:cNvSpPr/>
          <p:nvPr/>
        </p:nvSpPr>
        <p:spPr>
          <a:xfrm>
            <a:off x="-362816" y="5545483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4" name="Google Shape;94;p7"/>
          <p:cNvSpPr/>
          <p:nvPr/>
        </p:nvSpPr>
        <p:spPr>
          <a:xfrm>
            <a:off x="6995568" y="64276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5" name="Google Shape;95;p7"/>
          <p:cNvSpPr/>
          <p:nvPr/>
        </p:nvSpPr>
        <p:spPr>
          <a:xfrm>
            <a:off x="536601" y="52695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6" name="Google Shape;96;p7"/>
          <p:cNvSpPr/>
          <p:nvPr/>
        </p:nvSpPr>
        <p:spPr>
          <a:xfrm>
            <a:off x="1537401" y="5854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7" name="Google Shape;97;p7"/>
          <p:cNvSpPr/>
          <p:nvPr/>
        </p:nvSpPr>
        <p:spPr>
          <a:xfrm>
            <a:off x="3813001" y="631663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9" name="Google Shape;99;p7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Table of co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889154" y="3283043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1272442" y="1671437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897100" y="55906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61817" y="41772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4" name="Google Shape;184;p13"/>
          <p:cNvSpPr/>
          <p:nvPr/>
        </p:nvSpPr>
        <p:spPr>
          <a:xfrm rot="5400000">
            <a:off x="1325084" y="352951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5" name="Google Shape;185;p13"/>
          <p:cNvSpPr/>
          <p:nvPr/>
        </p:nvSpPr>
        <p:spPr>
          <a:xfrm rot="5400000">
            <a:off x="720184" y="17205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6" name="Google Shape;186;p13"/>
          <p:cNvSpPr/>
          <p:nvPr/>
        </p:nvSpPr>
        <p:spPr>
          <a:xfrm rot="5400000">
            <a:off x="588584" y="36006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7" name="Google Shape;187;p13"/>
          <p:cNvSpPr/>
          <p:nvPr/>
        </p:nvSpPr>
        <p:spPr>
          <a:xfrm rot="5532439">
            <a:off x="8798415" y="2530048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8" name="Google Shape;188;p13"/>
          <p:cNvSpPr/>
          <p:nvPr/>
        </p:nvSpPr>
        <p:spPr>
          <a:xfrm rot="5400000">
            <a:off x="10415156" y="3894324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10435453" y="4976448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11954400" y="24590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11482833" y="50021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11614433" y="31220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10877933" y="6369832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373147" y="108704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2517625" y="2122984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8" name="Google Shape;268;p18"/>
          <p:cNvSpPr/>
          <p:nvPr/>
        </p:nvSpPr>
        <p:spPr>
          <a:xfrm rot="5400000">
            <a:off x="516341" y="48143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9" name="Google Shape;269;p18"/>
          <p:cNvSpPr/>
          <p:nvPr/>
        </p:nvSpPr>
        <p:spPr>
          <a:xfrm rot="5400000">
            <a:off x="804492" y="22962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1002637" y="340299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378541" y="15241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2" name="Google Shape;272;p18"/>
          <p:cNvSpPr/>
          <p:nvPr/>
        </p:nvSpPr>
        <p:spPr>
          <a:xfrm rot="5400000">
            <a:off x="2637925" y="267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3" name="Google Shape;273;p18"/>
          <p:cNvSpPr/>
          <p:nvPr/>
        </p:nvSpPr>
        <p:spPr>
          <a:xfrm rot="5400000">
            <a:off x="8154060" y="340818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4" name="Google Shape;274;p18"/>
          <p:cNvSpPr/>
          <p:nvPr/>
        </p:nvSpPr>
        <p:spPr>
          <a:xfrm rot="5400000">
            <a:off x="9202601" y="3231725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11544459" y="1855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11169508" y="4287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9362370" y="4432213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10682259" y="5145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9336075" y="6556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5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" name="Google Shape;109;p8"/>
          <p:cNvSpPr/>
          <p:nvPr/>
        </p:nvSpPr>
        <p:spPr>
          <a:xfrm rot="-5400147">
            <a:off x="309953" y="-922167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0" name="Google Shape;110;p8"/>
          <p:cNvSpPr/>
          <p:nvPr/>
        </p:nvSpPr>
        <p:spPr>
          <a:xfrm flipH="1">
            <a:off x="911355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1" name="Google Shape;111;p8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2" name="Google Shape;112;p8"/>
          <p:cNvSpPr/>
          <p:nvPr/>
        </p:nvSpPr>
        <p:spPr>
          <a:xfrm flipH="1">
            <a:off x="4231488" y="3263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3" name="Google Shape;113;p8"/>
          <p:cNvSpPr/>
          <p:nvPr/>
        </p:nvSpPr>
        <p:spPr>
          <a:xfrm flipH="1">
            <a:off x="8755255" y="36473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3508128" y="590715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5" name="Google Shape;115;p8"/>
          <p:cNvSpPr/>
          <p:nvPr/>
        </p:nvSpPr>
        <p:spPr>
          <a:xfrm>
            <a:off x="8403857" y="6158357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6" name="Google Shape;116;p8"/>
          <p:cNvSpPr/>
          <p:nvPr/>
        </p:nvSpPr>
        <p:spPr>
          <a:xfrm rot="5399853">
            <a:off x="9943281" y="5097926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11083795" y="6026756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8606928" y="5860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7763661" y="6509656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11666561" y="5642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3153095" y="638482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2" name="Google Shape;122;p8"/>
          <p:cNvSpPr/>
          <p:nvPr/>
        </p:nvSpPr>
        <p:spPr>
          <a:xfrm flipH="1">
            <a:off x="241788" y="1106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4FD2-9807-47AE-B332-82BE46C02019}" type="datetimeFigureOut">
              <a:rPr lang="bg-BG" smtClean="0"/>
              <a:t>20.7.2023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10896" y="2218900"/>
            <a:ext cx="11698224" cy="14630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sz="10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Homelander</a:t>
            </a:r>
            <a:endParaRPr sz="10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473" y="3681940"/>
            <a:ext cx="74386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Проект за </a:t>
            </a:r>
            <a:r>
              <a:rPr lang="ru-RU" sz="4000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изграждане</a:t>
            </a:r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на </a:t>
            </a:r>
            <a:r>
              <a:rPr lang="ru-RU" sz="4000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собствено</a:t>
            </a:r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GB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CV</a:t>
            </a:r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bg-BG" sz="4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711468" y="2497410"/>
            <a:ext cx="10769064" cy="246973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bg-BG" sz="166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Кои сме ние?</a:t>
            </a:r>
            <a:endParaRPr sz="166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3225600" y="458637"/>
            <a:ext cx="574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Етапи на реализация</a:t>
            </a:r>
            <a:endParaRPr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79" name="Google Shape;479;p31"/>
          <p:cNvSpPr txBox="1">
            <a:spLocks noGrp="1"/>
          </p:cNvSpPr>
          <p:nvPr>
            <p:ph type="subTitle" idx="1"/>
          </p:nvPr>
        </p:nvSpPr>
        <p:spPr>
          <a:xfrm>
            <a:off x="5638898" y="2963838"/>
            <a:ext cx="51068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bg-BG" sz="2700" dirty="0">
                <a:solidFill>
                  <a:schemeClr val="tx2">
                    <a:lumMod val="75000"/>
                  </a:schemeClr>
                </a:solidFill>
              </a:rPr>
              <a:t>Осъществяване </a:t>
            </a:r>
          </a:p>
          <a:p>
            <a:pPr marL="0" indent="0"/>
            <a:r>
              <a:rPr lang="bg-BG" sz="2700" dirty="0">
                <a:solidFill>
                  <a:schemeClr val="tx2">
                    <a:lumMod val="75000"/>
                  </a:schemeClr>
                </a:solidFill>
              </a:rPr>
              <a:t>на идеята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3"/>
          </p:nvPr>
        </p:nvSpPr>
        <p:spPr>
          <a:xfrm>
            <a:off x="1167135" y="2926972"/>
            <a:ext cx="4664710" cy="7651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bg-BG" sz="2700" dirty="0">
                <a:solidFill>
                  <a:schemeClr val="tx2">
                    <a:lumMod val="75000"/>
                  </a:schemeClr>
                </a:solidFill>
              </a:rPr>
              <a:t>Разпределяне на задачите 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5"/>
          </p:nvPr>
        </p:nvSpPr>
        <p:spPr>
          <a:xfrm>
            <a:off x="1556443" y="5422542"/>
            <a:ext cx="3886093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bg-BG" sz="2700" dirty="0">
                <a:solidFill>
                  <a:schemeClr val="tx2">
                    <a:lumMod val="75000"/>
                  </a:schemeClr>
                </a:solidFill>
              </a:rPr>
              <a:t>Проверка за грешки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4" name="Google Shape;484;p31"/>
          <p:cNvSpPr txBox="1">
            <a:spLocks noGrp="1"/>
          </p:cNvSpPr>
          <p:nvPr>
            <p:ph type="subTitle" idx="7"/>
          </p:nvPr>
        </p:nvSpPr>
        <p:spPr>
          <a:xfrm>
            <a:off x="5517988" y="5422542"/>
            <a:ext cx="55852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bg-BG" sz="2700" dirty="0">
                <a:solidFill>
                  <a:schemeClr val="tx2">
                    <a:lumMod val="75000"/>
                  </a:schemeClr>
                </a:solidFill>
              </a:rPr>
              <a:t>Създаване на </a:t>
            </a:r>
            <a:br>
              <a:rPr lang="bg-BG" sz="2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700" dirty="0">
                <a:solidFill>
                  <a:schemeClr val="tx2">
                    <a:lumMod val="75000"/>
                  </a:schemeClr>
                </a:solidFill>
              </a:rPr>
              <a:t>документацията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6" name="Google Shape;486;p31"/>
          <p:cNvSpPr txBox="1">
            <a:spLocks noGrp="1"/>
          </p:cNvSpPr>
          <p:nvPr>
            <p:ph type="title" idx="9"/>
          </p:nvPr>
        </p:nvSpPr>
        <p:spPr>
          <a:xfrm>
            <a:off x="2930555" y="2061102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7" name="Google Shape;487;p31"/>
          <p:cNvSpPr txBox="1">
            <a:spLocks noGrp="1"/>
          </p:cNvSpPr>
          <p:nvPr>
            <p:ph type="title" idx="13"/>
          </p:nvPr>
        </p:nvSpPr>
        <p:spPr>
          <a:xfrm>
            <a:off x="7617788" y="2036972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8" name="Google Shape;488;p31"/>
          <p:cNvSpPr txBox="1">
            <a:spLocks noGrp="1"/>
          </p:cNvSpPr>
          <p:nvPr>
            <p:ph type="title" idx="14"/>
          </p:nvPr>
        </p:nvSpPr>
        <p:spPr>
          <a:xfrm>
            <a:off x="7617788" y="4517521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4.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15"/>
          </p:nvPr>
        </p:nvSpPr>
        <p:spPr>
          <a:xfrm>
            <a:off x="2930555" y="4517521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3.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350" y="892810"/>
            <a:ext cx="6372225" cy="5415280"/>
          </a:xfrm>
          <a:prstGeom prst="rect">
            <a:avLst/>
          </a:prstGeom>
        </p:spPr>
      </p:pic>
      <p:sp>
        <p:nvSpPr>
          <p:cNvPr id="4" name="Заглавие 1"/>
          <p:cNvSpPr>
            <a:spLocks noGrp="1"/>
          </p:cNvSpPr>
          <p:nvPr>
            <p:ph type="title"/>
          </p:nvPr>
        </p:nvSpPr>
        <p:spPr>
          <a:xfrm>
            <a:off x="1432989" y="1210567"/>
            <a:ext cx="6480000" cy="1096400"/>
          </a:xfrm>
        </p:spPr>
        <p:txBody>
          <a:bodyPr/>
          <a:lstStyle/>
          <a:p>
            <a:r>
              <a:rPr lang="en-US" altLang="bg-BG" sz="7200" b="1" dirty="0"/>
              <a:t>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/>
          <p:cNvSpPr>
            <a:spLocks noGrp="1"/>
          </p:cNvSpPr>
          <p:nvPr>
            <p:ph type="title"/>
          </p:nvPr>
        </p:nvSpPr>
        <p:spPr>
          <a:xfrm>
            <a:off x="994902" y="1068070"/>
            <a:ext cx="6480000" cy="1096400"/>
          </a:xfrm>
        </p:spPr>
        <p:txBody>
          <a:bodyPr/>
          <a:lstStyle/>
          <a:p>
            <a:r>
              <a:rPr lang="en-US" altLang="bg-BG" sz="7200" b="1" dirty="0"/>
              <a:t>Backend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113" y="2125980"/>
            <a:ext cx="7908925" cy="366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1"/>
          <p:cNvSpPr>
            <a:spLocks noGrp="1"/>
          </p:cNvSpPr>
          <p:nvPr>
            <p:ph type="title"/>
          </p:nvPr>
        </p:nvSpPr>
        <p:spPr>
          <a:xfrm>
            <a:off x="894849" y="1031875"/>
            <a:ext cx="10821035" cy="1096645"/>
          </a:xfrm>
        </p:spPr>
        <p:txBody>
          <a:bodyPr/>
          <a:lstStyle/>
          <a:p>
            <a:r>
              <a:rPr lang="en-US" altLang="bg-BG" sz="7200" b="1" dirty="0"/>
              <a:t>Frontend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263" y="2128520"/>
            <a:ext cx="8409305" cy="3852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2189764" y="557349"/>
            <a:ext cx="8852706" cy="14759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Приложения,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инструменти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и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езици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за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програмиране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,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които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сме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използвали</a:t>
            </a:r>
            <a:endParaRPr sz="4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497" name="Google Shape;497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03492" y="2422117"/>
            <a:ext cx="1323488" cy="1266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144" y="2400233"/>
            <a:ext cx="1310017" cy="131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98" y="4910163"/>
            <a:ext cx="1390488" cy="1390488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05" y="3226495"/>
            <a:ext cx="1383828" cy="1389017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197" y="3609189"/>
            <a:ext cx="1201501" cy="1201501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710" y="4317940"/>
            <a:ext cx="1395140" cy="139514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28" y="5015510"/>
            <a:ext cx="1603758" cy="1603758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98" y="2315765"/>
            <a:ext cx="1252131" cy="1252131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543203" y="3168252"/>
            <a:ext cx="1304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0000"/>
                </a:solidFill>
                <a:latin typeface="Arial Black" panose="020B0A04020102020204" charset="0"/>
                <a:cs typeface="Arial Black" panose="020B0A04020102020204" charset="0"/>
              </a:rPr>
              <a:t>CSS</a:t>
            </a:r>
          </a:p>
        </p:txBody>
      </p:sp>
      <p:pic>
        <p:nvPicPr>
          <p:cNvPr id="1026" name="Picture 2" descr="Free Javascript Icon - Download in Flat Style">
            <a:extLst>
              <a:ext uri="{FF2B5EF4-FFF2-40B4-BE49-F238E27FC236}">
                <a16:creationId xmlns:a16="http://schemas.microsoft.com/office/drawing/2014/main" id="{A84E33D5-B37E-C6E8-FC15-AE51E18A0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130" y="4662470"/>
            <a:ext cx="1603758" cy="163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711468" y="-229012"/>
            <a:ext cx="10769064" cy="246973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bg-BG" sz="8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Въпроси?</a:t>
            </a:r>
            <a:endParaRPr sz="8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3076" name="Picture 4" descr="What is a good question? | Dragonfly Training">
            <a:extLst>
              <a:ext uri="{FF2B5EF4-FFF2-40B4-BE49-F238E27FC236}">
                <a16:creationId xmlns:a16="http://schemas.microsoft.com/office/drawing/2014/main" id="{2407BA82-9490-9928-A396-EB5BEDEFF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973" y="1712821"/>
            <a:ext cx="4617277" cy="461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62784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03276" y="2117590"/>
            <a:ext cx="11585448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bg-BG" sz="9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Благодарим за вниманието</a:t>
            </a:r>
            <a:r>
              <a:rPr lang="en-GB" sz="9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!</a:t>
            </a:r>
            <a:endParaRPr sz="9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he Boys">
      <a:dk1>
        <a:srgbClr val="591200"/>
      </a:dk1>
      <a:lt1>
        <a:sysClr val="window" lastClr="FFFFFF"/>
      </a:lt1>
      <a:dk2>
        <a:srgbClr val="851C00"/>
      </a:dk2>
      <a:lt2>
        <a:srgbClr val="F49C00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57</Words>
  <Application>Microsoft Office PowerPoint</Application>
  <PresentationFormat>Widescreen</PresentationFormat>
  <Paragraphs>20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Bahnschrift</vt:lpstr>
      <vt:lpstr>Calibri</vt:lpstr>
      <vt:lpstr>Calibri Light</vt:lpstr>
      <vt:lpstr>Josefin Sans</vt:lpstr>
      <vt:lpstr>Open Sans</vt:lpstr>
      <vt:lpstr>Office Theme</vt:lpstr>
      <vt:lpstr>Homelander</vt:lpstr>
      <vt:lpstr>Кои сме ние?</vt:lpstr>
      <vt:lpstr>Етапи на реализация</vt:lpstr>
      <vt:lpstr>Data</vt:lpstr>
      <vt:lpstr>Backend</vt:lpstr>
      <vt:lpstr>Frontend</vt:lpstr>
      <vt:lpstr>Приложения, инструменти и езици за програмиране, които сме използвали</vt:lpstr>
      <vt:lpstr>Въпроси?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Egyptian Currency</dc:title>
  <dc:creator>Nikolay Kolev</dc:creator>
  <cp:lastModifiedBy>Георги Тодоров Жеков</cp:lastModifiedBy>
  <cp:revision>22</cp:revision>
  <dcterms:created xsi:type="dcterms:W3CDTF">2022-03-13T08:49:00Z</dcterms:created>
  <dcterms:modified xsi:type="dcterms:W3CDTF">2023-07-20T19:50:14Z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40323728411048B2A0C60D2AEA5995D8</vt:lpwstr>
  </property>
  <property fmtid="{D5CDD505-2E9C-101B-9397-08002B2CF9AE}" pid="3" name="KSOProductBuildVer">
    <vt:lpwstr>1033-11.2.0.11537</vt:lpwstr>
  </property>
</Properties>
</file>