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3" r:id="rId2"/>
    <p:sldId id="275" r:id="rId3"/>
    <p:sldId id="260" r:id="rId4"/>
    <p:sldId id="274" r:id="rId5"/>
    <p:sldId id="272" r:id="rId6"/>
    <p:sldId id="277" r:id="rId7"/>
    <p:sldId id="276" r:id="rId8"/>
    <p:sldId id="264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72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10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49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5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21.7.2023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46888" y="2430934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sz="10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Homelander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465" y="3893974"/>
            <a:ext cx="7438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Resume/CV Builder</a:t>
            </a:r>
            <a:endParaRPr lang="bg-BG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11468" y="2194132"/>
            <a:ext cx="10769064" cy="24697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bg-BG" sz="138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Идея</a:t>
            </a:r>
            <a:endParaRPr sz="8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278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4" y="557349"/>
            <a:ext cx="8852706" cy="14759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bg-BG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Използвани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технологии</a:t>
            </a:r>
            <a:endParaRPr sz="4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788" y="2161726"/>
            <a:ext cx="1310017" cy="131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8" y="4910163"/>
            <a:ext cx="1390488" cy="1390488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05" y="3226495"/>
            <a:ext cx="1383828" cy="138901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38" y="4580187"/>
            <a:ext cx="1201501" cy="1201501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28" y="5015510"/>
            <a:ext cx="1603758" cy="160375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8" y="2315765"/>
            <a:ext cx="1252131" cy="1252131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269144" y="4139250"/>
            <a:ext cx="130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0000"/>
                </a:solidFill>
                <a:latin typeface="Arial Black" panose="020B0A04020102020204" charset="0"/>
                <a:cs typeface="Arial Black" panose="020B0A04020102020204" charset="0"/>
              </a:rPr>
              <a:t>CSS</a:t>
            </a:r>
          </a:p>
        </p:txBody>
      </p:sp>
      <p:pic>
        <p:nvPicPr>
          <p:cNvPr id="1026" name="Picture 2" descr="Free Javascript Icon - Download in Flat Style">
            <a:extLst>
              <a:ext uri="{FF2B5EF4-FFF2-40B4-BE49-F238E27FC236}">
                <a16:creationId xmlns:a16="http://schemas.microsoft.com/office/drawing/2014/main" id="{A84E33D5-B37E-C6E8-FC15-AE51E18A0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130" y="4662470"/>
            <a:ext cx="1603758" cy="16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7CB38FC-3024-6BC1-AA2C-C3F525AF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02" y="2601232"/>
            <a:ext cx="1250526" cy="125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agger (software) - Wikipedia">
            <a:extLst>
              <a:ext uri="{FF2B5EF4-FFF2-40B4-BE49-F238E27FC236}">
                <a16:creationId xmlns:a16="http://schemas.microsoft.com/office/drawing/2014/main" id="{7B646108-BBDF-EA54-824D-18D641C4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14" y="2732413"/>
            <a:ext cx="1584008" cy="15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10" y="721360"/>
            <a:ext cx="6372225" cy="5415280"/>
          </a:xfrm>
          <a:prstGeom prst="rect">
            <a:avLst/>
          </a:prstGeom>
        </p:spPr>
      </p:pic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1432989" y="1210567"/>
            <a:ext cx="6480000" cy="1096400"/>
          </a:xfrm>
        </p:spPr>
        <p:txBody>
          <a:bodyPr/>
          <a:lstStyle/>
          <a:p>
            <a:r>
              <a:rPr lang="en-US" altLang="bg-BG" sz="7200" b="1" dirty="0"/>
              <a:t>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/>
          <p:cNvSpPr>
            <a:spLocks noGrp="1"/>
          </p:cNvSpPr>
          <p:nvPr>
            <p:ph type="title"/>
          </p:nvPr>
        </p:nvSpPr>
        <p:spPr>
          <a:xfrm>
            <a:off x="894849" y="1031875"/>
            <a:ext cx="10821035" cy="1096645"/>
          </a:xfrm>
        </p:spPr>
        <p:txBody>
          <a:bodyPr/>
          <a:lstStyle/>
          <a:p>
            <a:r>
              <a:rPr lang="en-US" altLang="bg-BG" sz="7200" b="1" dirty="0"/>
              <a:t>Frontend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263" y="2128520"/>
            <a:ext cx="8409305" cy="3852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11468" y="2194132"/>
            <a:ext cx="10769064" cy="24697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bg-BG" sz="138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Демо</a:t>
            </a:r>
            <a:endParaRPr sz="8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7531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11468" y="-229012"/>
            <a:ext cx="10769064" cy="24697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bg-BG" sz="8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Въпроси?</a:t>
            </a:r>
            <a:endParaRPr sz="8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3076" name="Picture 4" descr="What is a good question? | Dragonfly Training">
            <a:extLst>
              <a:ext uri="{FF2B5EF4-FFF2-40B4-BE49-F238E27FC236}">
                <a16:creationId xmlns:a16="http://schemas.microsoft.com/office/drawing/2014/main" id="{2407BA82-9490-9928-A396-EB5BEDEF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73" y="1712821"/>
            <a:ext cx="4617277" cy="461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99676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03276" y="211759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bg-BG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Благодарим за вниманието</a:t>
            </a:r>
            <a:r>
              <a:rPr lang="en-GB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18</Words>
  <Application>Microsoft Office PowerPoint</Application>
  <PresentationFormat>Widescreen</PresentationFormat>
  <Paragraphs>10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Bahnschrift</vt:lpstr>
      <vt:lpstr>Calibri</vt:lpstr>
      <vt:lpstr>Calibri Light</vt:lpstr>
      <vt:lpstr>Josefin Sans</vt:lpstr>
      <vt:lpstr>Office Theme</vt:lpstr>
      <vt:lpstr>Homelander</vt:lpstr>
      <vt:lpstr>Идея</vt:lpstr>
      <vt:lpstr>Използвани технологии</vt:lpstr>
      <vt:lpstr>Data</vt:lpstr>
      <vt:lpstr>Frontend</vt:lpstr>
      <vt:lpstr>Демо</vt:lpstr>
      <vt:lpstr>Въпроси?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blank _</cp:lastModifiedBy>
  <cp:revision>24</cp:revision>
  <dcterms:created xsi:type="dcterms:W3CDTF">2022-03-13T08:49:00Z</dcterms:created>
  <dcterms:modified xsi:type="dcterms:W3CDTF">2023-07-21T08:30:13Z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40323728411048B2A0C60D2AEA5995D8</vt:lpwstr>
  </property>
  <property fmtid="{D5CDD505-2E9C-101B-9397-08002B2CF9AE}" pid="3" name="KSOProductBuildVer">
    <vt:lpwstr>1033-11.2.0.11537</vt:lpwstr>
  </property>
</Properties>
</file>