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  <p:sldId id="257" r:id="rId5"/>
    <p:sldId id="259" r:id="rId6"/>
    <p:sldId id="276" r:id="rId7"/>
    <p:sldId id="277" r:id="rId8"/>
    <p:sldId id="278" r:id="rId9"/>
    <p:sldId id="266" r:id="rId10"/>
    <p:sldId id="268" r:id="rId11"/>
    <p:sldId id="260" r:id="rId12"/>
    <p:sldId id="264" r:id="rId1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BA408-30A0-47BD-BF99-8E76EC319113}" type="datetimeFigureOut">
              <a:rPr lang="bg-BG" smtClean="0"/>
            </a:fld>
            <a:endParaRPr lang="bg-B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8D7F6-C814-4ABD-9C70-5F95D402388A}" type="slidenum">
              <a:rPr lang="bg-BG" smtClean="0"/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b8d1ca927_3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b8d1ca927_3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20000" y="1371600"/>
            <a:ext cx="10752000" cy="47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1219200" lvl="1" indent="-423545"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>
              <a:spcBef>
                <a:spcPts val="2135"/>
              </a:spcBef>
              <a:spcAft>
                <a:spcPts val="2135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47" name="Google Shape;47;p4"/>
          <p:cNvGrpSpPr/>
          <p:nvPr/>
        </p:nvGrpSpPr>
        <p:grpSpPr>
          <a:xfrm flipH="1">
            <a:off x="-172999" y="-155066"/>
            <a:ext cx="3578712" cy="2317551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" name="Google Shape;49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9075868" y="-155066"/>
            <a:ext cx="3578712" cy="2317551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6" name="Google Shape;56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638600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638733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5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5"/>
              </a:spcBef>
              <a:spcAft>
                <a:spcPts val="2135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7"/>
          <p:cNvSpPr/>
          <p:nvPr/>
        </p:nvSpPr>
        <p:spPr>
          <a:xfrm rot="-10667561">
            <a:off x="407828" y="5861780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2" name="Google Shape;92;p7"/>
          <p:cNvSpPr/>
          <p:nvPr/>
        </p:nvSpPr>
        <p:spPr>
          <a:xfrm rot="10800000">
            <a:off x="536613" y="5738129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3" name="Google Shape;93;p7"/>
          <p:cNvSpPr/>
          <p:nvPr/>
        </p:nvSpPr>
        <p:spPr>
          <a:xfrm>
            <a:off x="-362816" y="5545483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4" name="Google Shape;94;p7"/>
          <p:cNvSpPr/>
          <p:nvPr/>
        </p:nvSpPr>
        <p:spPr>
          <a:xfrm>
            <a:off x="6995568" y="64276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5" name="Google Shape;95;p7"/>
          <p:cNvSpPr/>
          <p:nvPr/>
        </p:nvSpPr>
        <p:spPr>
          <a:xfrm>
            <a:off x="536601" y="526959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6" name="Google Shape;96;p7"/>
          <p:cNvSpPr/>
          <p:nvPr/>
        </p:nvSpPr>
        <p:spPr>
          <a:xfrm>
            <a:off x="1537401" y="585416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7" name="Google Shape;97;p7"/>
          <p:cNvSpPr/>
          <p:nvPr/>
        </p:nvSpPr>
        <p:spPr>
          <a:xfrm>
            <a:off x="3813001" y="6316632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8" name="Google Shape;98;p7"/>
          <p:cNvSpPr/>
          <p:nvPr/>
        </p:nvSpPr>
        <p:spPr>
          <a:xfrm rot="-132439" flipH="1">
            <a:off x="407828" y="-53222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9" name="Google Shape;99;p7"/>
          <p:cNvSpPr/>
          <p:nvPr/>
        </p:nvSpPr>
        <p:spPr>
          <a:xfrm flipH="1">
            <a:off x="536613" y="-176902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0" name="Google Shape;100;p7"/>
          <p:cNvSpPr/>
          <p:nvPr/>
        </p:nvSpPr>
        <p:spPr>
          <a:xfrm rot="10800000" flipH="1">
            <a:off x="-362816" y="-14504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1" name="Google Shape;101;p7"/>
          <p:cNvSpPr/>
          <p:nvPr/>
        </p:nvSpPr>
        <p:spPr>
          <a:xfrm rot="10800000" flipH="1">
            <a:off x="536601" y="144864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2" name="Google Shape;102;p7"/>
          <p:cNvSpPr/>
          <p:nvPr/>
        </p:nvSpPr>
        <p:spPr>
          <a:xfrm rot="10800000" flipH="1">
            <a:off x="1537401" y="86408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3" name="Google Shape;103;p7"/>
          <p:cNvSpPr/>
          <p:nvPr/>
        </p:nvSpPr>
        <p:spPr>
          <a:xfrm rot="10800000" flipH="1">
            <a:off x="3813001" y="401616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4" name="Google Shape;104;p7"/>
          <p:cNvSpPr/>
          <p:nvPr/>
        </p:nvSpPr>
        <p:spPr>
          <a:xfrm rot="10800000" flipH="1">
            <a:off x="6995568" y="20414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tents">
  <p:cSld name="Table of coten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5839533" y="2491967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5"/>
              </a:spcBef>
              <a:spcAft>
                <a:spcPts val="2135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67354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5"/>
              </a:spcBef>
              <a:spcAft>
                <a:spcPts val="2135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1245651" y="2491967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5"/>
              </a:spcBef>
              <a:spcAft>
                <a:spcPts val="2135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20482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5"/>
              </a:spcBef>
              <a:spcAft>
                <a:spcPts val="2135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5839467" y="5027800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5"/>
              </a:spcBef>
              <a:spcAft>
                <a:spcPts val="2135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67354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5"/>
              </a:spcBef>
              <a:spcAft>
                <a:spcPts val="2135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1245651" y="5027800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5"/>
              </a:spcBef>
              <a:spcAft>
                <a:spcPts val="2135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20482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5"/>
              </a:spcBef>
              <a:spcAft>
                <a:spcPts val="2135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3012851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5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7700084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5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3012851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5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7700084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5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889154" y="3283043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1272442" y="1671437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897100" y="559064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61817" y="4177284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4" name="Google Shape;184;p13"/>
          <p:cNvSpPr/>
          <p:nvPr/>
        </p:nvSpPr>
        <p:spPr>
          <a:xfrm rot="5400000">
            <a:off x="1325084" y="352951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5" name="Google Shape;185;p13"/>
          <p:cNvSpPr/>
          <p:nvPr/>
        </p:nvSpPr>
        <p:spPr>
          <a:xfrm rot="5400000">
            <a:off x="720184" y="17205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6" name="Google Shape;186;p13"/>
          <p:cNvSpPr/>
          <p:nvPr/>
        </p:nvSpPr>
        <p:spPr>
          <a:xfrm rot="5400000">
            <a:off x="588584" y="36006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7" name="Google Shape;187;p13"/>
          <p:cNvSpPr/>
          <p:nvPr/>
        </p:nvSpPr>
        <p:spPr>
          <a:xfrm rot="5532439">
            <a:off x="8798415" y="2530048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8" name="Google Shape;188;p13"/>
          <p:cNvSpPr/>
          <p:nvPr/>
        </p:nvSpPr>
        <p:spPr>
          <a:xfrm rot="5400000">
            <a:off x="10415156" y="3894324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10435453" y="4976448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11954400" y="24590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11482833" y="500219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11614433" y="312209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10877933" y="6369832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 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2855933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265" name="Google Shape;265;p18"/>
          <p:cNvSpPr txBox="1">
            <a:spLocks noGrp="1"/>
          </p:cNvSpPr>
          <p:nvPr>
            <p:ph type="subTitle" idx="1"/>
          </p:nvPr>
        </p:nvSpPr>
        <p:spPr>
          <a:xfrm>
            <a:off x="2856067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5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5"/>
              </a:spcBef>
              <a:spcAft>
                <a:spcPts val="2135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8"/>
          <p:cNvSpPr/>
          <p:nvPr/>
        </p:nvSpPr>
        <p:spPr>
          <a:xfrm rot="-5400000">
            <a:off x="-1373147" y="108704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7" name="Google Shape;267;p18"/>
          <p:cNvSpPr/>
          <p:nvPr/>
        </p:nvSpPr>
        <p:spPr>
          <a:xfrm rot="-5400000">
            <a:off x="-2517625" y="2122984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8" name="Google Shape;268;p18"/>
          <p:cNvSpPr/>
          <p:nvPr/>
        </p:nvSpPr>
        <p:spPr>
          <a:xfrm rot="5400000">
            <a:off x="516341" y="481437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9" name="Google Shape;269;p18"/>
          <p:cNvSpPr/>
          <p:nvPr/>
        </p:nvSpPr>
        <p:spPr>
          <a:xfrm rot="5400000">
            <a:off x="804492" y="22962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0" name="Google Shape;270;p18"/>
          <p:cNvSpPr/>
          <p:nvPr/>
        </p:nvSpPr>
        <p:spPr>
          <a:xfrm rot="5400000">
            <a:off x="-1002637" y="340299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1" name="Google Shape;271;p18"/>
          <p:cNvSpPr/>
          <p:nvPr/>
        </p:nvSpPr>
        <p:spPr>
          <a:xfrm rot="5400000">
            <a:off x="1378541" y="1524108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2" name="Google Shape;272;p18"/>
          <p:cNvSpPr/>
          <p:nvPr/>
        </p:nvSpPr>
        <p:spPr>
          <a:xfrm rot="5400000">
            <a:off x="2637925" y="267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3" name="Google Shape;273;p18"/>
          <p:cNvSpPr/>
          <p:nvPr/>
        </p:nvSpPr>
        <p:spPr>
          <a:xfrm rot="5400000">
            <a:off x="8154060" y="340818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4" name="Google Shape;274;p18"/>
          <p:cNvSpPr/>
          <p:nvPr/>
        </p:nvSpPr>
        <p:spPr>
          <a:xfrm rot="5400000">
            <a:off x="9202601" y="3231725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5" name="Google Shape;275;p18"/>
          <p:cNvSpPr/>
          <p:nvPr/>
        </p:nvSpPr>
        <p:spPr>
          <a:xfrm rot="-5400000">
            <a:off x="11544459" y="18556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6" name="Google Shape;276;p18"/>
          <p:cNvSpPr/>
          <p:nvPr/>
        </p:nvSpPr>
        <p:spPr>
          <a:xfrm rot="-5400000">
            <a:off x="11169508" y="42873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7" name="Google Shape;277;p18"/>
          <p:cNvSpPr/>
          <p:nvPr/>
        </p:nvSpPr>
        <p:spPr>
          <a:xfrm rot="-5400000">
            <a:off x="9362370" y="4432213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8" name="Google Shape;278;p18"/>
          <p:cNvSpPr/>
          <p:nvPr/>
        </p:nvSpPr>
        <p:spPr>
          <a:xfrm rot="-5400000">
            <a:off x="10682259" y="51458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9" name="Google Shape;279;p18"/>
          <p:cNvSpPr/>
          <p:nvPr/>
        </p:nvSpPr>
        <p:spPr>
          <a:xfrm rot="-5400000">
            <a:off x="9336075" y="65568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1850800" y="1434700"/>
            <a:ext cx="8490400" cy="3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2665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107" name="Google Shape;107;p8"/>
          <p:cNvSpPr/>
          <p:nvPr/>
        </p:nvSpPr>
        <p:spPr>
          <a:xfrm flipH="1">
            <a:off x="-568538" y="-11293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393045" y="-486934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9" name="Google Shape;109;p8"/>
          <p:cNvSpPr/>
          <p:nvPr/>
        </p:nvSpPr>
        <p:spPr>
          <a:xfrm rot="-5400147">
            <a:off x="309953" y="-922167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0" name="Google Shape;110;p8"/>
          <p:cNvSpPr/>
          <p:nvPr/>
        </p:nvSpPr>
        <p:spPr>
          <a:xfrm flipH="1">
            <a:off x="911355" y="8092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1" name="Google Shape;111;p8"/>
          <p:cNvSpPr/>
          <p:nvPr/>
        </p:nvSpPr>
        <p:spPr>
          <a:xfrm flipH="1">
            <a:off x="3301421" y="888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2" name="Google Shape;112;p8"/>
          <p:cNvSpPr/>
          <p:nvPr/>
        </p:nvSpPr>
        <p:spPr>
          <a:xfrm flipH="1">
            <a:off x="4231488" y="326300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3" name="Google Shape;113;p8"/>
          <p:cNvSpPr/>
          <p:nvPr/>
        </p:nvSpPr>
        <p:spPr>
          <a:xfrm flipH="1">
            <a:off x="8755255" y="36473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4" name="Google Shape;114;p8"/>
          <p:cNvSpPr/>
          <p:nvPr/>
        </p:nvSpPr>
        <p:spPr>
          <a:xfrm rot="10800000" flipH="1">
            <a:off x="3508128" y="590715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5" name="Google Shape;115;p8"/>
          <p:cNvSpPr/>
          <p:nvPr/>
        </p:nvSpPr>
        <p:spPr>
          <a:xfrm>
            <a:off x="8403857" y="6158357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6" name="Google Shape;116;p8"/>
          <p:cNvSpPr/>
          <p:nvPr/>
        </p:nvSpPr>
        <p:spPr>
          <a:xfrm rot="5399853">
            <a:off x="9943281" y="5097926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7" name="Google Shape;117;p8"/>
          <p:cNvSpPr/>
          <p:nvPr/>
        </p:nvSpPr>
        <p:spPr>
          <a:xfrm rot="10800000" flipH="1">
            <a:off x="11083795" y="6026756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8" name="Google Shape;118;p8"/>
          <p:cNvSpPr/>
          <p:nvPr/>
        </p:nvSpPr>
        <p:spPr>
          <a:xfrm rot="10800000" flipH="1">
            <a:off x="8606928" y="5860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9" name="Google Shape;119;p8"/>
          <p:cNvSpPr/>
          <p:nvPr/>
        </p:nvSpPr>
        <p:spPr>
          <a:xfrm rot="10800000" flipH="1">
            <a:off x="7763661" y="6509656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0" name="Google Shape;120;p8"/>
          <p:cNvSpPr/>
          <p:nvPr/>
        </p:nvSpPr>
        <p:spPr>
          <a:xfrm rot="10800000" flipH="1">
            <a:off x="11666561" y="5642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1" name="Google Shape;121;p8"/>
          <p:cNvSpPr/>
          <p:nvPr/>
        </p:nvSpPr>
        <p:spPr>
          <a:xfrm rot="10800000" flipH="1">
            <a:off x="3153095" y="638482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2" name="Google Shape;122;p8"/>
          <p:cNvSpPr/>
          <p:nvPr/>
        </p:nvSpPr>
        <p:spPr>
          <a:xfrm flipH="1">
            <a:off x="241788" y="1106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0" Type="http://schemas.openxmlformats.org/officeDocument/2006/relationships/notesSlide" Target="../notesSlides/notesSlide6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310896" y="2218900"/>
            <a:ext cx="11698224" cy="14630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sz="10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Homelander</a:t>
            </a:r>
            <a:endParaRPr sz="10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473" y="3681940"/>
            <a:ext cx="74386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Проект за </a:t>
            </a:r>
            <a:r>
              <a:rPr lang="ru-RU" sz="4000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изграждане</a:t>
            </a:r>
            <a:r>
              <a:rPr lang="ru-RU" sz="40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на </a:t>
            </a:r>
            <a:r>
              <a:rPr lang="ru-RU" sz="4000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собствено</a:t>
            </a:r>
            <a:r>
              <a:rPr lang="ru-RU" sz="40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GB" sz="40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CV</a:t>
            </a:r>
            <a:r>
              <a:rPr lang="ru-RU" sz="40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.</a:t>
            </a:r>
            <a:endParaRPr lang="bg-BG" sz="40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303276" y="2117590"/>
            <a:ext cx="11585448" cy="28971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bg-BG" sz="9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Благодарим за вниманието</a:t>
            </a:r>
            <a:r>
              <a:rPr lang="en-GB" sz="9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!</a:t>
            </a:r>
            <a:endParaRPr sz="9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"/>
          <p:cNvSpPr txBox="1">
            <a:spLocks noGrp="1"/>
          </p:cNvSpPr>
          <p:nvPr>
            <p:ph type="title"/>
          </p:nvPr>
        </p:nvSpPr>
        <p:spPr>
          <a:xfrm>
            <a:off x="639808" y="1323427"/>
            <a:ext cx="10752000" cy="118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bg-BG" sz="52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Нашият отбор</a:t>
            </a:r>
            <a:endParaRPr sz="52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9808" y="4898219"/>
            <a:ext cx="2394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b="1" dirty="0">
                <a:latin typeface="Josefin Sans" pitchFamily="2" charset="0"/>
              </a:rPr>
              <a:t>Кристиан Сираков</a:t>
            </a:r>
            <a:br>
              <a:rPr lang="en-US" sz="1400" b="1" dirty="0">
                <a:latin typeface="Josefin Sans" pitchFamily="2" charset="0"/>
              </a:rPr>
            </a:br>
            <a:r>
              <a:rPr lang="en-GB" sz="1400" b="1" dirty="0">
                <a:latin typeface="Josefin Sans" pitchFamily="2" charset="0"/>
              </a:rPr>
              <a:t>Frontend Developer</a:t>
            </a:r>
            <a:endParaRPr lang="de-DE" sz="1400" b="1" dirty="0">
              <a:latin typeface="Josefin Sans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97071" y="4898219"/>
            <a:ext cx="27389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400" b="1" dirty="0">
                <a:latin typeface="Josefin Sans" pitchFamily="2" charset="0"/>
              </a:rPr>
              <a:t>Георги Жеков</a:t>
            </a:r>
            <a:br>
              <a:rPr lang="en-US" sz="1400" b="1" dirty="0">
                <a:latin typeface="Josefin Sans" pitchFamily="2" charset="0"/>
              </a:rPr>
            </a:br>
            <a:r>
              <a:rPr lang="en-US" sz="1400" b="1" dirty="0">
                <a:latin typeface="Josefin Sans" pitchFamily="2" charset="0"/>
              </a:rPr>
              <a:t>Backend Developer</a:t>
            </a:r>
            <a:endParaRPr lang="de-DE" sz="1400" b="1" dirty="0">
              <a:latin typeface="Josefin Sans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30718" y="4898219"/>
            <a:ext cx="27389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400" b="1" dirty="0">
                <a:latin typeface="Josefin Sans" pitchFamily="2" charset="0"/>
              </a:rPr>
              <a:t>Васил Младенов</a:t>
            </a:r>
            <a:br>
              <a:rPr lang="en-US" sz="1400" b="1" dirty="0">
                <a:latin typeface="Josefin Sans" pitchFamily="2" charset="0"/>
              </a:rPr>
            </a:br>
            <a:r>
              <a:rPr lang="en-US" sz="1400" b="1" dirty="0">
                <a:latin typeface="Josefin Sans" pitchFamily="2" charset="0"/>
              </a:rPr>
              <a:t>Backend Developer</a:t>
            </a:r>
            <a:endParaRPr lang="de-DE" sz="1400" b="1" dirty="0">
              <a:latin typeface="Josefin Sans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85394" y="4898219"/>
            <a:ext cx="27389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400" b="1" dirty="0">
                <a:latin typeface="Josefin Sans" pitchFamily="2" charset="0"/>
              </a:rPr>
              <a:t>Михаил Неделчев</a:t>
            </a:r>
            <a:br>
              <a:rPr lang="en-US" sz="1400" b="1" dirty="0">
                <a:latin typeface="Josefin Sans" pitchFamily="2" charset="0"/>
              </a:rPr>
            </a:br>
            <a:r>
              <a:rPr lang="en-US" sz="1400" b="1" dirty="0">
                <a:latin typeface="Josefin Sans" pitchFamily="2" charset="0"/>
              </a:rPr>
              <a:t>Backend Developer</a:t>
            </a:r>
            <a:endParaRPr lang="de-DE" sz="1400" b="1" dirty="0">
              <a:latin typeface="Josefin Sans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5953" y="4898219"/>
            <a:ext cx="27389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400" b="1" dirty="0" err="1">
                <a:latin typeface="Josefin Sans" pitchFamily="2" charset="0"/>
              </a:rPr>
              <a:t>Емма</a:t>
            </a:r>
            <a:r>
              <a:rPr lang="bg-BG" sz="1400" b="1" dirty="0">
                <a:latin typeface="Josefin Sans" pitchFamily="2" charset="0"/>
              </a:rPr>
              <a:t> Георгиева</a:t>
            </a:r>
            <a:br>
              <a:rPr lang="en-US" sz="1400" b="1" dirty="0">
                <a:latin typeface="Josefin Sans" pitchFamily="2" charset="0"/>
              </a:rPr>
            </a:br>
            <a:r>
              <a:rPr lang="en-US" sz="1400" b="1" dirty="0">
                <a:latin typeface="Josefin Sans" pitchFamily="2" charset="0"/>
              </a:rPr>
              <a:t>Frontend Developer</a:t>
            </a:r>
            <a:endParaRPr lang="de-DE" sz="1400" b="1" dirty="0">
              <a:latin typeface="Josefin Sans" pitchFamily="2" charset="0"/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64" y="3036569"/>
            <a:ext cx="1600200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927" y="3036569"/>
            <a:ext cx="1585907" cy="15859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459" y="3036569"/>
            <a:ext cx="1600200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Картина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106" y="3036569"/>
            <a:ext cx="1600200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Картина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163" y="3050862"/>
            <a:ext cx="1585907" cy="15859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 txBox="1">
            <a:spLocks noGrp="1"/>
          </p:cNvSpPr>
          <p:nvPr>
            <p:ph type="title"/>
          </p:nvPr>
        </p:nvSpPr>
        <p:spPr>
          <a:xfrm>
            <a:off x="3212955" y="880472"/>
            <a:ext cx="574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Етапи на създаване</a:t>
            </a:r>
            <a:endParaRPr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sp>
        <p:nvSpPr>
          <p:cNvPr id="479" name="Google Shape;479;p31"/>
          <p:cNvSpPr txBox="1">
            <a:spLocks noGrp="1"/>
          </p:cNvSpPr>
          <p:nvPr>
            <p:ph type="subTitle" idx="1"/>
          </p:nvPr>
        </p:nvSpPr>
        <p:spPr>
          <a:xfrm>
            <a:off x="5831845" y="2951321"/>
            <a:ext cx="5106800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bg-BG" sz="2700" dirty="0">
                <a:solidFill>
                  <a:schemeClr val="tx2">
                    <a:lumMod val="75000"/>
                  </a:schemeClr>
                </a:solidFill>
              </a:rPr>
              <a:t>Осъществяване на идеята</a:t>
            </a:r>
            <a:endParaRPr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8" name="Google Shape;478;p31"/>
          <p:cNvSpPr txBox="1">
            <a:spLocks noGrp="1"/>
          </p:cNvSpPr>
          <p:nvPr>
            <p:ph type="subTitle" idx="3"/>
          </p:nvPr>
        </p:nvSpPr>
        <p:spPr>
          <a:xfrm>
            <a:off x="1163355" y="2967455"/>
            <a:ext cx="4920000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bg-BG" sz="2700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  <a:sym typeface="+mn-ea"/>
              </a:rPr>
              <a:t>Идея на проекта</a:t>
            </a:r>
            <a:r>
              <a:rPr lang="bg-BG" sz="27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2" name="Google Shape;482;p31"/>
          <p:cNvSpPr txBox="1">
            <a:spLocks noGrp="1"/>
          </p:cNvSpPr>
          <p:nvPr>
            <p:ph type="subTitle" idx="5"/>
          </p:nvPr>
        </p:nvSpPr>
        <p:spPr>
          <a:xfrm>
            <a:off x="1680308" y="5451087"/>
            <a:ext cx="3886093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bg-BG" sz="2700" dirty="0">
                <a:solidFill>
                  <a:schemeClr val="tx2">
                    <a:lumMod val="75000"/>
                  </a:schemeClr>
                </a:solidFill>
              </a:rPr>
              <a:t>Проверка за грешки</a:t>
            </a:r>
            <a:endParaRPr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4" name="Google Shape;484;p31"/>
          <p:cNvSpPr txBox="1">
            <a:spLocks noGrp="1"/>
          </p:cNvSpPr>
          <p:nvPr>
            <p:ph type="subTitle" idx="7"/>
          </p:nvPr>
        </p:nvSpPr>
        <p:spPr>
          <a:xfrm>
            <a:off x="5757237" y="5451087"/>
            <a:ext cx="5585200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bg-BG" sz="2700" dirty="0">
                <a:solidFill>
                  <a:schemeClr val="tx2">
                    <a:lumMod val="75000"/>
                  </a:schemeClr>
                </a:solidFill>
              </a:rPr>
              <a:t>Създаване на документацията</a:t>
            </a:r>
            <a:endParaRPr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6" name="Google Shape;486;p31"/>
          <p:cNvSpPr txBox="1">
            <a:spLocks noGrp="1"/>
          </p:cNvSpPr>
          <p:nvPr>
            <p:ph type="title" idx="9"/>
          </p:nvPr>
        </p:nvSpPr>
        <p:spPr>
          <a:xfrm>
            <a:off x="2930555" y="2036972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1.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7" name="Google Shape;487;p31"/>
          <p:cNvSpPr txBox="1">
            <a:spLocks noGrp="1"/>
          </p:cNvSpPr>
          <p:nvPr>
            <p:ph type="title" idx="13"/>
          </p:nvPr>
        </p:nvSpPr>
        <p:spPr>
          <a:xfrm>
            <a:off x="7617788" y="2036972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2.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8" name="Google Shape;488;p31"/>
          <p:cNvSpPr txBox="1">
            <a:spLocks noGrp="1"/>
          </p:cNvSpPr>
          <p:nvPr>
            <p:ph type="title" idx="14"/>
          </p:nvPr>
        </p:nvSpPr>
        <p:spPr>
          <a:xfrm>
            <a:off x="7617788" y="4517521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4.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9" name="Google Shape;489;p31"/>
          <p:cNvSpPr txBox="1">
            <a:spLocks noGrp="1"/>
          </p:cNvSpPr>
          <p:nvPr>
            <p:ph type="title" idx="15"/>
          </p:nvPr>
        </p:nvSpPr>
        <p:spPr>
          <a:xfrm>
            <a:off x="2930555" y="4517521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3.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Заглавие 1"/>
          <p:cNvSpPr>
            <a:spLocks noGrp="1"/>
          </p:cNvSpPr>
          <p:nvPr/>
        </p:nvSpPr>
        <p:spPr>
          <a:xfrm>
            <a:off x="2842746" y="-2407119"/>
            <a:ext cx="6480000" cy="1096400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pPr algn="ctr"/>
            <a:r>
              <a:rPr lang="en-US" sz="6000" b="1" dirty="0"/>
              <a:t>Data</a:t>
            </a:r>
            <a:endParaRPr lang="bg-BG" sz="6000" b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/>
          <p:cNvSpPr>
            <a:spLocks noGrp="1"/>
          </p:cNvSpPr>
          <p:nvPr/>
        </p:nvSpPr>
        <p:spPr>
          <a:xfrm>
            <a:off x="2856081" y="2297596"/>
            <a:ext cx="6480000" cy="1096400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pPr algn="ctr"/>
            <a:r>
              <a:rPr lang="en-US" b="1" dirty="0"/>
              <a:t>Data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1445" y="678180"/>
            <a:ext cx="7085330" cy="6020435"/>
          </a:xfrm>
          <a:prstGeom prst="rect">
            <a:avLst/>
          </a:prstGeom>
        </p:spPr>
      </p:pic>
      <p:sp>
        <p:nvSpPr>
          <p:cNvPr id="4" name="Заглавие 1"/>
          <p:cNvSpPr>
            <a:spLocks noGrp="1"/>
          </p:cNvSpPr>
          <p:nvPr/>
        </p:nvSpPr>
        <p:spPr>
          <a:xfrm>
            <a:off x="-149" y="678346"/>
            <a:ext cx="6480000" cy="1096400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pPr algn="ctr"/>
            <a:r>
              <a:rPr lang="en-US" sz="6600" b="1"/>
              <a:t>Data</a:t>
            </a:r>
            <a:endParaRPr lang="en-US" sz="6600" b="1"/>
          </a:p>
        </p:txBody>
      </p:sp>
      <p:sp>
        <p:nvSpPr>
          <p:cNvPr id="3" name="Заглавие 1"/>
          <p:cNvSpPr>
            <a:spLocks noGrp="1"/>
          </p:cNvSpPr>
          <p:nvPr>
            <p:ph type="title"/>
          </p:nvPr>
        </p:nvSpPr>
        <p:spPr>
          <a:xfrm>
            <a:off x="2760196" y="-1765769"/>
            <a:ext cx="6480000" cy="1096400"/>
          </a:xfrm>
        </p:spPr>
        <p:txBody>
          <a:bodyPr/>
          <a:p>
            <a:pPr algn="ctr"/>
            <a:r>
              <a:rPr lang="en-US" sz="6000" b="1" dirty="0"/>
              <a:t>Frontend </a:t>
            </a:r>
            <a:endParaRPr lang="bg-BG" sz="6000" b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757656" y="2437296"/>
            <a:ext cx="6480000" cy="1096400"/>
          </a:xfrm>
        </p:spPr>
        <p:txBody>
          <a:bodyPr/>
          <a:lstStyle/>
          <a:p>
            <a:pPr algn="ctr"/>
            <a:r>
              <a:rPr lang="en-US" b="1" dirty="0"/>
              <a:t>Frontend 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757656" y="114466"/>
            <a:ext cx="6480000" cy="1096400"/>
          </a:xfrm>
        </p:spPr>
        <p:txBody>
          <a:bodyPr/>
          <a:lstStyle/>
          <a:p>
            <a:pPr algn="ctr"/>
            <a:r>
              <a:rPr lang="en-US" sz="6000" b="1" dirty="0"/>
              <a:t>Frontend </a:t>
            </a:r>
            <a:endParaRPr lang="bg-BG" sz="6000" b="1" dirty="0"/>
          </a:p>
        </p:txBody>
      </p:sp>
      <p:sp>
        <p:nvSpPr>
          <p:cNvPr id="5" name="Заглавие 1"/>
          <p:cNvSpPr>
            <a:spLocks noGrp="1"/>
          </p:cNvSpPr>
          <p:nvPr/>
        </p:nvSpPr>
        <p:spPr>
          <a:xfrm>
            <a:off x="2757656" y="1015531"/>
            <a:ext cx="6480000" cy="1096400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pPr algn="ctr"/>
            <a:r>
              <a:rPr lang="en-US" altLang="bg-BG" sz="6000" b="1" dirty="0"/>
              <a:t>Login</a:t>
            </a:r>
            <a:endParaRPr lang="en-US" altLang="bg-BG" sz="6000" b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-0.00208333 -0.201852 " pathEditMode="relative" ptsTypes="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-0.003125 -0.112963 " pathEditMode="relative" ptsTypes="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6000" y="691590"/>
            <a:ext cx="6480000" cy="1096400"/>
          </a:xfrm>
        </p:spPr>
        <p:txBody>
          <a:bodyPr/>
          <a:lstStyle/>
          <a:p>
            <a:r>
              <a:rPr lang="en-US" b="1" dirty="0"/>
              <a:t>Backend 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>
            <a:spLocks noGrp="1"/>
          </p:cNvSpPr>
          <p:nvPr>
            <p:ph type="title"/>
          </p:nvPr>
        </p:nvSpPr>
        <p:spPr>
          <a:xfrm>
            <a:off x="2189764" y="557349"/>
            <a:ext cx="8852706" cy="14759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ru-RU" sz="4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Приложения, </a:t>
            </a:r>
            <a:r>
              <a:rPr lang="ru-RU" sz="4000" b="1" dirty="0" err="1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инструменти</a:t>
            </a:r>
            <a:r>
              <a:rPr lang="ru-RU" sz="4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 и </a:t>
            </a:r>
            <a:r>
              <a:rPr lang="ru-RU" sz="4000" b="1" dirty="0" err="1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езици</a:t>
            </a:r>
            <a:r>
              <a:rPr lang="ru-RU" sz="4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 за </a:t>
            </a:r>
            <a:r>
              <a:rPr lang="ru-RU" sz="4000" b="1" dirty="0" err="1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програмиране</a:t>
            </a:r>
            <a:r>
              <a:rPr lang="ru-RU" sz="4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, </a:t>
            </a:r>
            <a:r>
              <a:rPr lang="ru-RU" sz="4000" b="1" dirty="0" err="1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които</a:t>
            </a:r>
            <a:r>
              <a:rPr lang="ru-RU" sz="4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 </a:t>
            </a:r>
            <a:r>
              <a:rPr lang="ru-RU" sz="4000" b="1" dirty="0" err="1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сме</a:t>
            </a:r>
            <a:r>
              <a:rPr lang="ru-RU" sz="4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 </a:t>
            </a:r>
            <a:r>
              <a:rPr lang="ru-RU" sz="4000" b="1" dirty="0" err="1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използвали</a:t>
            </a:r>
            <a:endParaRPr sz="4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pic>
        <p:nvPicPr>
          <p:cNvPr id="497" name="Google Shape;497;p3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787269" y="2337892"/>
            <a:ext cx="1323488" cy="1266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144" y="2400233"/>
            <a:ext cx="1310017" cy="131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Картина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76" y="4810690"/>
            <a:ext cx="1390488" cy="1390488"/>
          </a:xfrm>
          <a:prstGeom prst="rect">
            <a:avLst/>
          </a:prstGeom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737" y="3850338"/>
            <a:ext cx="1383828" cy="1389017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117" y="3710250"/>
            <a:ext cx="1201501" cy="1201501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01" y="5015510"/>
            <a:ext cx="1395140" cy="1395140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359" y="4966119"/>
            <a:ext cx="1603758" cy="1603758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06" y="2400233"/>
            <a:ext cx="1252131" cy="12521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he Boys">
      <a:dk1>
        <a:srgbClr val="591200"/>
      </a:dk1>
      <a:lt1>
        <a:sysClr val="window" lastClr="FFFFFF"/>
      </a:lt1>
      <a:dk2>
        <a:srgbClr val="851C00"/>
      </a:dk2>
      <a:lt2>
        <a:srgbClr val="F49C00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479</Words>
  <Application>WPS Presentation</Application>
  <PresentationFormat>Widescreen</PresentationFormat>
  <Paragraphs>54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Open Sans</vt:lpstr>
      <vt:lpstr>Segoe Print</vt:lpstr>
      <vt:lpstr>Josefin Sans</vt:lpstr>
      <vt:lpstr>Josefin Sans</vt:lpstr>
      <vt:lpstr>Bahnschrift</vt:lpstr>
      <vt:lpstr>Calibri</vt:lpstr>
      <vt:lpstr>Microsoft YaHei</vt:lpstr>
      <vt:lpstr>Arial Unicode MS</vt:lpstr>
      <vt:lpstr>Calibri Light</vt:lpstr>
      <vt:lpstr>Office Theme</vt:lpstr>
      <vt:lpstr>Homelander</vt:lpstr>
      <vt:lpstr>Нашият отбор</vt:lpstr>
      <vt:lpstr>Data</vt:lpstr>
      <vt:lpstr>3.</vt:lpstr>
      <vt:lpstr>Frontend </vt:lpstr>
      <vt:lpstr>Frontend </vt:lpstr>
      <vt:lpstr>Frontend </vt:lpstr>
      <vt:lpstr>Backend </vt:lpstr>
      <vt:lpstr>Приложения, инструменти и езици за програмиране, които сме използвали</vt:lpstr>
      <vt:lpstr>Благодарим за вниманието!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Egyptian Currency</dc:title>
  <dc:creator>Nikolay Kolev</dc:creator>
  <cp:lastModifiedBy>krisito</cp:lastModifiedBy>
  <cp:revision>20</cp:revision>
  <dcterms:created xsi:type="dcterms:W3CDTF">2022-03-13T08:49:00Z</dcterms:created>
  <dcterms:modified xsi:type="dcterms:W3CDTF">2023-07-20T18:42:00Z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40323728411048B2A0C60D2AEA5995D8</vt:lpwstr>
  </property>
  <property fmtid="{D5CDD505-2E9C-101B-9397-08002B2CF9AE}" pid="3" name="KSOProductBuildVer">
    <vt:lpwstr>1033-11.2.0.11537</vt:lpwstr>
  </property>
</Properties>
</file>