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Развитие на проекта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Създаване на C++ код за играта</c:v>
                </c:pt>
                <c:pt idx="1">
                  <c:v>Свършване на документацията и на презентацията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9-4EE8-A524-364661043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BCC25-1AB8-46FE-B748-5EB4197D1FC5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C5F0-73C0-4803-829E-1FEFA616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60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D715B0-D6D0-4585-A789-DDCFE88D8976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3D1A-F317-6298-C2BD-6071A771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Philosophy of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956A-256B-0B0F-A466-0ED037CF7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4975"/>
            <a:ext cx="9144000" cy="754025"/>
          </a:xfrm>
        </p:spPr>
        <p:txBody>
          <a:bodyPr/>
          <a:lstStyle/>
          <a:p>
            <a:r>
              <a:rPr lang="en-US" dirty="0"/>
              <a:t>Math games 2022</a:t>
            </a:r>
          </a:p>
        </p:txBody>
      </p:sp>
    </p:spTree>
    <p:extLst>
      <p:ext uri="{BB962C8B-B14F-4D97-AF65-F5344CB8AC3E}">
        <p14:creationId xmlns:p14="http://schemas.microsoft.com/office/powerpoint/2010/main" val="2440477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7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7" decel="50000" autoRev="1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77E9-D455-53C6-30D5-2B3070D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dirty="0"/>
              <a:t>Съдържание</a:t>
            </a:r>
            <a:endParaRPr lang="en-US" sz="6000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FB2022D2-9A4F-0382-917A-D17C94724676}"/>
              </a:ext>
            </a:extLst>
          </p:cNvPr>
          <p:cNvSpPr/>
          <p:nvPr/>
        </p:nvSpPr>
        <p:spPr>
          <a:xfrm>
            <a:off x="1332755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C24A9622-E21E-4DD5-6137-F7477E212BDB}"/>
              </a:ext>
            </a:extLst>
          </p:cNvPr>
          <p:cNvSpPr/>
          <p:nvPr/>
        </p:nvSpPr>
        <p:spPr>
          <a:xfrm>
            <a:off x="7479233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49B8A82-798D-5E55-9A55-FF0A67ABE5F8}"/>
              </a:ext>
            </a:extLst>
          </p:cNvPr>
          <p:cNvSpPr/>
          <p:nvPr/>
        </p:nvSpPr>
        <p:spPr>
          <a:xfrm>
            <a:off x="1332755" y="4400154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AC8F4F1C-7EF0-B9D7-BE2A-5F5BE02C5AAB}"/>
              </a:ext>
            </a:extLst>
          </p:cNvPr>
          <p:cNvSpPr/>
          <p:nvPr/>
        </p:nvSpPr>
        <p:spPr>
          <a:xfrm>
            <a:off x="7487720" y="4400154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914BF-4DD6-8B9F-193C-ED6A3DA43A8D}"/>
              </a:ext>
            </a:extLst>
          </p:cNvPr>
          <p:cNvSpPr txBox="1"/>
          <p:nvPr/>
        </p:nvSpPr>
        <p:spPr>
          <a:xfrm>
            <a:off x="2781195" y="2708839"/>
            <a:ext cx="2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Нашият отбор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6D5D9-187C-121C-05A1-D24073CE735F}"/>
              </a:ext>
            </a:extLst>
          </p:cNvPr>
          <p:cNvSpPr txBox="1"/>
          <p:nvPr/>
        </p:nvSpPr>
        <p:spPr>
          <a:xfrm>
            <a:off x="1849533" y="253788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1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CE077-F82E-C688-5DA3-A3A48E601BAA}"/>
              </a:ext>
            </a:extLst>
          </p:cNvPr>
          <p:cNvSpPr txBox="1"/>
          <p:nvPr/>
        </p:nvSpPr>
        <p:spPr>
          <a:xfrm>
            <a:off x="7985914" y="2537880"/>
            <a:ext cx="47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2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AAA93-B500-D9E5-18D3-7C8B432F6DB2}"/>
              </a:ext>
            </a:extLst>
          </p:cNvPr>
          <p:cNvSpPr txBox="1"/>
          <p:nvPr/>
        </p:nvSpPr>
        <p:spPr>
          <a:xfrm>
            <a:off x="8942693" y="2499324"/>
            <a:ext cx="1933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Създаване на </a:t>
            </a:r>
            <a:r>
              <a:rPr lang="bg-BG" sz="2000" b="1" dirty="0"/>
              <a:t>идеята</a:t>
            </a:r>
            <a:r>
              <a:rPr lang="bg-BG" b="1" dirty="0"/>
              <a:t> за проекта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D693C-E4E1-01AC-FE87-227AF7C6268C}"/>
              </a:ext>
            </a:extLst>
          </p:cNvPr>
          <p:cNvSpPr txBox="1"/>
          <p:nvPr/>
        </p:nvSpPr>
        <p:spPr>
          <a:xfrm>
            <a:off x="2900298" y="4756503"/>
            <a:ext cx="1812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Развитие на проекта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398B6-1718-27D6-6210-B031B6B0E64A}"/>
              </a:ext>
            </a:extLst>
          </p:cNvPr>
          <p:cNvSpPr txBox="1"/>
          <p:nvPr/>
        </p:nvSpPr>
        <p:spPr>
          <a:xfrm>
            <a:off x="9143015" y="4756503"/>
            <a:ext cx="174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Завършване на проекта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3C763-64C2-D8B1-BF4B-A454AB311844}"/>
              </a:ext>
            </a:extLst>
          </p:cNvPr>
          <p:cNvSpPr txBox="1"/>
          <p:nvPr/>
        </p:nvSpPr>
        <p:spPr>
          <a:xfrm>
            <a:off x="1855510" y="4710522"/>
            <a:ext cx="9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3</a:t>
            </a:r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3EFEA-3AD3-0582-E6E0-127E02D96FB5}"/>
              </a:ext>
            </a:extLst>
          </p:cNvPr>
          <p:cNvSpPr txBox="1"/>
          <p:nvPr/>
        </p:nvSpPr>
        <p:spPr>
          <a:xfrm>
            <a:off x="7985914" y="4710521"/>
            <a:ext cx="60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494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5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50"/>
                            </p:stCondLst>
                            <p:childTnLst>
                              <p:par>
                                <p:cTn id="4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2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350"/>
                            </p:stCondLst>
                            <p:childTnLst>
                              <p:par>
                                <p:cTn id="5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650"/>
                            </p:stCondLst>
                            <p:childTnLst>
                              <p:par>
                                <p:cTn id="7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BA971BFE-89E2-C3E4-9469-8BE0DE2D3284}"/>
              </a:ext>
            </a:extLst>
          </p:cNvPr>
          <p:cNvSpPr/>
          <p:nvPr/>
        </p:nvSpPr>
        <p:spPr>
          <a:xfrm>
            <a:off x="4955877" y="2288877"/>
            <a:ext cx="2280245" cy="228024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01173-A6F1-5EF9-AF97-BA612DD6F921}"/>
              </a:ext>
            </a:extLst>
          </p:cNvPr>
          <p:cNvSpPr txBox="1"/>
          <p:nvPr/>
        </p:nvSpPr>
        <p:spPr>
          <a:xfrm>
            <a:off x="5817134" y="2855855"/>
            <a:ext cx="697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/>
              <a:t>1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69BC4-B891-3B39-E2A5-750B1812808B}"/>
              </a:ext>
            </a:extLst>
          </p:cNvPr>
          <p:cNvSpPr txBox="1"/>
          <p:nvPr/>
        </p:nvSpPr>
        <p:spPr>
          <a:xfrm>
            <a:off x="3464117" y="4959386"/>
            <a:ext cx="526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/>
              <a:t>Нашият отбор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430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252B8-66A0-F162-52E2-849D737B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dirty="0"/>
              <a:t>Нашият отбор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C3CF1-D31D-18A0-9683-461715993558}"/>
              </a:ext>
            </a:extLst>
          </p:cNvPr>
          <p:cNvSpPr txBox="1"/>
          <p:nvPr/>
        </p:nvSpPr>
        <p:spPr>
          <a:xfrm>
            <a:off x="413468" y="1789040"/>
            <a:ext cx="114763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Scrum trainer – </a:t>
            </a:r>
            <a:r>
              <a:rPr lang="bg-BG" sz="3400" i="1" dirty="0"/>
              <a:t>Емма Георгиева </a:t>
            </a:r>
            <a:r>
              <a:rPr lang="bg-BG" sz="3400" i="1" dirty="0" err="1"/>
              <a:t>Георгиева</a:t>
            </a:r>
            <a:r>
              <a:rPr lang="bg-BG" sz="3400" i="1" dirty="0"/>
              <a:t> </a:t>
            </a:r>
            <a:r>
              <a:rPr lang="bg-BG" sz="3400" dirty="0"/>
              <a:t>от 9 „Б“ </a:t>
            </a:r>
          </a:p>
          <a:p>
            <a:pPr algn="ctr"/>
            <a:endParaRPr lang="bg-BG" sz="3400" i="1" dirty="0"/>
          </a:p>
          <a:p>
            <a:pPr algn="ctr"/>
            <a:r>
              <a:rPr lang="en-US" sz="3400" dirty="0"/>
              <a:t>QA Engineer – </a:t>
            </a:r>
            <a:r>
              <a:rPr lang="bg-BG" sz="3400" i="1" dirty="0"/>
              <a:t>Свилен Димитров Тодоров </a:t>
            </a:r>
            <a:r>
              <a:rPr lang="bg-BG" sz="3400" dirty="0"/>
              <a:t>от 9 „А“</a:t>
            </a:r>
          </a:p>
          <a:p>
            <a:pPr algn="ctr"/>
            <a:endParaRPr lang="bg-BG" sz="3400" i="1" dirty="0"/>
          </a:p>
          <a:p>
            <a:pPr algn="ctr"/>
            <a:r>
              <a:rPr lang="en-US" sz="3400" dirty="0"/>
              <a:t>Backend Developer – </a:t>
            </a:r>
            <a:r>
              <a:rPr lang="bg-BG" sz="3400" i="1" dirty="0"/>
              <a:t>Кристиян Николов Костадинов </a:t>
            </a:r>
            <a:r>
              <a:rPr lang="bg-BG" sz="3400" dirty="0"/>
              <a:t>от 9 „Г“</a:t>
            </a:r>
          </a:p>
          <a:p>
            <a:pPr algn="ctr"/>
            <a:endParaRPr lang="en-US" sz="3400" i="1" dirty="0"/>
          </a:p>
          <a:p>
            <a:pPr algn="ctr"/>
            <a:r>
              <a:rPr lang="en-US" sz="3400" dirty="0"/>
              <a:t>Backend Developer – </a:t>
            </a:r>
            <a:r>
              <a:rPr lang="bg-BG" sz="3400" i="1" dirty="0"/>
              <a:t>Александър Тодоров </a:t>
            </a:r>
            <a:r>
              <a:rPr lang="bg-BG" sz="3400" i="1" dirty="0" err="1"/>
              <a:t>Сивков</a:t>
            </a:r>
            <a:r>
              <a:rPr lang="bg-BG" sz="3400" i="1" dirty="0"/>
              <a:t> </a:t>
            </a:r>
            <a:r>
              <a:rPr lang="bg-BG" sz="3400" dirty="0"/>
              <a:t>от 9 „Б“</a:t>
            </a:r>
          </a:p>
          <a:p>
            <a:pPr algn="ctr"/>
            <a:r>
              <a:rPr lang="bg-BG" sz="3400" dirty="0"/>
              <a:t> </a:t>
            </a:r>
            <a:endParaRPr lang="bg-BG" sz="3400" i="1" dirty="0"/>
          </a:p>
        </p:txBody>
      </p:sp>
    </p:spTree>
    <p:extLst>
      <p:ext uri="{BB962C8B-B14F-4D97-AF65-F5344CB8AC3E}">
        <p14:creationId xmlns:p14="http://schemas.microsoft.com/office/powerpoint/2010/main" val="311677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AD7E2F-1A90-2928-3F28-9E506946DE14}"/>
              </a:ext>
            </a:extLst>
          </p:cNvPr>
          <p:cNvSpPr txBox="1"/>
          <p:nvPr/>
        </p:nvSpPr>
        <p:spPr>
          <a:xfrm>
            <a:off x="2111828" y="4322989"/>
            <a:ext cx="8882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/>
              <a:t>Създаване на идеята за проекта</a:t>
            </a:r>
            <a:endParaRPr lang="en-US" sz="4800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C3C1386-430F-7D9A-6C96-AFE5D29EE8C0}"/>
              </a:ext>
            </a:extLst>
          </p:cNvPr>
          <p:cNvSpPr/>
          <p:nvPr/>
        </p:nvSpPr>
        <p:spPr>
          <a:xfrm>
            <a:off x="4738650" y="1193190"/>
            <a:ext cx="2714698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49573-1C2A-F313-7C35-5AA389A209D6}"/>
              </a:ext>
            </a:extLst>
          </p:cNvPr>
          <p:cNvSpPr txBox="1"/>
          <p:nvPr/>
        </p:nvSpPr>
        <p:spPr>
          <a:xfrm>
            <a:off x="5702530" y="1546016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02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5539-B549-EC74-B493-E50244EC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Идеята на проекта: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2781F-0BFE-0756-E413-28B99DDC1A97}"/>
              </a:ext>
            </a:extLst>
          </p:cNvPr>
          <p:cNvSpPr txBox="1"/>
          <p:nvPr/>
        </p:nvSpPr>
        <p:spPr>
          <a:xfrm>
            <a:off x="2398643" y="1476117"/>
            <a:ext cx="7394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/>
              <a:t>Идеята на проекта беше да създадем игра</a:t>
            </a:r>
            <a:r>
              <a:rPr lang="en-US" sz="4000" dirty="0"/>
              <a:t>,</a:t>
            </a:r>
            <a:r>
              <a:rPr lang="bg-BG" sz="4000" dirty="0"/>
              <a:t> която да е свързана с думи и да развива мисленето на играча, затова решихме да направим игра която е базирана на класическата игра </a:t>
            </a:r>
            <a:r>
              <a:rPr lang="en-US" sz="4000" dirty="0"/>
              <a:t>Hangman (</a:t>
            </a:r>
            <a:r>
              <a:rPr lang="bg-BG" sz="4000" dirty="0" err="1"/>
              <a:t>бесеница</a:t>
            </a:r>
            <a:r>
              <a:rPr lang="bg-BG" sz="4000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05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DA2DC-F046-3948-98EC-5ED1FBF27A92}"/>
              </a:ext>
            </a:extLst>
          </p:cNvPr>
          <p:cNvSpPr txBox="1"/>
          <p:nvPr/>
        </p:nvSpPr>
        <p:spPr>
          <a:xfrm>
            <a:off x="3309257" y="4371975"/>
            <a:ext cx="583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/>
              <a:t>Развитие на проекта</a:t>
            </a:r>
            <a:endParaRPr lang="en-US" sz="48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F48BA7B-C4A4-3259-6BAD-418D5B5EAC06}"/>
              </a:ext>
            </a:extLst>
          </p:cNvPr>
          <p:cNvSpPr/>
          <p:nvPr/>
        </p:nvSpPr>
        <p:spPr>
          <a:xfrm>
            <a:off x="4738650" y="1193190"/>
            <a:ext cx="2714698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74DBF-0A2A-83C3-2814-F656A439A9D2}"/>
              </a:ext>
            </a:extLst>
          </p:cNvPr>
          <p:cNvSpPr txBox="1"/>
          <p:nvPr/>
        </p:nvSpPr>
        <p:spPr>
          <a:xfrm>
            <a:off x="5747219" y="1468670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95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EC49-4C7D-1D63-A7AB-AF21E295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Развитие на проекта: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B80FAE2-98AC-F205-26EF-C34FBD91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008122"/>
              </p:ext>
            </p:extLst>
          </p:nvPr>
        </p:nvGraphicFramePr>
        <p:xfrm>
          <a:off x="2211567" y="1574358"/>
          <a:ext cx="7768866" cy="5001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6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DE9FAA47-A66F-DC26-CD20-90034AA80B79}"/>
              </a:ext>
            </a:extLst>
          </p:cNvPr>
          <p:cNvSpPr/>
          <p:nvPr/>
        </p:nvSpPr>
        <p:spPr>
          <a:xfrm>
            <a:off x="5051740" y="2199330"/>
            <a:ext cx="2088519" cy="208851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9471E-3728-A60A-F1E1-D653A4EBE0FB}"/>
              </a:ext>
            </a:extLst>
          </p:cNvPr>
          <p:cNvSpPr txBox="1"/>
          <p:nvPr/>
        </p:nvSpPr>
        <p:spPr>
          <a:xfrm>
            <a:off x="5825724" y="2690888"/>
            <a:ext cx="60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/>
              <a:t>4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937EC-D75C-E30F-93BC-98D6340BB4B4}"/>
              </a:ext>
            </a:extLst>
          </p:cNvPr>
          <p:cNvSpPr txBox="1"/>
          <p:nvPr/>
        </p:nvSpPr>
        <p:spPr>
          <a:xfrm>
            <a:off x="3417507" y="4779407"/>
            <a:ext cx="542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Завършване на проекта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88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88</TotalTime>
  <Words>135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Philosophy of knowledge</vt:lpstr>
      <vt:lpstr>Съдържание</vt:lpstr>
      <vt:lpstr>PowerPoint Presentation</vt:lpstr>
      <vt:lpstr>Нашият отбор</vt:lpstr>
      <vt:lpstr>PowerPoint Presentation</vt:lpstr>
      <vt:lpstr>Идеята на проекта:</vt:lpstr>
      <vt:lpstr>PowerPoint Presentation</vt:lpstr>
      <vt:lpstr>Развитие на проекта: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knowledge</dc:title>
  <dc:creator>Svilen Todorov</dc:creator>
  <cp:lastModifiedBy>Svilen Todorov</cp:lastModifiedBy>
  <cp:revision>4</cp:revision>
  <dcterms:created xsi:type="dcterms:W3CDTF">2022-12-09T19:40:02Z</dcterms:created>
  <dcterms:modified xsi:type="dcterms:W3CDTF">2022-12-10T19:12:03Z</dcterms:modified>
</cp:coreProperties>
</file>