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Развитие на проекта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2D-472C-922F-779BFEDB03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2D-472C-922F-779BFEDB0321}"/>
              </c:ext>
            </c:extLst>
          </c:dPt>
          <c:cat>
            <c:strRef>
              <c:f>Sheet1!$A$2:$A$3</c:f>
              <c:strCache>
                <c:ptCount val="2"/>
                <c:pt idx="0">
                  <c:v>Създаване на C++ код за играта</c:v>
                </c:pt>
                <c:pt idx="1">
                  <c:v>Свършване на документацията и на презентацията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9-4EE8-A524-364661043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BCC25-1AB8-46FE-B748-5EB4197D1FC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C5F0-73C0-4803-829E-1FEFA616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60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D715B0-D6D0-4585-A789-DDCFE88D897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3D1A-F317-6298-C2BD-6071A771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9606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Philosophy of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956A-256B-0B0F-A466-0ED037CF7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5581"/>
            <a:ext cx="9144000" cy="754025"/>
          </a:xfrm>
        </p:spPr>
        <p:txBody>
          <a:bodyPr/>
          <a:lstStyle/>
          <a:p>
            <a:r>
              <a:rPr lang="en-US" dirty="0"/>
              <a:t>Math games 2022</a:t>
            </a:r>
          </a:p>
        </p:txBody>
      </p:sp>
    </p:spTree>
    <p:extLst>
      <p:ext uri="{BB962C8B-B14F-4D97-AF65-F5344CB8AC3E}">
        <p14:creationId xmlns:p14="http://schemas.microsoft.com/office/powerpoint/2010/main" val="2440477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7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7" decel="50000" autoRev="1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77E9-D455-53C6-30D5-2B3070D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dirty="0"/>
              <a:t>Съдържание</a:t>
            </a:r>
            <a:endParaRPr lang="en-US" sz="6000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FB2022D2-9A4F-0382-917A-D17C94724676}"/>
              </a:ext>
            </a:extLst>
          </p:cNvPr>
          <p:cNvSpPr/>
          <p:nvPr/>
        </p:nvSpPr>
        <p:spPr>
          <a:xfrm>
            <a:off x="1332755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C24A9622-E21E-4DD5-6137-F7477E212BDB}"/>
              </a:ext>
            </a:extLst>
          </p:cNvPr>
          <p:cNvSpPr/>
          <p:nvPr/>
        </p:nvSpPr>
        <p:spPr>
          <a:xfrm>
            <a:off x="7479233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49B8A82-798D-5E55-9A55-FF0A67ABE5F8}"/>
              </a:ext>
            </a:extLst>
          </p:cNvPr>
          <p:cNvSpPr/>
          <p:nvPr/>
        </p:nvSpPr>
        <p:spPr>
          <a:xfrm>
            <a:off x="4099219" y="4606562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914BF-4DD6-8B9F-193C-ED6A3DA43A8D}"/>
              </a:ext>
            </a:extLst>
          </p:cNvPr>
          <p:cNvSpPr txBox="1"/>
          <p:nvPr/>
        </p:nvSpPr>
        <p:spPr>
          <a:xfrm>
            <a:off x="2900298" y="2678062"/>
            <a:ext cx="2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/>
              <a:t>Нашият отбор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6D5D9-187C-121C-05A1-D24073CE735F}"/>
              </a:ext>
            </a:extLst>
          </p:cNvPr>
          <p:cNvSpPr txBox="1"/>
          <p:nvPr/>
        </p:nvSpPr>
        <p:spPr>
          <a:xfrm>
            <a:off x="1849533" y="253788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1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CE077-F82E-C688-5DA3-A3A48E601BAA}"/>
              </a:ext>
            </a:extLst>
          </p:cNvPr>
          <p:cNvSpPr txBox="1"/>
          <p:nvPr/>
        </p:nvSpPr>
        <p:spPr>
          <a:xfrm>
            <a:off x="7985914" y="2537880"/>
            <a:ext cx="47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2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AAA93-B500-D9E5-18D3-7C8B432F6DB2}"/>
              </a:ext>
            </a:extLst>
          </p:cNvPr>
          <p:cNvSpPr txBox="1"/>
          <p:nvPr/>
        </p:nvSpPr>
        <p:spPr>
          <a:xfrm>
            <a:off x="9049226" y="2357304"/>
            <a:ext cx="19335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/>
              <a:t>Създаване на </a:t>
            </a:r>
            <a:r>
              <a:rPr lang="bg-BG" sz="2800" b="1" dirty="0"/>
              <a:t>идеята</a:t>
            </a:r>
            <a:r>
              <a:rPr lang="bg-BG" sz="2400" b="1" dirty="0"/>
              <a:t> за проекта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D693C-E4E1-01AC-FE87-227AF7C6268C}"/>
              </a:ext>
            </a:extLst>
          </p:cNvPr>
          <p:cNvSpPr txBox="1"/>
          <p:nvPr/>
        </p:nvSpPr>
        <p:spPr>
          <a:xfrm>
            <a:off x="5666762" y="4962911"/>
            <a:ext cx="181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/>
              <a:t>Развитие на проекта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3C763-64C2-D8B1-BF4B-A454AB311844}"/>
              </a:ext>
            </a:extLst>
          </p:cNvPr>
          <p:cNvSpPr txBox="1"/>
          <p:nvPr/>
        </p:nvSpPr>
        <p:spPr>
          <a:xfrm>
            <a:off x="4621974" y="4916930"/>
            <a:ext cx="9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494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5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50"/>
                            </p:stCondLst>
                            <p:childTnLst>
                              <p:par>
                                <p:cTn id="4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2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EB1C50-2322-2255-AE57-AA1CABE6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28" y="1195617"/>
            <a:ext cx="2572735" cy="2536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01173-A6F1-5EF9-AF97-BA612DD6F921}"/>
              </a:ext>
            </a:extLst>
          </p:cNvPr>
          <p:cNvSpPr txBox="1"/>
          <p:nvPr/>
        </p:nvSpPr>
        <p:spPr>
          <a:xfrm>
            <a:off x="5667189" y="1538179"/>
            <a:ext cx="697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1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69BC4-B891-3B39-E2A5-750B1812808B}"/>
              </a:ext>
            </a:extLst>
          </p:cNvPr>
          <p:cNvSpPr txBox="1"/>
          <p:nvPr/>
        </p:nvSpPr>
        <p:spPr>
          <a:xfrm>
            <a:off x="3118453" y="3920700"/>
            <a:ext cx="595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7200" dirty="0"/>
              <a:t>Нашият отбор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043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252B8-66A0-F162-52E2-849D737B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Нашият отбор</a:t>
            </a:r>
            <a:endParaRPr lang="en-US" sz="6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C3CF1-D31D-18A0-9683-461715993558}"/>
              </a:ext>
            </a:extLst>
          </p:cNvPr>
          <p:cNvSpPr txBox="1"/>
          <p:nvPr/>
        </p:nvSpPr>
        <p:spPr>
          <a:xfrm>
            <a:off x="413468" y="1789040"/>
            <a:ext cx="114763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Scrum trainer – </a:t>
            </a:r>
            <a:r>
              <a:rPr lang="bg-BG" sz="3400" i="1" dirty="0"/>
              <a:t>Емма Георгиева </a:t>
            </a:r>
            <a:r>
              <a:rPr lang="bg-BG" sz="3400" i="1" dirty="0" err="1"/>
              <a:t>Георгиева</a:t>
            </a:r>
            <a:r>
              <a:rPr lang="bg-BG" sz="3400" i="1" dirty="0"/>
              <a:t> </a:t>
            </a:r>
            <a:r>
              <a:rPr lang="bg-BG" sz="3400" dirty="0"/>
              <a:t>от 9 „Б“ </a:t>
            </a:r>
          </a:p>
          <a:p>
            <a:pPr algn="ctr"/>
            <a:endParaRPr lang="bg-BG" sz="3400" i="1" dirty="0"/>
          </a:p>
          <a:p>
            <a:pPr algn="ctr"/>
            <a:r>
              <a:rPr lang="en-US" sz="3400" dirty="0"/>
              <a:t>QA Engineer – </a:t>
            </a:r>
            <a:r>
              <a:rPr lang="bg-BG" sz="3400" i="1" dirty="0"/>
              <a:t>Свилен Димитров Тодоров </a:t>
            </a:r>
            <a:r>
              <a:rPr lang="bg-BG" sz="3400" dirty="0"/>
              <a:t>от 9 „А“</a:t>
            </a:r>
          </a:p>
          <a:p>
            <a:pPr algn="ctr"/>
            <a:endParaRPr lang="bg-BG" sz="3400" i="1" dirty="0"/>
          </a:p>
          <a:p>
            <a:pPr algn="ctr"/>
            <a:r>
              <a:rPr lang="en-US" sz="3400" dirty="0"/>
              <a:t>Backend Developer – </a:t>
            </a:r>
            <a:r>
              <a:rPr lang="bg-BG" sz="3400" i="1" dirty="0"/>
              <a:t>Кристиян Николов Костадинов </a:t>
            </a:r>
            <a:r>
              <a:rPr lang="bg-BG" sz="3400" dirty="0"/>
              <a:t>от 9 „Г“</a:t>
            </a:r>
          </a:p>
          <a:p>
            <a:pPr algn="ctr"/>
            <a:endParaRPr lang="en-US" sz="3400" i="1" dirty="0"/>
          </a:p>
          <a:p>
            <a:pPr algn="ctr"/>
            <a:r>
              <a:rPr lang="en-US" sz="3400" dirty="0"/>
              <a:t>Backend Developer – </a:t>
            </a:r>
            <a:r>
              <a:rPr lang="bg-BG" sz="3400" i="1" dirty="0"/>
              <a:t>Александър Тодоров </a:t>
            </a:r>
            <a:r>
              <a:rPr lang="bg-BG" sz="3400" i="1" dirty="0" err="1"/>
              <a:t>Сивков</a:t>
            </a:r>
            <a:r>
              <a:rPr lang="bg-BG" sz="3400" i="1" dirty="0"/>
              <a:t> </a:t>
            </a:r>
            <a:r>
              <a:rPr lang="bg-BG" sz="3400" dirty="0"/>
              <a:t>от 9 „Б“</a:t>
            </a:r>
          </a:p>
          <a:p>
            <a:pPr algn="ctr"/>
            <a:r>
              <a:rPr lang="bg-BG" sz="3400" dirty="0"/>
              <a:t> </a:t>
            </a:r>
            <a:endParaRPr lang="bg-BG" sz="3400" i="1" dirty="0"/>
          </a:p>
        </p:txBody>
      </p:sp>
    </p:spTree>
    <p:extLst>
      <p:ext uri="{BB962C8B-B14F-4D97-AF65-F5344CB8AC3E}">
        <p14:creationId xmlns:p14="http://schemas.microsoft.com/office/powerpoint/2010/main" val="31167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AD7E2F-1A90-2928-3F28-9E506946DE14}"/>
              </a:ext>
            </a:extLst>
          </p:cNvPr>
          <p:cNvSpPr txBox="1"/>
          <p:nvPr/>
        </p:nvSpPr>
        <p:spPr>
          <a:xfrm>
            <a:off x="1654628" y="3710454"/>
            <a:ext cx="8882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7200" dirty="0"/>
              <a:t>Създаване на идеята за проекта</a:t>
            </a:r>
            <a:endParaRPr lang="en-US" sz="7200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C3C1386-430F-7D9A-6C96-AFE5D29EE8C0}"/>
              </a:ext>
            </a:extLst>
          </p:cNvPr>
          <p:cNvSpPr/>
          <p:nvPr/>
        </p:nvSpPr>
        <p:spPr>
          <a:xfrm>
            <a:off x="4738650" y="1190099"/>
            <a:ext cx="2558795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49573-1C2A-F313-7C35-5AA389A209D6}"/>
              </a:ext>
            </a:extLst>
          </p:cNvPr>
          <p:cNvSpPr txBox="1"/>
          <p:nvPr/>
        </p:nvSpPr>
        <p:spPr>
          <a:xfrm>
            <a:off x="5640386" y="1528260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02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5539-B549-EC74-B493-E50244EC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i="1" dirty="0"/>
              <a:t>Идеята на проекта: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2781F-0BFE-0756-E413-28B99DDC1A97}"/>
              </a:ext>
            </a:extLst>
          </p:cNvPr>
          <p:cNvSpPr txBox="1"/>
          <p:nvPr/>
        </p:nvSpPr>
        <p:spPr>
          <a:xfrm>
            <a:off x="2398643" y="1476117"/>
            <a:ext cx="7394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/>
              <a:t>Идеята на проекта беше да създадем игра</a:t>
            </a:r>
            <a:r>
              <a:rPr lang="en-US" sz="4000" dirty="0"/>
              <a:t>,</a:t>
            </a:r>
            <a:r>
              <a:rPr lang="bg-BG" sz="4000" dirty="0"/>
              <a:t> която да е свързана с думи и да развива мисленето на играча, затова решихме да направим игра която е базирана на класическата игра </a:t>
            </a:r>
            <a:r>
              <a:rPr lang="en-US" sz="4000" dirty="0"/>
              <a:t>Hangman (</a:t>
            </a:r>
            <a:r>
              <a:rPr lang="bg-BG" sz="4000" dirty="0" err="1"/>
              <a:t>бесеница</a:t>
            </a:r>
            <a:r>
              <a:rPr lang="bg-BG" sz="4000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05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DA2DC-F046-3948-98EC-5ED1FBF27A92}"/>
              </a:ext>
            </a:extLst>
          </p:cNvPr>
          <p:cNvSpPr txBox="1"/>
          <p:nvPr/>
        </p:nvSpPr>
        <p:spPr>
          <a:xfrm>
            <a:off x="1730132" y="4158911"/>
            <a:ext cx="856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7200" dirty="0"/>
              <a:t>Развитие на проекта</a:t>
            </a:r>
            <a:endParaRPr lang="en-US" sz="72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F48BA7B-C4A4-3259-6BAD-418D5B5EAC06}"/>
              </a:ext>
            </a:extLst>
          </p:cNvPr>
          <p:cNvSpPr/>
          <p:nvPr/>
        </p:nvSpPr>
        <p:spPr>
          <a:xfrm>
            <a:off x="4738650" y="1193190"/>
            <a:ext cx="2549917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74DBF-0A2A-83C3-2814-F656A439A9D2}"/>
              </a:ext>
            </a:extLst>
          </p:cNvPr>
          <p:cNvSpPr txBox="1"/>
          <p:nvPr/>
        </p:nvSpPr>
        <p:spPr>
          <a:xfrm>
            <a:off x="5685075" y="1433159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95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EC49-4C7D-1D63-A7AB-AF21E295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i="1" dirty="0"/>
              <a:t>Развитие на проекта:</a:t>
            </a:r>
            <a:endParaRPr lang="en-US" i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B80FAE2-98AC-F205-26EF-C34FBD91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943926"/>
              </p:ext>
            </p:extLst>
          </p:nvPr>
        </p:nvGraphicFramePr>
        <p:xfrm>
          <a:off x="2211567" y="1396805"/>
          <a:ext cx="7768866" cy="5001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6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4937EC-D75C-E30F-93BC-98D6340BB4B4}"/>
              </a:ext>
            </a:extLst>
          </p:cNvPr>
          <p:cNvSpPr txBox="1"/>
          <p:nvPr/>
        </p:nvSpPr>
        <p:spPr>
          <a:xfrm>
            <a:off x="2186953" y="2028616"/>
            <a:ext cx="78180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8800" i="1" dirty="0"/>
              <a:t>Нека преминем към играта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13288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114</TotalTime>
  <Words>128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Philosophy of knowledge</vt:lpstr>
      <vt:lpstr>Съдържание</vt:lpstr>
      <vt:lpstr>PowerPoint Presentation</vt:lpstr>
      <vt:lpstr>Нашият отбор</vt:lpstr>
      <vt:lpstr>PowerPoint Presentation</vt:lpstr>
      <vt:lpstr>Идеята на проекта:</vt:lpstr>
      <vt:lpstr>PowerPoint Presentation</vt:lpstr>
      <vt:lpstr>Развитие на проекта: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knowledge</dc:title>
  <dc:creator>Svilen Todorov</dc:creator>
  <cp:lastModifiedBy>alexsiv@abv.bg</cp:lastModifiedBy>
  <cp:revision>5</cp:revision>
  <dcterms:created xsi:type="dcterms:W3CDTF">2022-12-09T19:40:02Z</dcterms:created>
  <dcterms:modified xsi:type="dcterms:W3CDTF">2022-12-14T18:34:53Z</dcterms:modified>
</cp:coreProperties>
</file>