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  <p:sldMasterId id="2147483714" r:id="rId2"/>
  </p:sldMasterIdLst>
  <p:notesMasterIdLst>
    <p:notesMasterId r:id="rId23"/>
  </p:notesMasterIdLst>
  <p:handoutMasterIdLst>
    <p:handoutMasterId r:id="rId24"/>
  </p:handoutMasterIdLst>
  <p:sldIdLst>
    <p:sldId id="256" r:id="rId3"/>
    <p:sldId id="373" r:id="rId4"/>
    <p:sldId id="866" r:id="rId5"/>
    <p:sldId id="608" r:id="rId6"/>
    <p:sldId id="783" r:id="rId7"/>
    <p:sldId id="865" r:id="rId8"/>
    <p:sldId id="811" r:id="rId9"/>
    <p:sldId id="867" r:id="rId10"/>
    <p:sldId id="812" r:id="rId11"/>
    <p:sldId id="813" r:id="rId12"/>
    <p:sldId id="868" r:id="rId13"/>
    <p:sldId id="829" r:id="rId14"/>
    <p:sldId id="830" r:id="rId15"/>
    <p:sldId id="869" r:id="rId16"/>
    <p:sldId id="831" r:id="rId17"/>
    <p:sldId id="834" r:id="rId18"/>
    <p:sldId id="832" r:id="rId19"/>
    <p:sldId id="833" r:id="rId20"/>
    <p:sldId id="870" r:id="rId21"/>
    <p:sldId id="607" r:id="rId22"/>
  </p:sldIdLst>
  <p:sldSz cx="12192000" cy="6858000"/>
  <p:notesSz cx="10234613" cy="710247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2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238" userDrawn="1">
          <p15:clr>
            <a:srgbClr val="A4A3A4"/>
          </p15:clr>
        </p15:guide>
        <p15:guide id="4" pos="322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維倫 陳" initials="維倫" lastIdx="1" clrIdx="0">
    <p:extLst>
      <p:ext uri="{19B8F6BF-5375-455C-9EA6-DF929625EA0E}">
        <p15:presenceInfo xmlns:p15="http://schemas.microsoft.com/office/powerpoint/2012/main" userId="8b42c888d3297b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  <a:srgbClr val="FFFF97"/>
    <a:srgbClr val="FF2D2D"/>
    <a:srgbClr val="157FFD"/>
    <a:srgbClr val="00B050"/>
    <a:srgbClr val="C2E49C"/>
    <a:srgbClr val="FF8585"/>
    <a:srgbClr val="00A1D8"/>
    <a:srgbClr val="333399"/>
    <a:srgbClr val="1C9C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82713" autoAdjust="0"/>
  </p:normalViewPr>
  <p:slideViewPr>
    <p:cSldViewPr snapToGrid="0">
      <p:cViewPr varScale="1">
        <p:scale>
          <a:sx n="93" d="100"/>
          <a:sy n="93" d="100"/>
        </p:scale>
        <p:origin x="51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2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1506"/>
    </p:cViewPr>
  </p:sorterViewPr>
  <p:notesViewPr>
    <p:cSldViewPr snapToGrid="0">
      <p:cViewPr varScale="1">
        <p:scale>
          <a:sx n="109" d="100"/>
          <a:sy n="109" d="100"/>
        </p:scale>
        <p:origin x="-2106" y="-84"/>
      </p:cViewPr>
      <p:guideLst>
        <p:guide orient="horz" pos="2882"/>
        <p:guide pos="2160"/>
        <p:guide orient="horz" pos="2238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A7CC36-0B64-DB4F-BFA9-2CCC674B51AB}" type="doc">
      <dgm:prSet loTypeId="urn:microsoft.com/office/officeart/2005/8/layout/hierarchy5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0A38CF31-ED1B-7041-A13E-624D37131E22}">
      <dgm:prSet phldrT="[文字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TW" sz="1600" dirty="0"/>
            <a:t>Bottom stage</a:t>
          </a:r>
          <a:endParaRPr lang="zh-TW" altLang="en-US" sz="1600" dirty="0"/>
        </a:p>
      </dgm:t>
    </dgm:pt>
    <dgm:pt modelId="{CBE6CB44-33DB-3F4F-8ACC-B07D4FC25C4D}" type="parTrans" cxnId="{919C2209-49DB-6C41-904E-91970DD84C41}">
      <dgm:prSet/>
      <dgm:spPr/>
      <dgm:t>
        <a:bodyPr/>
        <a:lstStyle/>
        <a:p>
          <a:endParaRPr lang="zh-TW" altLang="en-US"/>
        </a:p>
      </dgm:t>
    </dgm:pt>
    <dgm:pt modelId="{EBDB9698-B962-E946-85D8-65E09A90EC28}" type="sibTrans" cxnId="{919C2209-49DB-6C41-904E-91970DD84C41}">
      <dgm:prSet/>
      <dgm:spPr/>
      <dgm:t>
        <a:bodyPr/>
        <a:lstStyle/>
        <a:p>
          <a:endParaRPr lang="zh-TW" altLang="en-US"/>
        </a:p>
      </dgm:t>
    </dgm:pt>
    <dgm:pt modelId="{40F9DD6E-090E-C547-AE66-70AAAB86F025}">
      <dgm:prSet phldrT="[文字]" custT="1"/>
      <dgm:spPr/>
      <dgm:t>
        <a:bodyPr/>
        <a:lstStyle/>
        <a:p>
          <a:r>
            <a:rPr lang="en-US" altLang="zh-TW" sz="1600">
              <a:solidFill>
                <a:schemeClr val="tx1"/>
              </a:solidFill>
            </a:rPr>
            <a:t>Driving</a:t>
          </a:r>
          <a:endParaRPr lang="zh-TW" altLang="en-US" sz="1600" dirty="0">
            <a:solidFill>
              <a:schemeClr val="tx1"/>
            </a:solidFill>
          </a:endParaRPr>
        </a:p>
      </dgm:t>
    </dgm:pt>
    <dgm:pt modelId="{7DD28E8F-3FF0-8A4C-9AA3-E07D020481C1}" type="parTrans" cxnId="{55861B46-9273-9347-8E06-D32B5AF29734}">
      <dgm:prSet custT="1"/>
      <dgm:spPr/>
      <dgm:t>
        <a:bodyPr/>
        <a:lstStyle/>
        <a:p>
          <a:endParaRPr lang="zh-TW" altLang="en-US" sz="700">
            <a:solidFill>
              <a:schemeClr val="tx1"/>
            </a:solidFill>
          </a:endParaRPr>
        </a:p>
      </dgm:t>
    </dgm:pt>
    <dgm:pt modelId="{8CF138E6-6DF8-304E-A8FB-8EA5C78CDA86}" type="sibTrans" cxnId="{55861B46-9273-9347-8E06-D32B5AF29734}">
      <dgm:prSet/>
      <dgm:spPr/>
      <dgm:t>
        <a:bodyPr/>
        <a:lstStyle/>
        <a:p>
          <a:endParaRPr lang="zh-TW" altLang="en-US"/>
        </a:p>
      </dgm:t>
    </dgm:pt>
    <dgm:pt modelId="{4FA8CBD5-9BBD-B446-8879-D7850457D19C}">
      <dgm:prSet phldrT="[文字]" custT="1"/>
      <dgm:spPr/>
      <dgm:t>
        <a:bodyPr/>
        <a:lstStyle/>
        <a:p>
          <a:r>
            <a:rPr lang="en-US" altLang="zh-TW" sz="1600"/>
            <a:t>HB-25, Motor, </a:t>
          </a:r>
        </a:p>
        <a:p>
          <a:r>
            <a:rPr lang="en-US" altLang="zh-TW" sz="1600"/>
            <a:t>Omni wheels</a:t>
          </a:r>
          <a:endParaRPr lang="en-US" altLang="zh-TW" sz="1600" dirty="0"/>
        </a:p>
      </dgm:t>
    </dgm:pt>
    <dgm:pt modelId="{6E7378C8-CEA1-7A40-84AC-F2A7122F93D6}" type="parTrans" cxnId="{26B751B7-46B9-9E42-B662-5772464AAD85}">
      <dgm:prSet custT="1"/>
      <dgm:spPr/>
      <dgm:t>
        <a:bodyPr/>
        <a:lstStyle/>
        <a:p>
          <a:endParaRPr lang="zh-TW" altLang="en-US" sz="700">
            <a:solidFill>
              <a:schemeClr val="tx1"/>
            </a:solidFill>
          </a:endParaRPr>
        </a:p>
      </dgm:t>
    </dgm:pt>
    <dgm:pt modelId="{4F9AE2D5-910B-6848-88F6-CCBAB80DF102}" type="sibTrans" cxnId="{26B751B7-46B9-9E42-B662-5772464AAD85}">
      <dgm:prSet/>
      <dgm:spPr/>
      <dgm:t>
        <a:bodyPr/>
        <a:lstStyle/>
        <a:p>
          <a:endParaRPr lang="zh-TW" altLang="en-US"/>
        </a:p>
      </dgm:t>
    </dgm:pt>
    <dgm:pt modelId="{E0DB0C6C-CC1F-2D49-956F-90FE2C20C157}">
      <dgm:prSet phldrT="[文字]" custT="1"/>
      <dgm:spPr/>
      <dgm:t>
        <a:bodyPr/>
        <a:lstStyle/>
        <a:p>
          <a:r>
            <a:rPr lang="en-US" altLang="zh-TW" sz="1600" dirty="0">
              <a:solidFill>
                <a:schemeClr val="tx1"/>
              </a:solidFill>
            </a:rPr>
            <a:t>Sensing</a:t>
          </a:r>
          <a:endParaRPr lang="zh-TW" altLang="en-US" sz="1600" dirty="0">
            <a:solidFill>
              <a:schemeClr val="tx1"/>
            </a:solidFill>
          </a:endParaRPr>
        </a:p>
      </dgm:t>
    </dgm:pt>
    <dgm:pt modelId="{7BF8F5CE-D2AD-8C45-A0F6-4CC5BB8B5F05}" type="parTrans" cxnId="{F765412D-B768-2A4D-879A-206C03080CC1}">
      <dgm:prSet custT="1"/>
      <dgm:spPr/>
      <dgm:t>
        <a:bodyPr/>
        <a:lstStyle/>
        <a:p>
          <a:endParaRPr lang="zh-TW" altLang="en-US" sz="700">
            <a:solidFill>
              <a:schemeClr val="tx1"/>
            </a:solidFill>
          </a:endParaRPr>
        </a:p>
      </dgm:t>
    </dgm:pt>
    <dgm:pt modelId="{640244B2-C26E-CD4F-91E1-E51D43C6B9CF}" type="sibTrans" cxnId="{F765412D-B768-2A4D-879A-206C03080CC1}">
      <dgm:prSet/>
      <dgm:spPr/>
      <dgm:t>
        <a:bodyPr/>
        <a:lstStyle/>
        <a:p>
          <a:endParaRPr lang="zh-TW" altLang="en-US"/>
        </a:p>
      </dgm:t>
    </dgm:pt>
    <dgm:pt modelId="{1ABB752C-7B1B-F747-88F6-467D09465378}">
      <dgm:prSet phldrT="[文字]" custT="1"/>
      <dgm:spPr/>
      <dgm:t>
        <a:bodyPr/>
        <a:lstStyle/>
        <a:p>
          <a:r>
            <a:rPr lang="en-US" altLang="zh-TW" sz="1400" dirty="0"/>
            <a:t>Camera, Accelerometers,     Motor current sensor</a:t>
          </a:r>
        </a:p>
      </dgm:t>
    </dgm:pt>
    <dgm:pt modelId="{2573798B-071D-0640-905D-32CB23F7C330}" type="parTrans" cxnId="{8FF3351C-B0B1-574D-A18A-63268C0C9DE7}">
      <dgm:prSet custT="1"/>
      <dgm:spPr/>
      <dgm:t>
        <a:bodyPr/>
        <a:lstStyle/>
        <a:p>
          <a:endParaRPr lang="zh-TW" altLang="en-US" sz="700">
            <a:solidFill>
              <a:schemeClr val="tx1"/>
            </a:solidFill>
          </a:endParaRPr>
        </a:p>
      </dgm:t>
    </dgm:pt>
    <dgm:pt modelId="{FA1073CB-3349-C547-B298-53DCF5F78FF1}" type="sibTrans" cxnId="{8FF3351C-B0B1-574D-A18A-63268C0C9DE7}">
      <dgm:prSet/>
      <dgm:spPr/>
      <dgm:t>
        <a:bodyPr/>
        <a:lstStyle/>
        <a:p>
          <a:endParaRPr lang="zh-TW" altLang="en-US"/>
        </a:p>
      </dgm:t>
    </dgm:pt>
    <dgm:pt modelId="{BEB47DB4-12E6-F148-8120-16957531E7CF}" type="pres">
      <dgm:prSet presAssocID="{8DA7CC36-0B64-DB4F-BFA9-2CCC674B51A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DB8911A-FC84-484A-9728-4EDBEC466F61}" type="pres">
      <dgm:prSet presAssocID="{8DA7CC36-0B64-DB4F-BFA9-2CCC674B51AB}" presName="hierFlow" presStyleCnt="0"/>
      <dgm:spPr/>
    </dgm:pt>
    <dgm:pt modelId="{F67A62ED-787C-F347-B7AD-5E1EB7FF7A08}" type="pres">
      <dgm:prSet presAssocID="{8DA7CC36-0B64-DB4F-BFA9-2CCC674B51A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38A1107-AFFE-E44A-BF8E-44A9157DAFCC}" type="pres">
      <dgm:prSet presAssocID="{0A38CF31-ED1B-7041-A13E-624D37131E22}" presName="Name17" presStyleCnt="0"/>
      <dgm:spPr/>
    </dgm:pt>
    <dgm:pt modelId="{426888BE-CB2D-744F-B6C6-58A223AA15BF}" type="pres">
      <dgm:prSet presAssocID="{0A38CF31-ED1B-7041-A13E-624D37131E22}" presName="level1Shape" presStyleLbl="node0" presStyleIdx="0" presStyleCnt="1">
        <dgm:presLayoutVars>
          <dgm:chPref val="3"/>
        </dgm:presLayoutVars>
      </dgm:prSet>
      <dgm:spPr/>
    </dgm:pt>
    <dgm:pt modelId="{30D66CF5-8D31-E34D-B6BB-EBBB3D940C3F}" type="pres">
      <dgm:prSet presAssocID="{0A38CF31-ED1B-7041-A13E-624D37131E22}" presName="hierChild2" presStyleCnt="0"/>
      <dgm:spPr/>
    </dgm:pt>
    <dgm:pt modelId="{7D01E465-035A-DC48-836F-998B3074373B}" type="pres">
      <dgm:prSet presAssocID="{7DD28E8F-3FF0-8A4C-9AA3-E07D020481C1}" presName="Name25" presStyleLbl="parChTrans1D2" presStyleIdx="0" presStyleCnt="2"/>
      <dgm:spPr/>
    </dgm:pt>
    <dgm:pt modelId="{0C7BF593-3F39-3849-9A5E-F99D4F874BBE}" type="pres">
      <dgm:prSet presAssocID="{7DD28E8F-3FF0-8A4C-9AA3-E07D020481C1}" presName="connTx" presStyleLbl="parChTrans1D2" presStyleIdx="0" presStyleCnt="2"/>
      <dgm:spPr/>
    </dgm:pt>
    <dgm:pt modelId="{4CC2CBDA-0AFA-574A-B191-EB55CCDAF44B}" type="pres">
      <dgm:prSet presAssocID="{40F9DD6E-090E-C547-AE66-70AAAB86F025}" presName="Name30" presStyleCnt="0"/>
      <dgm:spPr/>
    </dgm:pt>
    <dgm:pt modelId="{88D0D0E7-536E-8F46-95D9-B2AE7734B753}" type="pres">
      <dgm:prSet presAssocID="{40F9DD6E-090E-C547-AE66-70AAAB86F025}" presName="level2Shape" presStyleLbl="node2" presStyleIdx="0" presStyleCnt="2"/>
      <dgm:spPr/>
    </dgm:pt>
    <dgm:pt modelId="{B9DDFC6B-9D07-5746-8BD0-869F959C75E7}" type="pres">
      <dgm:prSet presAssocID="{40F9DD6E-090E-C547-AE66-70AAAB86F025}" presName="hierChild3" presStyleCnt="0"/>
      <dgm:spPr/>
    </dgm:pt>
    <dgm:pt modelId="{4E00F714-DC8A-2A4C-AF38-E7E2647A063D}" type="pres">
      <dgm:prSet presAssocID="{6E7378C8-CEA1-7A40-84AC-F2A7122F93D6}" presName="Name25" presStyleLbl="parChTrans1D3" presStyleIdx="0" presStyleCnt="2"/>
      <dgm:spPr/>
    </dgm:pt>
    <dgm:pt modelId="{9A54EB49-E111-3045-8DB0-4962B1A9E509}" type="pres">
      <dgm:prSet presAssocID="{6E7378C8-CEA1-7A40-84AC-F2A7122F93D6}" presName="connTx" presStyleLbl="parChTrans1D3" presStyleIdx="0" presStyleCnt="2"/>
      <dgm:spPr/>
    </dgm:pt>
    <dgm:pt modelId="{DEB80731-FD3B-5142-B1A6-26D0BEE3AA61}" type="pres">
      <dgm:prSet presAssocID="{4FA8CBD5-9BBD-B446-8879-D7850457D19C}" presName="Name30" presStyleCnt="0"/>
      <dgm:spPr/>
    </dgm:pt>
    <dgm:pt modelId="{AFB562BA-FA88-CB4F-BD41-370D9B982DC7}" type="pres">
      <dgm:prSet presAssocID="{4FA8CBD5-9BBD-B446-8879-D7850457D19C}" presName="level2Shape" presStyleLbl="node3" presStyleIdx="0" presStyleCnt="2" custScaleX="145646"/>
      <dgm:spPr/>
    </dgm:pt>
    <dgm:pt modelId="{974E2220-45AC-2346-A089-C69959BC6C7E}" type="pres">
      <dgm:prSet presAssocID="{4FA8CBD5-9BBD-B446-8879-D7850457D19C}" presName="hierChild3" presStyleCnt="0"/>
      <dgm:spPr/>
    </dgm:pt>
    <dgm:pt modelId="{25681242-107C-6D40-A2AB-DEA557035FD6}" type="pres">
      <dgm:prSet presAssocID="{7BF8F5CE-D2AD-8C45-A0F6-4CC5BB8B5F05}" presName="Name25" presStyleLbl="parChTrans1D2" presStyleIdx="1" presStyleCnt="2"/>
      <dgm:spPr/>
    </dgm:pt>
    <dgm:pt modelId="{E73C9664-6BE2-A741-B69E-445A4FB4B4E3}" type="pres">
      <dgm:prSet presAssocID="{7BF8F5CE-D2AD-8C45-A0F6-4CC5BB8B5F05}" presName="connTx" presStyleLbl="parChTrans1D2" presStyleIdx="1" presStyleCnt="2"/>
      <dgm:spPr/>
    </dgm:pt>
    <dgm:pt modelId="{14F2DA56-F8A6-BB43-A740-30FA4CE9875A}" type="pres">
      <dgm:prSet presAssocID="{E0DB0C6C-CC1F-2D49-956F-90FE2C20C157}" presName="Name30" presStyleCnt="0"/>
      <dgm:spPr/>
    </dgm:pt>
    <dgm:pt modelId="{492011A4-2D73-D44A-9C22-2F3562EA532A}" type="pres">
      <dgm:prSet presAssocID="{E0DB0C6C-CC1F-2D49-956F-90FE2C20C157}" presName="level2Shape" presStyleLbl="node2" presStyleIdx="1" presStyleCnt="2"/>
      <dgm:spPr/>
    </dgm:pt>
    <dgm:pt modelId="{E0189337-FF45-FB44-AF13-1425BFB9E50E}" type="pres">
      <dgm:prSet presAssocID="{E0DB0C6C-CC1F-2D49-956F-90FE2C20C157}" presName="hierChild3" presStyleCnt="0"/>
      <dgm:spPr/>
    </dgm:pt>
    <dgm:pt modelId="{C93F6D54-FEA3-A842-9BF4-91A8C10EEB21}" type="pres">
      <dgm:prSet presAssocID="{2573798B-071D-0640-905D-32CB23F7C330}" presName="Name25" presStyleLbl="parChTrans1D3" presStyleIdx="1" presStyleCnt="2"/>
      <dgm:spPr/>
    </dgm:pt>
    <dgm:pt modelId="{6439DC20-26F0-F44E-9619-C16FBF0D37A8}" type="pres">
      <dgm:prSet presAssocID="{2573798B-071D-0640-905D-32CB23F7C330}" presName="connTx" presStyleLbl="parChTrans1D3" presStyleIdx="1" presStyleCnt="2"/>
      <dgm:spPr/>
    </dgm:pt>
    <dgm:pt modelId="{DC61C0EE-564C-0B4A-8E92-CDBA2BC9C206}" type="pres">
      <dgm:prSet presAssocID="{1ABB752C-7B1B-F747-88F6-467D09465378}" presName="Name30" presStyleCnt="0"/>
      <dgm:spPr/>
    </dgm:pt>
    <dgm:pt modelId="{FE35DD54-ABEE-0641-8169-853FA48BA76D}" type="pres">
      <dgm:prSet presAssocID="{1ABB752C-7B1B-F747-88F6-467D09465378}" presName="level2Shape" presStyleLbl="node3" presStyleIdx="1" presStyleCnt="2" custScaleX="145646"/>
      <dgm:spPr/>
    </dgm:pt>
    <dgm:pt modelId="{9CE76FE5-2592-5B43-B3BA-224B3E8488A9}" type="pres">
      <dgm:prSet presAssocID="{1ABB752C-7B1B-F747-88F6-467D09465378}" presName="hierChild3" presStyleCnt="0"/>
      <dgm:spPr/>
    </dgm:pt>
    <dgm:pt modelId="{10376F9E-8ED7-9446-BF07-91D44D09C437}" type="pres">
      <dgm:prSet presAssocID="{8DA7CC36-0B64-DB4F-BFA9-2CCC674B51AB}" presName="bgShapesFlow" presStyleCnt="0"/>
      <dgm:spPr/>
    </dgm:pt>
  </dgm:ptLst>
  <dgm:cxnLst>
    <dgm:cxn modelId="{919C2209-49DB-6C41-904E-91970DD84C41}" srcId="{8DA7CC36-0B64-DB4F-BFA9-2CCC674B51AB}" destId="{0A38CF31-ED1B-7041-A13E-624D37131E22}" srcOrd="0" destOrd="0" parTransId="{CBE6CB44-33DB-3F4F-8ACC-B07D4FC25C4D}" sibTransId="{EBDB9698-B962-E946-85D8-65E09A90EC28}"/>
    <dgm:cxn modelId="{6E1E820A-8DD3-7B4B-B66D-E7427A683CF4}" type="presOf" srcId="{6E7378C8-CEA1-7A40-84AC-F2A7122F93D6}" destId="{9A54EB49-E111-3045-8DB0-4962B1A9E509}" srcOrd="1" destOrd="0" presId="urn:microsoft.com/office/officeart/2005/8/layout/hierarchy5"/>
    <dgm:cxn modelId="{E65F5819-6A7C-8B4B-8B35-19F8DD7D4D48}" type="presOf" srcId="{6E7378C8-CEA1-7A40-84AC-F2A7122F93D6}" destId="{4E00F714-DC8A-2A4C-AF38-E7E2647A063D}" srcOrd="0" destOrd="0" presId="urn:microsoft.com/office/officeart/2005/8/layout/hierarchy5"/>
    <dgm:cxn modelId="{8FF3351C-B0B1-574D-A18A-63268C0C9DE7}" srcId="{E0DB0C6C-CC1F-2D49-956F-90FE2C20C157}" destId="{1ABB752C-7B1B-F747-88F6-467D09465378}" srcOrd="0" destOrd="0" parTransId="{2573798B-071D-0640-905D-32CB23F7C330}" sibTransId="{FA1073CB-3349-C547-B298-53DCF5F78FF1}"/>
    <dgm:cxn modelId="{50927826-7E19-2145-A599-093A6AB99BB9}" type="presOf" srcId="{7DD28E8F-3FF0-8A4C-9AA3-E07D020481C1}" destId="{7D01E465-035A-DC48-836F-998B3074373B}" srcOrd="0" destOrd="0" presId="urn:microsoft.com/office/officeart/2005/8/layout/hierarchy5"/>
    <dgm:cxn modelId="{8A593129-905E-3044-AE49-3FD27ECDBA9D}" type="presOf" srcId="{0A38CF31-ED1B-7041-A13E-624D37131E22}" destId="{426888BE-CB2D-744F-B6C6-58A223AA15BF}" srcOrd="0" destOrd="0" presId="urn:microsoft.com/office/officeart/2005/8/layout/hierarchy5"/>
    <dgm:cxn modelId="{3DD3BB2A-83BC-D745-8344-63032F6FC0A3}" type="presOf" srcId="{2573798B-071D-0640-905D-32CB23F7C330}" destId="{C93F6D54-FEA3-A842-9BF4-91A8C10EEB21}" srcOrd="0" destOrd="0" presId="urn:microsoft.com/office/officeart/2005/8/layout/hierarchy5"/>
    <dgm:cxn modelId="{F765412D-B768-2A4D-879A-206C03080CC1}" srcId="{0A38CF31-ED1B-7041-A13E-624D37131E22}" destId="{E0DB0C6C-CC1F-2D49-956F-90FE2C20C157}" srcOrd="1" destOrd="0" parTransId="{7BF8F5CE-D2AD-8C45-A0F6-4CC5BB8B5F05}" sibTransId="{640244B2-C26E-CD4F-91E1-E51D43C6B9CF}"/>
    <dgm:cxn modelId="{DD019232-9558-134B-A9A8-EB4A24B189CE}" type="presOf" srcId="{4FA8CBD5-9BBD-B446-8879-D7850457D19C}" destId="{AFB562BA-FA88-CB4F-BD41-370D9B982DC7}" srcOrd="0" destOrd="0" presId="urn:microsoft.com/office/officeart/2005/8/layout/hierarchy5"/>
    <dgm:cxn modelId="{7F737B61-6B66-E940-8ED9-BB657159BF3B}" type="presOf" srcId="{7BF8F5CE-D2AD-8C45-A0F6-4CC5BB8B5F05}" destId="{25681242-107C-6D40-A2AB-DEA557035FD6}" srcOrd="0" destOrd="0" presId="urn:microsoft.com/office/officeart/2005/8/layout/hierarchy5"/>
    <dgm:cxn modelId="{55861B46-9273-9347-8E06-D32B5AF29734}" srcId="{0A38CF31-ED1B-7041-A13E-624D37131E22}" destId="{40F9DD6E-090E-C547-AE66-70AAAB86F025}" srcOrd="0" destOrd="0" parTransId="{7DD28E8F-3FF0-8A4C-9AA3-E07D020481C1}" sibTransId="{8CF138E6-6DF8-304E-A8FB-8EA5C78CDA86}"/>
    <dgm:cxn modelId="{54166C7A-8B9C-F440-9B7B-1BFC999B7762}" type="presOf" srcId="{8DA7CC36-0B64-DB4F-BFA9-2CCC674B51AB}" destId="{BEB47DB4-12E6-F148-8120-16957531E7CF}" srcOrd="0" destOrd="0" presId="urn:microsoft.com/office/officeart/2005/8/layout/hierarchy5"/>
    <dgm:cxn modelId="{377B4094-8B46-4749-AADD-5F13D7078328}" type="presOf" srcId="{7DD28E8F-3FF0-8A4C-9AA3-E07D020481C1}" destId="{0C7BF593-3F39-3849-9A5E-F99D4F874BBE}" srcOrd="1" destOrd="0" presId="urn:microsoft.com/office/officeart/2005/8/layout/hierarchy5"/>
    <dgm:cxn modelId="{26B751B7-46B9-9E42-B662-5772464AAD85}" srcId="{40F9DD6E-090E-C547-AE66-70AAAB86F025}" destId="{4FA8CBD5-9BBD-B446-8879-D7850457D19C}" srcOrd="0" destOrd="0" parTransId="{6E7378C8-CEA1-7A40-84AC-F2A7122F93D6}" sibTransId="{4F9AE2D5-910B-6848-88F6-CCBAB80DF102}"/>
    <dgm:cxn modelId="{E083FFBA-D5EC-1344-B152-45223C3DBE72}" type="presOf" srcId="{1ABB752C-7B1B-F747-88F6-467D09465378}" destId="{FE35DD54-ABEE-0641-8169-853FA48BA76D}" srcOrd="0" destOrd="0" presId="urn:microsoft.com/office/officeart/2005/8/layout/hierarchy5"/>
    <dgm:cxn modelId="{28BB60C7-A8A0-F54A-98F9-0C35B23B3B19}" type="presOf" srcId="{7BF8F5CE-D2AD-8C45-A0F6-4CC5BB8B5F05}" destId="{E73C9664-6BE2-A741-B69E-445A4FB4B4E3}" srcOrd="1" destOrd="0" presId="urn:microsoft.com/office/officeart/2005/8/layout/hierarchy5"/>
    <dgm:cxn modelId="{83F64ACE-B392-434C-8A29-0C93C0B38543}" type="presOf" srcId="{40F9DD6E-090E-C547-AE66-70AAAB86F025}" destId="{88D0D0E7-536E-8F46-95D9-B2AE7734B753}" srcOrd="0" destOrd="0" presId="urn:microsoft.com/office/officeart/2005/8/layout/hierarchy5"/>
    <dgm:cxn modelId="{0FB99FD1-8C0C-0045-81AB-7E5944C0AE92}" type="presOf" srcId="{2573798B-071D-0640-905D-32CB23F7C330}" destId="{6439DC20-26F0-F44E-9619-C16FBF0D37A8}" srcOrd="1" destOrd="0" presId="urn:microsoft.com/office/officeart/2005/8/layout/hierarchy5"/>
    <dgm:cxn modelId="{C50FC5E5-C3AD-B442-89EF-8E35BE12E888}" type="presOf" srcId="{E0DB0C6C-CC1F-2D49-956F-90FE2C20C157}" destId="{492011A4-2D73-D44A-9C22-2F3562EA532A}" srcOrd="0" destOrd="0" presId="urn:microsoft.com/office/officeart/2005/8/layout/hierarchy5"/>
    <dgm:cxn modelId="{DBF9A6CB-A07A-5E4A-8E94-9C7783553866}" type="presParOf" srcId="{BEB47DB4-12E6-F148-8120-16957531E7CF}" destId="{5DB8911A-FC84-484A-9728-4EDBEC466F61}" srcOrd="0" destOrd="0" presId="urn:microsoft.com/office/officeart/2005/8/layout/hierarchy5"/>
    <dgm:cxn modelId="{5C7594B6-2A75-0A42-BED3-321A7881DA40}" type="presParOf" srcId="{5DB8911A-FC84-484A-9728-4EDBEC466F61}" destId="{F67A62ED-787C-F347-B7AD-5E1EB7FF7A08}" srcOrd="0" destOrd="0" presId="urn:microsoft.com/office/officeart/2005/8/layout/hierarchy5"/>
    <dgm:cxn modelId="{7641491D-0054-AB4A-9AA7-45E4BBBE07B1}" type="presParOf" srcId="{F67A62ED-787C-F347-B7AD-5E1EB7FF7A08}" destId="{238A1107-AFFE-E44A-BF8E-44A9157DAFCC}" srcOrd="0" destOrd="0" presId="urn:microsoft.com/office/officeart/2005/8/layout/hierarchy5"/>
    <dgm:cxn modelId="{E5E660BA-29F3-6643-867C-B091EE7FAD7C}" type="presParOf" srcId="{238A1107-AFFE-E44A-BF8E-44A9157DAFCC}" destId="{426888BE-CB2D-744F-B6C6-58A223AA15BF}" srcOrd="0" destOrd="0" presId="urn:microsoft.com/office/officeart/2005/8/layout/hierarchy5"/>
    <dgm:cxn modelId="{DFB4E633-D9DB-0943-A945-C6F1418AC5F4}" type="presParOf" srcId="{238A1107-AFFE-E44A-BF8E-44A9157DAFCC}" destId="{30D66CF5-8D31-E34D-B6BB-EBBB3D940C3F}" srcOrd="1" destOrd="0" presId="urn:microsoft.com/office/officeart/2005/8/layout/hierarchy5"/>
    <dgm:cxn modelId="{20593C4F-24AD-7D41-AC75-CFE2A2D01A68}" type="presParOf" srcId="{30D66CF5-8D31-E34D-B6BB-EBBB3D940C3F}" destId="{7D01E465-035A-DC48-836F-998B3074373B}" srcOrd="0" destOrd="0" presId="urn:microsoft.com/office/officeart/2005/8/layout/hierarchy5"/>
    <dgm:cxn modelId="{F33D6B89-BF01-0948-92E5-204D1061443C}" type="presParOf" srcId="{7D01E465-035A-DC48-836F-998B3074373B}" destId="{0C7BF593-3F39-3849-9A5E-F99D4F874BBE}" srcOrd="0" destOrd="0" presId="urn:microsoft.com/office/officeart/2005/8/layout/hierarchy5"/>
    <dgm:cxn modelId="{49D4ABC6-31C6-6545-8447-165A4826A9AB}" type="presParOf" srcId="{30D66CF5-8D31-E34D-B6BB-EBBB3D940C3F}" destId="{4CC2CBDA-0AFA-574A-B191-EB55CCDAF44B}" srcOrd="1" destOrd="0" presId="urn:microsoft.com/office/officeart/2005/8/layout/hierarchy5"/>
    <dgm:cxn modelId="{0E80CD96-44FA-474D-91E5-59F89013B6CC}" type="presParOf" srcId="{4CC2CBDA-0AFA-574A-B191-EB55CCDAF44B}" destId="{88D0D0E7-536E-8F46-95D9-B2AE7734B753}" srcOrd="0" destOrd="0" presId="urn:microsoft.com/office/officeart/2005/8/layout/hierarchy5"/>
    <dgm:cxn modelId="{B166F046-E90C-534F-ABB5-2F97AF675992}" type="presParOf" srcId="{4CC2CBDA-0AFA-574A-B191-EB55CCDAF44B}" destId="{B9DDFC6B-9D07-5746-8BD0-869F959C75E7}" srcOrd="1" destOrd="0" presId="urn:microsoft.com/office/officeart/2005/8/layout/hierarchy5"/>
    <dgm:cxn modelId="{0B44F40F-4499-E14A-9EE9-CCBE70843E64}" type="presParOf" srcId="{B9DDFC6B-9D07-5746-8BD0-869F959C75E7}" destId="{4E00F714-DC8A-2A4C-AF38-E7E2647A063D}" srcOrd="0" destOrd="0" presId="urn:microsoft.com/office/officeart/2005/8/layout/hierarchy5"/>
    <dgm:cxn modelId="{F08C3767-5519-6248-AA84-F7D0BBD383FA}" type="presParOf" srcId="{4E00F714-DC8A-2A4C-AF38-E7E2647A063D}" destId="{9A54EB49-E111-3045-8DB0-4962B1A9E509}" srcOrd="0" destOrd="0" presId="urn:microsoft.com/office/officeart/2005/8/layout/hierarchy5"/>
    <dgm:cxn modelId="{0A1A3AC4-FE11-6C4E-9A58-CF4601B5EEBC}" type="presParOf" srcId="{B9DDFC6B-9D07-5746-8BD0-869F959C75E7}" destId="{DEB80731-FD3B-5142-B1A6-26D0BEE3AA61}" srcOrd="1" destOrd="0" presId="urn:microsoft.com/office/officeart/2005/8/layout/hierarchy5"/>
    <dgm:cxn modelId="{5206035F-94E8-EF4C-8FF0-F9020EFDC759}" type="presParOf" srcId="{DEB80731-FD3B-5142-B1A6-26D0BEE3AA61}" destId="{AFB562BA-FA88-CB4F-BD41-370D9B982DC7}" srcOrd="0" destOrd="0" presId="urn:microsoft.com/office/officeart/2005/8/layout/hierarchy5"/>
    <dgm:cxn modelId="{B8505CE5-90F9-9E4F-8CC4-22BC36E2C777}" type="presParOf" srcId="{DEB80731-FD3B-5142-B1A6-26D0BEE3AA61}" destId="{974E2220-45AC-2346-A089-C69959BC6C7E}" srcOrd="1" destOrd="0" presId="urn:microsoft.com/office/officeart/2005/8/layout/hierarchy5"/>
    <dgm:cxn modelId="{EF363278-0CB4-8C46-8673-4ED1275BCEE8}" type="presParOf" srcId="{30D66CF5-8D31-E34D-B6BB-EBBB3D940C3F}" destId="{25681242-107C-6D40-A2AB-DEA557035FD6}" srcOrd="2" destOrd="0" presId="urn:microsoft.com/office/officeart/2005/8/layout/hierarchy5"/>
    <dgm:cxn modelId="{584F514C-BDA2-3840-89FD-FC1F92F960B2}" type="presParOf" srcId="{25681242-107C-6D40-A2AB-DEA557035FD6}" destId="{E73C9664-6BE2-A741-B69E-445A4FB4B4E3}" srcOrd="0" destOrd="0" presId="urn:microsoft.com/office/officeart/2005/8/layout/hierarchy5"/>
    <dgm:cxn modelId="{7DE6FFA8-31E4-1840-9086-FB5DBED79471}" type="presParOf" srcId="{30D66CF5-8D31-E34D-B6BB-EBBB3D940C3F}" destId="{14F2DA56-F8A6-BB43-A740-30FA4CE9875A}" srcOrd="3" destOrd="0" presId="urn:microsoft.com/office/officeart/2005/8/layout/hierarchy5"/>
    <dgm:cxn modelId="{8D2FE95D-1071-124F-9728-2542E2D15A4D}" type="presParOf" srcId="{14F2DA56-F8A6-BB43-A740-30FA4CE9875A}" destId="{492011A4-2D73-D44A-9C22-2F3562EA532A}" srcOrd="0" destOrd="0" presId="urn:microsoft.com/office/officeart/2005/8/layout/hierarchy5"/>
    <dgm:cxn modelId="{9E757493-1005-824E-9C2A-9B4E662307F3}" type="presParOf" srcId="{14F2DA56-F8A6-BB43-A740-30FA4CE9875A}" destId="{E0189337-FF45-FB44-AF13-1425BFB9E50E}" srcOrd="1" destOrd="0" presId="urn:microsoft.com/office/officeart/2005/8/layout/hierarchy5"/>
    <dgm:cxn modelId="{50D07537-060D-304C-8736-FE7680A60942}" type="presParOf" srcId="{E0189337-FF45-FB44-AF13-1425BFB9E50E}" destId="{C93F6D54-FEA3-A842-9BF4-91A8C10EEB21}" srcOrd="0" destOrd="0" presId="urn:microsoft.com/office/officeart/2005/8/layout/hierarchy5"/>
    <dgm:cxn modelId="{AD6B041D-17F1-2540-BA7B-15C6CC0A651B}" type="presParOf" srcId="{C93F6D54-FEA3-A842-9BF4-91A8C10EEB21}" destId="{6439DC20-26F0-F44E-9619-C16FBF0D37A8}" srcOrd="0" destOrd="0" presId="urn:microsoft.com/office/officeart/2005/8/layout/hierarchy5"/>
    <dgm:cxn modelId="{2C6EC107-D5DF-7D4E-A1F9-55F891F3E46E}" type="presParOf" srcId="{E0189337-FF45-FB44-AF13-1425BFB9E50E}" destId="{DC61C0EE-564C-0B4A-8E92-CDBA2BC9C206}" srcOrd="1" destOrd="0" presId="urn:microsoft.com/office/officeart/2005/8/layout/hierarchy5"/>
    <dgm:cxn modelId="{43054B62-9FE0-D345-BCC4-D95423B65F07}" type="presParOf" srcId="{DC61C0EE-564C-0B4A-8E92-CDBA2BC9C206}" destId="{FE35DD54-ABEE-0641-8169-853FA48BA76D}" srcOrd="0" destOrd="0" presId="urn:microsoft.com/office/officeart/2005/8/layout/hierarchy5"/>
    <dgm:cxn modelId="{7572DCC5-B8F6-6A40-A3F9-A9AB6B752DC2}" type="presParOf" srcId="{DC61C0EE-564C-0B4A-8E92-CDBA2BC9C206}" destId="{9CE76FE5-2592-5B43-B3BA-224B3E8488A9}" srcOrd="1" destOrd="0" presId="urn:microsoft.com/office/officeart/2005/8/layout/hierarchy5"/>
    <dgm:cxn modelId="{C319860F-7DD9-AE42-A609-E77BE82FCFA3}" type="presParOf" srcId="{BEB47DB4-12E6-F148-8120-16957531E7CF}" destId="{10376F9E-8ED7-9446-BF07-91D44D09C43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A7CC36-0B64-DB4F-BFA9-2CCC674B51AB}" type="doc">
      <dgm:prSet loTypeId="urn:microsoft.com/office/officeart/2005/8/layout/hierarchy5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0A38CF31-ED1B-7041-A13E-624D37131E22}">
      <dgm:prSet phldrT="[文字]" custT="1"/>
      <dgm:spPr>
        <a:solidFill>
          <a:srgbClr val="FF0000"/>
        </a:solidFill>
      </dgm:spPr>
      <dgm:t>
        <a:bodyPr/>
        <a:lstStyle/>
        <a:p>
          <a:r>
            <a:rPr lang="en-US" altLang="zh-TW" sz="1600" dirty="0"/>
            <a:t>Middle stage</a:t>
          </a:r>
          <a:endParaRPr lang="zh-TW" altLang="en-US" sz="1600" dirty="0"/>
        </a:p>
      </dgm:t>
    </dgm:pt>
    <dgm:pt modelId="{CBE6CB44-33DB-3F4F-8ACC-B07D4FC25C4D}" type="parTrans" cxnId="{919C2209-49DB-6C41-904E-91970DD84C41}">
      <dgm:prSet/>
      <dgm:spPr/>
      <dgm:t>
        <a:bodyPr/>
        <a:lstStyle/>
        <a:p>
          <a:endParaRPr lang="zh-TW" altLang="en-US"/>
        </a:p>
      </dgm:t>
    </dgm:pt>
    <dgm:pt modelId="{EBDB9698-B962-E946-85D8-65E09A90EC28}" type="sibTrans" cxnId="{919C2209-49DB-6C41-904E-91970DD84C41}">
      <dgm:prSet/>
      <dgm:spPr/>
      <dgm:t>
        <a:bodyPr/>
        <a:lstStyle/>
        <a:p>
          <a:endParaRPr lang="zh-TW" altLang="en-US"/>
        </a:p>
      </dgm:t>
    </dgm:pt>
    <dgm:pt modelId="{40F9DD6E-090E-C547-AE66-70AAAB86F025}">
      <dgm:prSet phldrT="[文字]" custT="1"/>
      <dgm:spPr/>
      <dgm:t>
        <a:bodyPr/>
        <a:lstStyle/>
        <a:p>
          <a:r>
            <a:rPr lang="en-US" altLang="zh-TW" sz="1600" dirty="0">
              <a:solidFill>
                <a:schemeClr val="tx1"/>
              </a:solidFill>
            </a:rPr>
            <a:t>Control</a:t>
          </a:r>
          <a:endParaRPr lang="zh-TW" altLang="en-US" sz="1600" dirty="0">
            <a:solidFill>
              <a:schemeClr val="tx1"/>
            </a:solidFill>
          </a:endParaRPr>
        </a:p>
      </dgm:t>
    </dgm:pt>
    <dgm:pt modelId="{7DD28E8F-3FF0-8A4C-9AA3-E07D020481C1}" type="parTrans" cxnId="{55861B46-9273-9347-8E06-D32B5AF29734}">
      <dgm:prSet custT="1"/>
      <dgm:spPr/>
      <dgm:t>
        <a:bodyPr/>
        <a:lstStyle/>
        <a:p>
          <a:endParaRPr lang="zh-TW" altLang="en-US" sz="300">
            <a:solidFill>
              <a:schemeClr val="tx1"/>
            </a:solidFill>
          </a:endParaRPr>
        </a:p>
      </dgm:t>
    </dgm:pt>
    <dgm:pt modelId="{8CF138E6-6DF8-304E-A8FB-8EA5C78CDA86}" type="sibTrans" cxnId="{55861B46-9273-9347-8E06-D32B5AF29734}">
      <dgm:prSet/>
      <dgm:spPr/>
      <dgm:t>
        <a:bodyPr/>
        <a:lstStyle/>
        <a:p>
          <a:endParaRPr lang="zh-TW" altLang="en-US"/>
        </a:p>
      </dgm:t>
    </dgm:pt>
    <dgm:pt modelId="{4FA8CBD5-9BBD-B446-8879-D7850457D19C}">
      <dgm:prSet phldrT="[文字]" custT="1"/>
      <dgm:spPr/>
      <dgm:t>
        <a:bodyPr/>
        <a:lstStyle/>
        <a:p>
          <a:r>
            <a:rPr lang="en-US" altLang="zh-TW" sz="1600"/>
            <a:t>MyRIO</a:t>
          </a:r>
          <a:endParaRPr lang="en-US" altLang="zh-TW" sz="1600" dirty="0"/>
        </a:p>
      </dgm:t>
    </dgm:pt>
    <dgm:pt modelId="{6E7378C8-CEA1-7A40-84AC-F2A7122F93D6}" type="parTrans" cxnId="{26B751B7-46B9-9E42-B662-5772464AAD85}">
      <dgm:prSet custT="1"/>
      <dgm:spPr/>
      <dgm:t>
        <a:bodyPr/>
        <a:lstStyle/>
        <a:p>
          <a:endParaRPr lang="zh-TW" altLang="en-US" sz="300">
            <a:solidFill>
              <a:schemeClr val="tx1"/>
            </a:solidFill>
          </a:endParaRPr>
        </a:p>
      </dgm:t>
    </dgm:pt>
    <dgm:pt modelId="{4F9AE2D5-910B-6848-88F6-CCBAB80DF102}" type="sibTrans" cxnId="{26B751B7-46B9-9E42-B662-5772464AAD85}">
      <dgm:prSet/>
      <dgm:spPr/>
      <dgm:t>
        <a:bodyPr/>
        <a:lstStyle/>
        <a:p>
          <a:endParaRPr lang="zh-TW" altLang="en-US"/>
        </a:p>
      </dgm:t>
    </dgm:pt>
    <dgm:pt modelId="{E0DB0C6C-CC1F-2D49-956F-90FE2C20C157}">
      <dgm:prSet phldrT="[文字]" custT="1"/>
      <dgm:spPr/>
      <dgm:t>
        <a:bodyPr/>
        <a:lstStyle/>
        <a:p>
          <a:r>
            <a:rPr lang="en-US" altLang="zh-TW" sz="1600">
              <a:solidFill>
                <a:schemeClr val="tx1"/>
              </a:solidFill>
            </a:rPr>
            <a:t>Acquisition</a:t>
          </a:r>
          <a:endParaRPr lang="zh-TW" altLang="en-US" sz="1600" dirty="0">
            <a:solidFill>
              <a:schemeClr val="tx1"/>
            </a:solidFill>
          </a:endParaRPr>
        </a:p>
      </dgm:t>
    </dgm:pt>
    <dgm:pt modelId="{7BF8F5CE-D2AD-8C45-A0F6-4CC5BB8B5F05}" type="parTrans" cxnId="{F765412D-B768-2A4D-879A-206C03080CC1}">
      <dgm:prSet custT="1"/>
      <dgm:spPr/>
      <dgm:t>
        <a:bodyPr/>
        <a:lstStyle/>
        <a:p>
          <a:endParaRPr lang="zh-TW" altLang="en-US" sz="300">
            <a:solidFill>
              <a:schemeClr val="tx1"/>
            </a:solidFill>
          </a:endParaRPr>
        </a:p>
      </dgm:t>
    </dgm:pt>
    <dgm:pt modelId="{640244B2-C26E-CD4F-91E1-E51D43C6B9CF}" type="sibTrans" cxnId="{F765412D-B768-2A4D-879A-206C03080CC1}">
      <dgm:prSet/>
      <dgm:spPr/>
      <dgm:t>
        <a:bodyPr/>
        <a:lstStyle/>
        <a:p>
          <a:endParaRPr lang="zh-TW" altLang="en-US"/>
        </a:p>
      </dgm:t>
    </dgm:pt>
    <dgm:pt modelId="{1ABB752C-7B1B-F747-88F6-467D09465378}">
      <dgm:prSet phldrT="[文字]" custT="1"/>
      <dgm:spPr/>
      <dgm:t>
        <a:bodyPr/>
        <a:lstStyle/>
        <a:p>
          <a:r>
            <a:rPr lang="en-US" altLang="zh-TW" sz="1600"/>
            <a:t>DAQ</a:t>
          </a:r>
          <a:r>
            <a:rPr lang="zh-TW" altLang="en-US" sz="1600"/>
            <a:t>、</a:t>
          </a:r>
          <a:endParaRPr lang="en-US" altLang="zh-TW" sz="1600"/>
        </a:p>
        <a:p>
          <a:r>
            <a:rPr lang="en-US" altLang="zh-TW" sz="1600"/>
            <a:t>Arduino Mega</a:t>
          </a:r>
          <a:endParaRPr lang="zh-TW" altLang="en-US" sz="1600" dirty="0"/>
        </a:p>
      </dgm:t>
    </dgm:pt>
    <dgm:pt modelId="{2573798B-071D-0640-905D-32CB23F7C330}" type="parTrans" cxnId="{8FF3351C-B0B1-574D-A18A-63268C0C9DE7}">
      <dgm:prSet custT="1"/>
      <dgm:spPr/>
      <dgm:t>
        <a:bodyPr/>
        <a:lstStyle/>
        <a:p>
          <a:endParaRPr lang="zh-TW" altLang="en-US" sz="300">
            <a:solidFill>
              <a:schemeClr val="tx1"/>
            </a:solidFill>
          </a:endParaRPr>
        </a:p>
      </dgm:t>
    </dgm:pt>
    <dgm:pt modelId="{FA1073CB-3349-C547-B298-53DCF5F78FF1}" type="sibTrans" cxnId="{8FF3351C-B0B1-574D-A18A-63268C0C9DE7}">
      <dgm:prSet/>
      <dgm:spPr/>
      <dgm:t>
        <a:bodyPr/>
        <a:lstStyle/>
        <a:p>
          <a:endParaRPr lang="zh-TW" altLang="en-US"/>
        </a:p>
      </dgm:t>
    </dgm:pt>
    <dgm:pt modelId="{BEB47DB4-12E6-F148-8120-16957531E7CF}" type="pres">
      <dgm:prSet presAssocID="{8DA7CC36-0B64-DB4F-BFA9-2CCC674B51A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DB8911A-FC84-484A-9728-4EDBEC466F61}" type="pres">
      <dgm:prSet presAssocID="{8DA7CC36-0B64-DB4F-BFA9-2CCC674B51AB}" presName="hierFlow" presStyleCnt="0"/>
      <dgm:spPr/>
    </dgm:pt>
    <dgm:pt modelId="{F67A62ED-787C-F347-B7AD-5E1EB7FF7A08}" type="pres">
      <dgm:prSet presAssocID="{8DA7CC36-0B64-DB4F-BFA9-2CCC674B51A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38A1107-AFFE-E44A-BF8E-44A9157DAFCC}" type="pres">
      <dgm:prSet presAssocID="{0A38CF31-ED1B-7041-A13E-624D37131E22}" presName="Name17" presStyleCnt="0"/>
      <dgm:spPr/>
    </dgm:pt>
    <dgm:pt modelId="{426888BE-CB2D-744F-B6C6-58A223AA15BF}" type="pres">
      <dgm:prSet presAssocID="{0A38CF31-ED1B-7041-A13E-624D37131E22}" presName="level1Shape" presStyleLbl="node0" presStyleIdx="0" presStyleCnt="1">
        <dgm:presLayoutVars>
          <dgm:chPref val="3"/>
        </dgm:presLayoutVars>
      </dgm:prSet>
      <dgm:spPr/>
    </dgm:pt>
    <dgm:pt modelId="{30D66CF5-8D31-E34D-B6BB-EBBB3D940C3F}" type="pres">
      <dgm:prSet presAssocID="{0A38CF31-ED1B-7041-A13E-624D37131E22}" presName="hierChild2" presStyleCnt="0"/>
      <dgm:spPr/>
    </dgm:pt>
    <dgm:pt modelId="{7D01E465-035A-DC48-836F-998B3074373B}" type="pres">
      <dgm:prSet presAssocID="{7DD28E8F-3FF0-8A4C-9AA3-E07D020481C1}" presName="Name25" presStyleLbl="parChTrans1D2" presStyleIdx="0" presStyleCnt="2"/>
      <dgm:spPr/>
    </dgm:pt>
    <dgm:pt modelId="{0C7BF593-3F39-3849-9A5E-F99D4F874BBE}" type="pres">
      <dgm:prSet presAssocID="{7DD28E8F-3FF0-8A4C-9AA3-E07D020481C1}" presName="connTx" presStyleLbl="parChTrans1D2" presStyleIdx="0" presStyleCnt="2"/>
      <dgm:spPr/>
    </dgm:pt>
    <dgm:pt modelId="{4CC2CBDA-0AFA-574A-B191-EB55CCDAF44B}" type="pres">
      <dgm:prSet presAssocID="{40F9DD6E-090E-C547-AE66-70AAAB86F025}" presName="Name30" presStyleCnt="0"/>
      <dgm:spPr/>
    </dgm:pt>
    <dgm:pt modelId="{88D0D0E7-536E-8F46-95D9-B2AE7734B753}" type="pres">
      <dgm:prSet presAssocID="{40F9DD6E-090E-C547-AE66-70AAAB86F025}" presName="level2Shape" presStyleLbl="node2" presStyleIdx="0" presStyleCnt="2"/>
      <dgm:spPr/>
    </dgm:pt>
    <dgm:pt modelId="{B9DDFC6B-9D07-5746-8BD0-869F959C75E7}" type="pres">
      <dgm:prSet presAssocID="{40F9DD6E-090E-C547-AE66-70AAAB86F025}" presName="hierChild3" presStyleCnt="0"/>
      <dgm:spPr/>
    </dgm:pt>
    <dgm:pt modelId="{4E00F714-DC8A-2A4C-AF38-E7E2647A063D}" type="pres">
      <dgm:prSet presAssocID="{6E7378C8-CEA1-7A40-84AC-F2A7122F93D6}" presName="Name25" presStyleLbl="parChTrans1D3" presStyleIdx="0" presStyleCnt="2"/>
      <dgm:spPr/>
    </dgm:pt>
    <dgm:pt modelId="{9A54EB49-E111-3045-8DB0-4962B1A9E509}" type="pres">
      <dgm:prSet presAssocID="{6E7378C8-CEA1-7A40-84AC-F2A7122F93D6}" presName="connTx" presStyleLbl="parChTrans1D3" presStyleIdx="0" presStyleCnt="2"/>
      <dgm:spPr/>
    </dgm:pt>
    <dgm:pt modelId="{DEB80731-FD3B-5142-B1A6-26D0BEE3AA61}" type="pres">
      <dgm:prSet presAssocID="{4FA8CBD5-9BBD-B446-8879-D7850457D19C}" presName="Name30" presStyleCnt="0"/>
      <dgm:spPr/>
    </dgm:pt>
    <dgm:pt modelId="{AFB562BA-FA88-CB4F-BD41-370D9B982DC7}" type="pres">
      <dgm:prSet presAssocID="{4FA8CBD5-9BBD-B446-8879-D7850457D19C}" presName="level2Shape" presStyleLbl="node3" presStyleIdx="0" presStyleCnt="2" custScaleX="145646"/>
      <dgm:spPr/>
    </dgm:pt>
    <dgm:pt modelId="{974E2220-45AC-2346-A089-C69959BC6C7E}" type="pres">
      <dgm:prSet presAssocID="{4FA8CBD5-9BBD-B446-8879-D7850457D19C}" presName="hierChild3" presStyleCnt="0"/>
      <dgm:spPr/>
    </dgm:pt>
    <dgm:pt modelId="{25681242-107C-6D40-A2AB-DEA557035FD6}" type="pres">
      <dgm:prSet presAssocID="{7BF8F5CE-D2AD-8C45-A0F6-4CC5BB8B5F05}" presName="Name25" presStyleLbl="parChTrans1D2" presStyleIdx="1" presStyleCnt="2"/>
      <dgm:spPr/>
    </dgm:pt>
    <dgm:pt modelId="{E73C9664-6BE2-A741-B69E-445A4FB4B4E3}" type="pres">
      <dgm:prSet presAssocID="{7BF8F5CE-D2AD-8C45-A0F6-4CC5BB8B5F05}" presName="connTx" presStyleLbl="parChTrans1D2" presStyleIdx="1" presStyleCnt="2"/>
      <dgm:spPr/>
    </dgm:pt>
    <dgm:pt modelId="{14F2DA56-F8A6-BB43-A740-30FA4CE9875A}" type="pres">
      <dgm:prSet presAssocID="{E0DB0C6C-CC1F-2D49-956F-90FE2C20C157}" presName="Name30" presStyleCnt="0"/>
      <dgm:spPr/>
    </dgm:pt>
    <dgm:pt modelId="{492011A4-2D73-D44A-9C22-2F3562EA532A}" type="pres">
      <dgm:prSet presAssocID="{E0DB0C6C-CC1F-2D49-956F-90FE2C20C157}" presName="level2Shape" presStyleLbl="node2" presStyleIdx="1" presStyleCnt="2"/>
      <dgm:spPr/>
    </dgm:pt>
    <dgm:pt modelId="{E0189337-FF45-FB44-AF13-1425BFB9E50E}" type="pres">
      <dgm:prSet presAssocID="{E0DB0C6C-CC1F-2D49-956F-90FE2C20C157}" presName="hierChild3" presStyleCnt="0"/>
      <dgm:spPr/>
    </dgm:pt>
    <dgm:pt modelId="{C93F6D54-FEA3-A842-9BF4-91A8C10EEB21}" type="pres">
      <dgm:prSet presAssocID="{2573798B-071D-0640-905D-32CB23F7C330}" presName="Name25" presStyleLbl="parChTrans1D3" presStyleIdx="1" presStyleCnt="2"/>
      <dgm:spPr/>
    </dgm:pt>
    <dgm:pt modelId="{6439DC20-26F0-F44E-9619-C16FBF0D37A8}" type="pres">
      <dgm:prSet presAssocID="{2573798B-071D-0640-905D-32CB23F7C330}" presName="connTx" presStyleLbl="parChTrans1D3" presStyleIdx="1" presStyleCnt="2"/>
      <dgm:spPr/>
    </dgm:pt>
    <dgm:pt modelId="{DC61C0EE-564C-0B4A-8E92-CDBA2BC9C206}" type="pres">
      <dgm:prSet presAssocID="{1ABB752C-7B1B-F747-88F6-467D09465378}" presName="Name30" presStyleCnt="0"/>
      <dgm:spPr/>
    </dgm:pt>
    <dgm:pt modelId="{FE35DD54-ABEE-0641-8169-853FA48BA76D}" type="pres">
      <dgm:prSet presAssocID="{1ABB752C-7B1B-F747-88F6-467D09465378}" presName="level2Shape" presStyleLbl="node3" presStyleIdx="1" presStyleCnt="2" custScaleX="145646"/>
      <dgm:spPr/>
    </dgm:pt>
    <dgm:pt modelId="{9CE76FE5-2592-5B43-B3BA-224B3E8488A9}" type="pres">
      <dgm:prSet presAssocID="{1ABB752C-7B1B-F747-88F6-467D09465378}" presName="hierChild3" presStyleCnt="0"/>
      <dgm:spPr/>
    </dgm:pt>
    <dgm:pt modelId="{10376F9E-8ED7-9446-BF07-91D44D09C437}" type="pres">
      <dgm:prSet presAssocID="{8DA7CC36-0B64-DB4F-BFA9-2CCC674B51AB}" presName="bgShapesFlow" presStyleCnt="0"/>
      <dgm:spPr/>
    </dgm:pt>
  </dgm:ptLst>
  <dgm:cxnLst>
    <dgm:cxn modelId="{919C2209-49DB-6C41-904E-91970DD84C41}" srcId="{8DA7CC36-0B64-DB4F-BFA9-2CCC674B51AB}" destId="{0A38CF31-ED1B-7041-A13E-624D37131E22}" srcOrd="0" destOrd="0" parTransId="{CBE6CB44-33DB-3F4F-8ACC-B07D4FC25C4D}" sibTransId="{EBDB9698-B962-E946-85D8-65E09A90EC28}"/>
    <dgm:cxn modelId="{6E1E820A-8DD3-7B4B-B66D-E7427A683CF4}" type="presOf" srcId="{6E7378C8-CEA1-7A40-84AC-F2A7122F93D6}" destId="{9A54EB49-E111-3045-8DB0-4962B1A9E509}" srcOrd="1" destOrd="0" presId="urn:microsoft.com/office/officeart/2005/8/layout/hierarchy5"/>
    <dgm:cxn modelId="{E65F5819-6A7C-8B4B-8B35-19F8DD7D4D48}" type="presOf" srcId="{6E7378C8-CEA1-7A40-84AC-F2A7122F93D6}" destId="{4E00F714-DC8A-2A4C-AF38-E7E2647A063D}" srcOrd="0" destOrd="0" presId="urn:microsoft.com/office/officeart/2005/8/layout/hierarchy5"/>
    <dgm:cxn modelId="{8FF3351C-B0B1-574D-A18A-63268C0C9DE7}" srcId="{E0DB0C6C-CC1F-2D49-956F-90FE2C20C157}" destId="{1ABB752C-7B1B-F747-88F6-467D09465378}" srcOrd="0" destOrd="0" parTransId="{2573798B-071D-0640-905D-32CB23F7C330}" sibTransId="{FA1073CB-3349-C547-B298-53DCF5F78FF1}"/>
    <dgm:cxn modelId="{50927826-7E19-2145-A599-093A6AB99BB9}" type="presOf" srcId="{7DD28E8F-3FF0-8A4C-9AA3-E07D020481C1}" destId="{7D01E465-035A-DC48-836F-998B3074373B}" srcOrd="0" destOrd="0" presId="urn:microsoft.com/office/officeart/2005/8/layout/hierarchy5"/>
    <dgm:cxn modelId="{8A593129-905E-3044-AE49-3FD27ECDBA9D}" type="presOf" srcId="{0A38CF31-ED1B-7041-A13E-624D37131E22}" destId="{426888BE-CB2D-744F-B6C6-58A223AA15BF}" srcOrd="0" destOrd="0" presId="urn:microsoft.com/office/officeart/2005/8/layout/hierarchy5"/>
    <dgm:cxn modelId="{3DD3BB2A-83BC-D745-8344-63032F6FC0A3}" type="presOf" srcId="{2573798B-071D-0640-905D-32CB23F7C330}" destId="{C93F6D54-FEA3-A842-9BF4-91A8C10EEB21}" srcOrd="0" destOrd="0" presId="urn:microsoft.com/office/officeart/2005/8/layout/hierarchy5"/>
    <dgm:cxn modelId="{F765412D-B768-2A4D-879A-206C03080CC1}" srcId="{0A38CF31-ED1B-7041-A13E-624D37131E22}" destId="{E0DB0C6C-CC1F-2D49-956F-90FE2C20C157}" srcOrd="1" destOrd="0" parTransId="{7BF8F5CE-D2AD-8C45-A0F6-4CC5BB8B5F05}" sibTransId="{640244B2-C26E-CD4F-91E1-E51D43C6B9CF}"/>
    <dgm:cxn modelId="{DD019232-9558-134B-A9A8-EB4A24B189CE}" type="presOf" srcId="{4FA8CBD5-9BBD-B446-8879-D7850457D19C}" destId="{AFB562BA-FA88-CB4F-BD41-370D9B982DC7}" srcOrd="0" destOrd="0" presId="urn:microsoft.com/office/officeart/2005/8/layout/hierarchy5"/>
    <dgm:cxn modelId="{7F737B61-6B66-E940-8ED9-BB657159BF3B}" type="presOf" srcId="{7BF8F5CE-D2AD-8C45-A0F6-4CC5BB8B5F05}" destId="{25681242-107C-6D40-A2AB-DEA557035FD6}" srcOrd="0" destOrd="0" presId="urn:microsoft.com/office/officeart/2005/8/layout/hierarchy5"/>
    <dgm:cxn modelId="{55861B46-9273-9347-8E06-D32B5AF29734}" srcId="{0A38CF31-ED1B-7041-A13E-624D37131E22}" destId="{40F9DD6E-090E-C547-AE66-70AAAB86F025}" srcOrd="0" destOrd="0" parTransId="{7DD28E8F-3FF0-8A4C-9AA3-E07D020481C1}" sibTransId="{8CF138E6-6DF8-304E-A8FB-8EA5C78CDA86}"/>
    <dgm:cxn modelId="{54166C7A-8B9C-F440-9B7B-1BFC999B7762}" type="presOf" srcId="{8DA7CC36-0B64-DB4F-BFA9-2CCC674B51AB}" destId="{BEB47DB4-12E6-F148-8120-16957531E7CF}" srcOrd="0" destOrd="0" presId="urn:microsoft.com/office/officeart/2005/8/layout/hierarchy5"/>
    <dgm:cxn modelId="{377B4094-8B46-4749-AADD-5F13D7078328}" type="presOf" srcId="{7DD28E8F-3FF0-8A4C-9AA3-E07D020481C1}" destId="{0C7BF593-3F39-3849-9A5E-F99D4F874BBE}" srcOrd="1" destOrd="0" presId="urn:microsoft.com/office/officeart/2005/8/layout/hierarchy5"/>
    <dgm:cxn modelId="{26B751B7-46B9-9E42-B662-5772464AAD85}" srcId="{40F9DD6E-090E-C547-AE66-70AAAB86F025}" destId="{4FA8CBD5-9BBD-B446-8879-D7850457D19C}" srcOrd="0" destOrd="0" parTransId="{6E7378C8-CEA1-7A40-84AC-F2A7122F93D6}" sibTransId="{4F9AE2D5-910B-6848-88F6-CCBAB80DF102}"/>
    <dgm:cxn modelId="{E083FFBA-D5EC-1344-B152-45223C3DBE72}" type="presOf" srcId="{1ABB752C-7B1B-F747-88F6-467D09465378}" destId="{FE35DD54-ABEE-0641-8169-853FA48BA76D}" srcOrd="0" destOrd="0" presId="urn:microsoft.com/office/officeart/2005/8/layout/hierarchy5"/>
    <dgm:cxn modelId="{28BB60C7-A8A0-F54A-98F9-0C35B23B3B19}" type="presOf" srcId="{7BF8F5CE-D2AD-8C45-A0F6-4CC5BB8B5F05}" destId="{E73C9664-6BE2-A741-B69E-445A4FB4B4E3}" srcOrd="1" destOrd="0" presId="urn:microsoft.com/office/officeart/2005/8/layout/hierarchy5"/>
    <dgm:cxn modelId="{83F64ACE-B392-434C-8A29-0C93C0B38543}" type="presOf" srcId="{40F9DD6E-090E-C547-AE66-70AAAB86F025}" destId="{88D0D0E7-536E-8F46-95D9-B2AE7734B753}" srcOrd="0" destOrd="0" presId="urn:microsoft.com/office/officeart/2005/8/layout/hierarchy5"/>
    <dgm:cxn modelId="{0FB99FD1-8C0C-0045-81AB-7E5944C0AE92}" type="presOf" srcId="{2573798B-071D-0640-905D-32CB23F7C330}" destId="{6439DC20-26F0-F44E-9619-C16FBF0D37A8}" srcOrd="1" destOrd="0" presId="urn:microsoft.com/office/officeart/2005/8/layout/hierarchy5"/>
    <dgm:cxn modelId="{C50FC5E5-C3AD-B442-89EF-8E35BE12E888}" type="presOf" srcId="{E0DB0C6C-CC1F-2D49-956F-90FE2C20C157}" destId="{492011A4-2D73-D44A-9C22-2F3562EA532A}" srcOrd="0" destOrd="0" presId="urn:microsoft.com/office/officeart/2005/8/layout/hierarchy5"/>
    <dgm:cxn modelId="{DBF9A6CB-A07A-5E4A-8E94-9C7783553866}" type="presParOf" srcId="{BEB47DB4-12E6-F148-8120-16957531E7CF}" destId="{5DB8911A-FC84-484A-9728-4EDBEC466F61}" srcOrd="0" destOrd="0" presId="urn:microsoft.com/office/officeart/2005/8/layout/hierarchy5"/>
    <dgm:cxn modelId="{5C7594B6-2A75-0A42-BED3-321A7881DA40}" type="presParOf" srcId="{5DB8911A-FC84-484A-9728-4EDBEC466F61}" destId="{F67A62ED-787C-F347-B7AD-5E1EB7FF7A08}" srcOrd="0" destOrd="0" presId="urn:microsoft.com/office/officeart/2005/8/layout/hierarchy5"/>
    <dgm:cxn modelId="{7641491D-0054-AB4A-9AA7-45E4BBBE07B1}" type="presParOf" srcId="{F67A62ED-787C-F347-B7AD-5E1EB7FF7A08}" destId="{238A1107-AFFE-E44A-BF8E-44A9157DAFCC}" srcOrd="0" destOrd="0" presId="urn:microsoft.com/office/officeart/2005/8/layout/hierarchy5"/>
    <dgm:cxn modelId="{E5E660BA-29F3-6643-867C-B091EE7FAD7C}" type="presParOf" srcId="{238A1107-AFFE-E44A-BF8E-44A9157DAFCC}" destId="{426888BE-CB2D-744F-B6C6-58A223AA15BF}" srcOrd="0" destOrd="0" presId="urn:microsoft.com/office/officeart/2005/8/layout/hierarchy5"/>
    <dgm:cxn modelId="{DFB4E633-D9DB-0943-A945-C6F1418AC5F4}" type="presParOf" srcId="{238A1107-AFFE-E44A-BF8E-44A9157DAFCC}" destId="{30D66CF5-8D31-E34D-B6BB-EBBB3D940C3F}" srcOrd="1" destOrd="0" presId="urn:microsoft.com/office/officeart/2005/8/layout/hierarchy5"/>
    <dgm:cxn modelId="{20593C4F-24AD-7D41-AC75-CFE2A2D01A68}" type="presParOf" srcId="{30D66CF5-8D31-E34D-B6BB-EBBB3D940C3F}" destId="{7D01E465-035A-DC48-836F-998B3074373B}" srcOrd="0" destOrd="0" presId="urn:microsoft.com/office/officeart/2005/8/layout/hierarchy5"/>
    <dgm:cxn modelId="{F33D6B89-BF01-0948-92E5-204D1061443C}" type="presParOf" srcId="{7D01E465-035A-DC48-836F-998B3074373B}" destId="{0C7BF593-3F39-3849-9A5E-F99D4F874BBE}" srcOrd="0" destOrd="0" presId="urn:microsoft.com/office/officeart/2005/8/layout/hierarchy5"/>
    <dgm:cxn modelId="{49D4ABC6-31C6-6545-8447-165A4826A9AB}" type="presParOf" srcId="{30D66CF5-8D31-E34D-B6BB-EBBB3D940C3F}" destId="{4CC2CBDA-0AFA-574A-B191-EB55CCDAF44B}" srcOrd="1" destOrd="0" presId="urn:microsoft.com/office/officeart/2005/8/layout/hierarchy5"/>
    <dgm:cxn modelId="{0E80CD96-44FA-474D-91E5-59F89013B6CC}" type="presParOf" srcId="{4CC2CBDA-0AFA-574A-B191-EB55CCDAF44B}" destId="{88D0D0E7-536E-8F46-95D9-B2AE7734B753}" srcOrd="0" destOrd="0" presId="urn:microsoft.com/office/officeart/2005/8/layout/hierarchy5"/>
    <dgm:cxn modelId="{B166F046-E90C-534F-ABB5-2F97AF675992}" type="presParOf" srcId="{4CC2CBDA-0AFA-574A-B191-EB55CCDAF44B}" destId="{B9DDFC6B-9D07-5746-8BD0-869F959C75E7}" srcOrd="1" destOrd="0" presId="urn:microsoft.com/office/officeart/2005/8/layout/hierarchy5"/>
    <dgm:cxn modelId="{0B44F40F-4499-E14A-9EE9-CCBE70843E64}" type="presParOf" srcId="{B9DDFC6B-9D07-5746-8BD0-869F959C75E7}" destId="{4E00F714-DC8A-2A4C-AF38-E7E2647A063D}" srcOrd="0" destOrd="0" presId="urn:microsoft.com/office/officeart/2005/8/layout/hierarchy5"/>
    <dgm:cxn modelId="{F08C3767-5519-6248-AA84-F7D0BBD383FA}" type="presParOf" srcId="{4E00F714-DC8A-2A4C-AF38-E7E2647A063D}" destId="{9A54EB49-E111-3045-8DB0-4962B1A9E509}" srcOrd="0" destOrd="0" presId="urn:microsoft.com/office/officeart/2005/8/layout/hierarchy5"/>
    <dgm:cxn modelId="{0A1A3AC4-FE11-6C4E-9A58-CF4601B5EEBC}" type="presParOf" srcId="{B9DDFC6B-9D07-5746-8BD0-869F959C75E7}" destId="{DEB80731-FD3B-5142-B1A6-26D0BEE3AA61}" srcOrd="1" destOrd="0" presId="urn:microsoft.com/office/officeart/2005/8/layout/hierarchy5"/>
    <dgm:cxn modelId="{5206035F-94E8-EF4C-8FF0-F9020EFDC759}" type="presParOf" srcId="{DEB80731-FD3B-5142-B1A6-26D0BEE3AA61}" destId="{AFB562BA-FA88-CB4F-BD41-370D9B982DC7}" srcOrd="0" destOrd="0" presId="urn:microsoft.com/office/officeart/2005/8/layout/hierarchy5"/>
    <dgm:cxn modelId="{B8505CE5-90F9-9E4F-8CC4-22BC36E2C777}" type="presParOf" srcId="{DEB80731-FD3B-5142-B1A6-26D0BEE3AA61}" destId="{974E2220-45AC-2346-A089-C69959BC6C7E}" srcOrd="1" destOrd="0" presId="urn:microsoft.com/office/officeart/2005/8/layout/hierarchy5"/>
    <dgm:cxn modelId="{EF363278-0CB4-8C46-8673-4ED1275BCEE8}" type="presParOf" srcId="{30D66CF5-8D31-E34D-B6BB-EBBB3D940C3F}" destId="{25681242-107C-6D40-A2AB-DEA557035FD6}" srcOrd="2" destOrd="0" presId="urn:microsoft.com/office/officeart/2005/8/layout/hierarchy5"/>
    <dgm:cxn modelId="{584F514C-BDA2-3840-89FD-FC1F92F960B2}" type="presParOf" srcId="{25681242-107C-6D40-A2AB-DEA557035FD6}" destId="{E73C9664-6BE2-A741-B69E-445A4FB4B4E3}" srcOrd="0" destOrd="0" presId="urn:microsoft.com/office/officeart/2005/8/layout/hierarchy5"/>
    <dgm:cxn modelId="{7DE6FFA8-31E4-1840-9086-FB5DBED79471}" type="presParOf" srcId="{30D66CF5-8D31-E34D-B6BB-EBBB3D940C3F}" destId="{14F2DA56-F8A6-BB43-A740-30FA4CE9875A}" srcOrd="3" destOrd="0" presId="urn:microsoft.com/office/officeart/2005/8/layout/hierarchy5"/>
    <dgm:cxn modelId="{8D2FE95D-1071-124F-9728-2542E2D15A4D}" type="presParOf" srcId="{14F2DA56-F8A6-BB43-A740-30FA4CE9875A}" destId="{492011A4-2D73-D44A-9C22-2F3562EA532A}" srcOrd="0" destOrd="0" presId="urn:microsoft.com/office/officeart/2005/8/layout/hierarchy5"/>
    <dgm:cxn modelId="{9E757493-1005-824E-9C2A-9B4E662307F3}" type="presParOf" srcId="{14F2DA56-F8A6-BB43-A740-30FA4CE9875A}" destId="{E0189337-FF45-FB44-AF13-1425BFB9E50E}" srcOrd="1" destOrd="0" presId="urn:microsoft.com/office/officeart/2005/8/layout/hierarchy5"/>
    <dgm:cxn modelId="{50D07537-060D-304C-8736-FE7680A60942}" type="presParOf" srcId="{E0189337-FF45-FB44-AF13-1425BFB9E50E}" destId="{C93F6D54-FEA3-A842-9BF4-91A8C10EEB21}" srcOrd="0" destOrd="0" presId="urn:microsoft.com/office/officeart/2005/8/layout/hierarchy5"/>
    <dgm:cxn modelId="{AD6B041D-17F1-2540-BA7B-15C6CC0A651B}" type="presParOf" srcId="{C93F6D54-FEA3-A842-9BF4-91A8C10EEB21}" destId="{6439DC20-26F0-F44E-9619-C16FBF0D37A8}" srcOrd="0" destOrd="0" presId="urn:microsoft.com/office/officeart/2005/8/layout/hierarchy5"/>
    <dgm:cxn modelId="{2C6EC107-D5DF-7D4E-A1F9-55F891F3E46E}" type="presParOf" srcId="{E0189337-FF45-FB44-AF13-1425BFB9E50E}" destId="{DC61C0EE-564C-0B4A-8E92-CDBA2BC9C206}" srcOrd="1" destOrd="0" presId="urn:microsoft.com/office/officeart/2005/8/layout/hierarchy5"/>
    <dgm:cxn modelId="{43054B62-9FE0-D345-BCC4-D95423B65F07}" type="presParOf" srcId="{DC61C0EE-564C-0B4A-8E92-CDBA2BC9C206}" destId="{FE35DD54-ABEE-0641-8169-853FA48BA76D}" srcOrd="0" destOrd="0" presId="urn:microsoft.com/office/officeart/2005/8/layout/hierarchy5"/>
    <dgm:cxn modelId="{7572DCC5-B8F6-6A40-A3F9-A9AB6B752DC2}" type="presParOf" srcId="{DC61C0EE-564C-0B4A-8E92-CDBA2BC9C206}" destId="{9CE76FE5-2592-5B43-B3BA-224B3E8488A9}" srcOrd="1" destOrd="0" presId="urn:microsoft.com/office/officeart/2005/8/layout/hierarchy5"/>
    <dgm:cxn modelId="{C319860F-7DD9-AE42-A609-E77BE82FCFA3}" type="presParOf" srcId="{BEB47DB4-12E6-F148-8120-16957531E7CF}" destId="{10376F9E-8ED7-9446-BF07-91D44D09C43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A7CC36-0B64-DB4F-BFA9-2CCC674B51AB}" type="doc">
      <dgm:prSet loTypeId="urn:microsoft.com/office/officeart/2005/8/layout/hierarchy5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0A38CF31-ED1B-7041-A13E-624D37131E22}">
      <dgm:prSet phldrT="[文字]" custT="1"/>
      <dgm:spPr>
        <a:solidFill>
          <a:srgbClr val="FFFF00"/>
        </a:solidFill>
      </dgm:spPr>
      <dgm:t>
        <a:bodyPr/>
        <a:lstStyle/>
        <a:p>
          <a:r>
            <a:rPr lang="en-US" altLang="zh-TW" sz="1600" dirty="0">
              <a:solidFill>
                <a:schemeClr val="tx1"/>
              </a:solidFill>
            </a:rPr>
            <a:t>Upper</a:t>
          </a:r>
          <a:r>
            <a:rPr lang="zh-TW" altLang="en-US" sz="1600" dirty="0">
              <a:solidFill>
                <a:schemeClr val="tx1"/>
              </a:solidFill>
            </a:rPr>
            <a:t> </a:t>
          </a:r>
          <a:r>
            <a:rPr lang="en-US" altLang="zh-TW" sz="1600" dirty="0">
              <a:solidFill>
                <a:schemeClr val="tx1"/>
              </a:solidFill>
            </a:rPr>
            <a:t>stage</a:t>
          </a:r>
          <a:endParaRPr lang="zh-TW" altLang="en-US" sz="1600" dirty="0">
            <a:solidFill>
              <a:schemeClr val="tx1"/>
            </a:solidFill>
          </a:endParaRPr>
        </a:p>
      </dgm:t>
    </dgm:pt>
    <dgm:pt modelId="{CBE6CB44-33DB-3F4F-8ACC-B07D4FC25C4D}" type="parTrans" cxnId="{919C2209-49DB-6C41-904E-91970DD84C41}">
      <dgm:prSet/>
      <dgm:spPr/>
      <dgm:t>
        <a:bodyPr/>
        <a:lstStyle/>
        <a:p>
          <a:endParaRPr lang="zh-TW" altLang="en-US"/>
        </a:p>
      </dgm:t>
    </dgm:pt>
    <dgm:pt modelId="{EBDB9698-B962-E946-85D8-65E09A90EC28}" type="sibTrans" cxnId="{919C2209-49DB-6C41-904E-91970DD84C41}">
      <dgm:prSet/>
      <dgm:spPr/>
      <dgm:t>
        <a:bodyPr/>
        <a:lstStyle/>
        <a:p>
          <a:endParaRPr lang="zh-TW" altLang="en-US"/>
        </a:p>
      </dgm:t>
    </dgm:pt>
    <dgm:pt modelId="{40F9DD6E-090E-C547-AE66-70AAAB86F025}">
      <dgm:prSet phldrT="[文字]" custT="1"/>
      <dgm:spPr/>
      <dgm:t>
        <a:bodyPr/>
        <a:lstStyle/>
        <a:p>
          <a:r>
            <a:rPr lang="en-US" altLang="zh-TW" sz="1600" dirty="0">
              <a:solidFill>
                <a:schemeClr val="tx1"/>
              </a:solidFill>
            </a:rPr>
            <a:t>Decision- making unit</a:t>
          </a:r>
          <a:endParaRPr lang="zh-TW" altLang="en-US" sz="1600" dirty="0">
            <a:solidFill>
              <a:schemeClr val="tx1"/>
            </a:solidFill>
          </a:endParaRPr>
        </a:p>
      </dgm:t>
    </dgm:pt>
    <dgm:pt modelId="{7DD28E8F-3FF0-8A4C-9AA3-E07D020481C1}" type="parTrans" cxnId="{55861B46-9273-9347-8E06-D32B5AF29734}">
      <dgm:prSet custT="1"/>
      <dgm:spPr/>
      <dgm:t>
        <a:bodyPr/>
        <a:lstStyle/>
        <a:p>
          <a:endParaRPr lang="zh-TW" altLang="en-US" sz="400">
            <a:solidFill>
              <a:schemeClr val="tx1"/>
            </a:solidFill>
          </a:endParaRPr>
        </a:p>
      </dgm:t>
    </dgm:pt>
    <dgm:pt modelId="{8CF138E6-6DF8-304E-A8FB-8EA5C78CDA86}" type="sibTrans" cxnId="{55861B46-9273-9347-8E06-D32B5AF29734}">
      <dgm:prSet/>
      <dgm:spPr/>
      <dgm:t>
        <a:bodyPr/>
        <a:lstStyle/>
        <a:p>
          <a:endParaRPr lang="zh-TW" altLang="en-US"/>
        </a:p>
      </dgm:t>
    </dgm:pt>
    <dgm:pt modelId="{4FA8CBD5-9BBD-B446-8879-D7850457D19C}">
      <dgm:prSet phldrT="[文字]" custT="1"/>
      <dgm:spPr/>
      <dgm:t>
        <a:bodyPr/>
        <a:lstStyle/>
        <a:p>
          <a:r>
            <a:rPr lang="en-US" altLang="zh-TW" sz="1600"/>
            <a:t>Notebook</a:t>
          </a:r>
          <a:endParaRPr lang="en-US" altLang="zh-TW" sz="1600" dirty="0"/>
        </a:p>
      </dgm:t>
    </dgm:pt>
    <dgm:pt modelId="{6E7378C8-CEA1-7A40-84AC-F2A7122F93D6}" type="parTrans" cxnId="{26B751B7-46B9-9E42-B662-5772464AAD85}">
      <dgm:prSet custT="1"/>
      <dgm:spPr/>
      <dgm:t>
        <a:bodyPr/>
        <a:lstStyle/>
        <a:p>
          <a:endParaRPr lang="zh-TW" altLang="en-US" sz="400">
            <a:solidFill>
              <a:schemeClr val="tx1"/>
            </a:solidFill>
          </a:endParaRPr>
        </a:p>
      </dgm:t>
    </dgm:pt>
    <dgm:pt modelId="{4F9AE2D5-910B-6848-88F6-CCBAB80DF102}" type="sibTrans" cxnId="{26B751B7-46B9-9E42-B662-5772464AAD85}">
      <dgm:prSet/>
      <dgm:spPr/>
      <dgm:t>
        <a:bodyPr/>
        <a:lstStyle/>
        <a:p>
          <a:endParaRPr lang="zh-TW" altLang="en-US"/>
        </a:p>
      </dgm:t>
    </dgm:pt>
    <dgm:pt modelId="{1B345FE9-B452-40E6-8AE4-840A43A05DDB}">
      <dgm:prSet custT="1"/>
      <dgm:spPr/>
      <dgm:t>
        <a:bodyPr/>
        <a:lstStyle/>
        <a:p>
          <a:r>
            <a:rPr lang="en-US" altLang="zh-TW" sz="1800" dirty="0">
              <a:solidFill>
                <a:schemeClr val="tx1"/>
              </a:solidFill>
            </a:rPr>
            <a:t>Logistic</a:t>
          </a:r>
          <a:endParaRPr lang="zh-TW" altLang="en-US" sz="1800" dirty="0">
            <a:solidFill>
              <a:schemeClr val="tx1"/>
            </a:solidFill>
          </a:endParaRPr>
        </a:p>
      </dgm:t>
    </dgm:pt>
    <dgm:pt modelId="{94B9BCE2-87BB-4DAE-A937-28DDB7DF6879}" type="parTrans" cxnId="{73391419-5580-44D3-8AEF-8725D912E909}">
      <dgm:prSet/>
      <dgm:spPr/>
      <dgm:t>
        <a:bodyPr/>
        <a:lstStyle/>
        <a:p>
          <a:endParaRPr lang="zh-TW" altLang="en-US"/>
        </a:p>
      </dgm:t>
    </dgm:pt>
    <dgm:pt modelId="{73A033DF-3C3D-432F-86CF-DF82AD8F05E9}" type="sibTrans" cxnId="{73391419-5580-44D3-8AEF-8725D912E909}">
      <dgm:prSet/>
      <dgm:spPr/>
      <dgm:t>
        <a:bodyPr/>
        <a:lstStyle/>
        <a:p>
          <a:endParaRPr lang="zh-TW" altLang="en-US"/>
        </a:p>
      </dgm:t>
    </dgm:pt>
    <dgm:pt modelId="{6D9CB3B7-8FAA-4D9C-9716-2670751A6FA6}">
      <dgm:prSet custT="1"/>
      <dgm:spPr/>
      <dgm:t>
        <a:bodyPr/>
        <a:lstStyle/>
        <a:p>
          <a:r>
            <a:rPr lang="en-US" altLang="zh-TW" sz="1800" dirty="0"/>
            <a:t>Material platform</a:t>
          </a:r>
          <a:endParaRPr lang="zh-TW" altLang="en-US" sz="1800" dirty="0"/>
        </a:p>
      </dgm:t>
    </dgm:pt>
    <dgm:pt modelId="{E0C9371D-FDC4-4055-89C6-00C06854DA97}" type="parTrans" cxnId="{54DD3E50-AF9C-490F-A0B0-7095271D7930}">
      <dgm:prSet/>
      <dgm:spPr/>
      <dgm:t>
        <a:bodyPr/>
        <a:lstStyle/>
        <a:p>
          <a:endParaRPr lang="zh-TW" altLang="en-US"/>
        </a:p>
      </dgm:t>
    </dgm:pt>
    <dgm:pt modelId="{D49CA044-D8FE-474E-B38F-091B39ED87B7}" type="sibTrans" cxnId="{54DD3E50-AF9C-490F-A0B0-7095271D7930}">
      <dgm:prSet/>
      <dgm:spPr/>
      <dgm:t>
        <a:bodyPr/>
        <a:lstStyle/>
        <a:p>
          <a:endParaRPr lang="zh-TW" altLang="en-US"/>
        </a:p>
      </dgm:t>
    </dgm:pt>
    <dgm:pt modelId="{BEB47DB4-12E6-F148-8120-16957531E7CF}" type="pres">
      <dgm:prSet presAssocID="{8DA7CC36-0B64-DB4F-BFA9-2CCC674B51A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DB8911A-FC84-484A-9728-4EDBEC466F61}" type="pres">
      <dgm:prSet presAssocID="{8DA7CC36-0B64-DB4F-BFA9-2CCC674B51AB}" presName="hierFlow" presStyleCnt="0"/>
      <dgm:spPr/>
    </dgm:pt>
    <dgm:pt modelId="{F67A62ED-787C-F347-B7AD-5E1EB7FF7A08}" type="pres">
      <dgm:prSet presAssocID="{8DA7CC36-0B64-DB4F-BFA9-2CCC674B51A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38A1107-AFFE-E44A-BF8E-44A9157DAFCC}" type="pres">
      <dgm:prSet presAssocID="{0A38CF31-ED1B-7041-A13E-624D37131E22}" presName="Name17" presStyleCnt="0"/>
      <dgm:spPr/>
    </dgm:pt>
    <dgm:pt modelId="{426888BE-CB2D-744F-B6C6-58A223AA15BF}" type="pres">
      <dgm:prSet presAssocID="{0A38CF31-ED1B-7041-A13E-624D37131E22}" presName="level1Shape" presStyleLbl="node0" presStyleIdx="0" presStyleCnt="1">
        <dgm:presLayoutVars>
          <dgm:chPref val="3"/>
        </dgm:presLayoutVars>
      </dgm:prSet>
      <dgm:spPr/>
    </dgm:pt>
    <dgm:pt modelId="{30D66CF5-8D31-E34D-B6BB-EBBB3D940C3F}" type="pres">
      <dgm:prSet presAssocID="{0A38CF31-ED1B-7041-A13E-624D37131E22}" presName="hierChild2" presStyleCnt="0"/>
      <dgm:spPr/>
    </dgm:pt>
    <dgm:pt modelId="{E6936E1A-FC03-4E09-ADF8-FD22B4F885CF}" type="pres">
      <dgm:prSet presAssocID="{94B9BCE2-87BB-4DAE-A937-28DDB7DF6879}" presName="Name25" presStyleLbl="parChTrans1D2" presStyleIdx="0" presStyleCnt="2"/>
      <dgm:spPr/>
    </dgm:pt>
    <dgm:pt modelId="{E2ECF087-E2E6-4DD6-91F8-5F16652F3969}" type="pres">
      <dgm:prSet presAssocID="{94B9BCE2-87BB-4DAE-A937-28DDB7DF6879}" presName="connTx" presStyleLbl="parChTrans1D2" presStyleIdx="0" presStyleCnt="2"/>
      <dgm:spPr/>
    </dgm:pt>
    <dgm:pt modelId="{FC0C7176-8CBC-44EA-B18E-27ACCD53C70E}" type="pres">
      <dgm:prSet presAssocID="{1B345FE9-B452-40E6-8AE4-840A43A05DDB}" presName="Name30" presStyleCnt="0"/>
      <dgm:spPr/>
    </dgm:pt>
    <dgm:pt modelId="{AED28566-BC75-4197-BE0D-875DE5AC6D44}" type="pres">
      <dgm:prSet presAssocID="{1B345FE9-B452-40E6-8AE4-840A43A05DDB}" presName="level2Shape" presStyleLbl="node2" presStyleIdx="0" presStyleCnt="2"/>
      <dgm:spPr/>
    </dgm:pt>
    <dgm:pt modelId="{FDDD1266-2051-400E-B56C-0436143154D0}" type="pres">
      <dgm:prSet presAssocID="{1B345FE9-B452-40E6-8AE4-840A43A05DDB}" presName="hierChild3" presStyleCnt="0"/>
      <dgm:spPr/>
    </dgm:pt>
    <dgm:pt modelId="{1BDEC181-BD67-4A3D-8916-F8DB226B688D}" type="pres">
      <dgm:prSet presAssocID="{E0C9371D-FDC4-4055-89C6-00C06854DA97}" presName="Name25" presStyleLbl="parChTrans1D3" presStyleIdx="0" presStyleCnt="2"/>
      <dgm:spPr/>
    </dgm:pt>
    <dgm:pt modelId="{12358C0A-D90C-4A55-AC64-09B3FF44D844}" type="pres">
      <dgm:prSet presAssocID="{E0C9371D-FDC4-4055-89C6-00C06854DA97}" presName="connTx" presStyleLbl="parChTrans1D3" presStyleIdx="0" presStyleCnt="2"/>
      <dgm:spPr/>
    </dgm:pt>
    <dgm:pt modelId="{8031087C-9CF1-4CF8-8845-B3F02C7B6E6B}" type="pres">
      <dgm:prSet presAssocID="{6D9CB3B7-8FAA-4D9C-9716-2670751A6FA6}" presName="Name30" presStyleCnt="0"/>
      <dgm:spPr/>
    </dgm:pt>
    <dgm:pt modelId="{ECFA5C69-96B4-4FE6-992C-CD4A62726B7E}" type="pres">
      <dgm:prSet presAssocID="{6D9CB3B7-8FAA-4D9C-9716-2670751A6FA6}" presName="level2Shape" presStyleLbl="node3" presStyleIdx="0" presStyleCnt="2" custScaleX="142244"/>
      <dgm:spPr/>
    </dgm:pt>
    <dgm:pt modelId="{8BC60EB1-E437-482A-B03C-3C193DCF2413}" type="pres">
      <dgm:prSet presAssocID="{6D9CB3B7-8FAA-4D9C-9716-2670751A6FA6}" presName="hierChild3" presStyleCnt="0"/>
      <dgm:spPr/>
    </dgm:pt>
    <dgm:pt modelId="{7D01E465-035A-DC48-836F-998B3074373B}" type="pres">
      <dgm:prSet presAssocID="{7DD28E8F-3FF0-8A4C-9AA3-E07D020481C1}" presName="Name25" presStyleLbl="parChTrans1D2" presStyleIdx="1" presStyleCnt="2"/>
      <dgm:spPr/>
    </dgm:pt>
    <dgm:pt modelId="{0C7BF593-3F39-3849-9A5E-F99D4F874BBE}" type="pres">
      <dgm:prSet presAssocID="{7DD28E8F-3FF0-8A4C-9AA3-E07D020481C1}" presName="connTx" presStyleLbl="parChTrans1D2" presStyleIdx="1" presStyleCnt="2"/>
      <dgm:spPr/>
    </dgm:pt>
    <dgm:pt modelId="{4CC2CBDA-0AFA-574A-B191-EB55CCDAF44B}" type="pres">
      <dgm:prSet presAssocID="{40F9DD6E-090E-C547-AE66-70AAAB86F025}" presName="Name30" presStyleCnt="0"/>
      <dgm:spPr/>
    </dgm:pt>
    <dgm:pt modelId="{88D0D0E7-536E-8F46-95D9-B2AE7734B753}" type="pres">
      <dgm:prSet presAssocID="{40F9DD6E-090E-C547-AE66-70AAAB86F025}" presName="level2Shape" presStyleLbl="node2" presStyleIdx="1" presStyleCnt="2"/>
      <dgm:spPr/>
    </dgm:pt>
    <dgm:pt modelId="{B9DDFC6B-9D07-5746-8BD0-869F959C75E7}" type="pres">
      <dgm:prSet presAssocID="{40F9DD6E-090E-C547-AE66-70AAAB86F025}" presName="hierChild3" presStyleCnt="0"/>
      <dgm:spPr/>
    </dgm:pt>
    <dgm:pt modelId="{4E00F714-DC8A-2A4C-AF38-E7E2647A063D}" type="pres">
      <dgm:prSet presAssocID="{6E7378C8-CEA1-7A40-84AC-F2A7122F93D6}" presName="Name25" presStyleLbl="parChTrans1D3" presStyleIdx="1" presStyleCnt="2"/>
      <dgm:spPr/>
    </dgm:pt>
    <dgm:pt modelId="{9A54EB49-E111-3045-8DB0-4962B1A9E509}" type="pres">
      <dgm:prSet presAssocID="{6E7378C8-CEA1-7A40-84AC-F2A7122F93D6}" presName="connTx" presStyleLbl="parChTrans1D3" presStyleIdx="1" presStyleCnt="2"/>
      <dgm:spPr/>
    </dgm:pt>
    <dgm:pt modelId="{DEB80731-FD3B-5142-B1A6-26D0BEE3AA61}" type="pres">
      <dgm:prSet presAssocID="{4FA8CBD5-9BBD-B446-8879-D7850457D19C}" presName="Name30" presStyleCnt="0"/>
      <dgm:spPr/>
    </dgm:pt>
    <dgm:pt modelId="{AFB562BA-FA88-CB4F-BD41-370D9B982DC7}" type="pres">
      <dgm:prSet presAssocID="{4FA8CBD5-9BBD-B446-8879-D7850457D19C}" presName="level2Shape" presStyleLbl="node3" presStyleIdx="1" presStyleCnt="2" custScaleX="145646" custLinFactNeighborX="773" custLinFactNeighborY="-723"/>
      <dgm:spPr/>
    </dgm:pt>
    <dgm:pt modelId="{974E2220-45AC-2346-A089-C69959BC6C7E}" type="pres">
      <dgm:prSet presAssocID="{4FA8CBD5-9BBD-B446-8879-D7850457D19C}" presName="hierChild3" presStyleCnt="0"/>
      <dgm:spPr/>
    </dgm:pt>
    <dgm:pt modelId="{10376F9E-8ED7-9446-BF07-91D44D09C437}" type="pres">
      <dgm:prSet presAssocID="{8DA7CC36-0B64-DB4F-BFA9-2CCC674B51AB}" presName="bgShapesFlow" presStyleCnt="0"/>
      <dgm:spPr/>
    </dgm:pt>
  </dgm:ptLst>
  <dgm:cxnLst>
    <dgm:cxn modelId="{919C2209-49DB-6C41-904E-91970DD84C41}" srcId="{8DA7CC36-0B64-DB4F-BFA9-2CCC674B51AB}" destId="{0A38CF31-ED1B-7041-A13E-624D37131E22}" srcOrd="0" destOrd="0" parTransId="{CBE6CB44-33DB-3F4F-8ACC-B07D4FC25C4D}" sibTransId="{EBDB9698-B962-E946-85D8-65E09A90EC28}"/>
    <dgm:cxn modelId="{6E1E820A-8DD3-7B4B-B66D-E7427A683CF4}" type="presOf" srcId="{6E7378C8-CEA1-7A40-84AC-F2A7122F93D6}" destId="{9A54EB49-E111-3045-8DB0-4962B1A9E509}" srcOrd="1" destOrd="0" presId="urn:microsoft.com/office/officeart/2005/8/layout/hierarchy5"/>
    <dgm:cxn modelId="{280A0A0E-B982-4636-839C-ADFFC2CDF6F1}" type="presOf" srcId="{94B9BCE2-87BB-4DAE-A937-28DDB7DF6879}" destId="{E6936E1A-FC03-4E09-ADF8-FD22B4F885CF}" srcOrd="0" destOrd="0" presId="urn:microsoft.com/office/officeart/2005/8/layout/hierarchy5"/>
    <dgm:cxn modelId="{73391419-5580-44D3-8AEF-8725D912E909}" srcId="{0A38CF31-ED1B-7041-A13E-624D37131E22}" destId="{1B345FE9-B452-40E6-8AE4-840A43A05DDB}" srcOrd="0" destOrd="0" parTransId="{94B9BCE2-87BB-4DAE-A937-28DDB7DF6879}" sibTransId="{73A033DF-3C3D-432F-86CF-DF82AD8F05E9}"/>
    <dgm:cxn modelId="{E65F5819-6A7C-8B4B-8B35-19F8DD7D4D48}" type="presOf" srcId="{6E7378C8-CEA1-7A40-84AC-F2A7122F93D6}" destId="{4E00F714-DC8A-2A4C-AF38-E7E2647A063D}" srcOrd="0" destOrd="0" presId="urn:microsoft.com/office/officeart/2005/8/layout/hierarchy5"/>
    <dgm:cxn modelId="{50927826-7E19-2145-A599-093A6AB99BB9}" type="presOf" srcId="{7DD28E8F-3FF0-8A4C-9AA3-E07D020481C1}" destId="{7D01E465-035A-DC48-836F-998B3074373B}" srcOrd="0" destOrd="0" presId="urn:microsoft.com/office/officeart/2005/8/layout/hierarchy5"/>
    <dgm:cxn modelId="{67422528-D4EE-486F-B18C-1C29B515E5EC}" type="presOf" srcId="{E0C9371D-FDC4-4055-89C6-00C06854DA97}" destId="{1BDEC181-BD67-4A3D-8916-F8DB226B688D}" srcOrd="0" destOrd="0" presId="urn:microsoft.com/office/officeart/2005/8/layout/hierarchy5"/>
    <dgm:cxn modelId="{8A593129-905E-3044-AE49-3FD27ECDBA9D}" type="presOf" srcId="{0A38CF31-ED1B-7041-A13E-624D37131E22}" destId="{426888BE-CB2D-744F-B6C6-58A223AA15BF}" srcOrd="0" destOrd="0" presId="urn:microsoft.com/office/officeart/2005/8/layout/hierarchy5"/>
    <dgm:cxn modelId="{DD019232-9558-134B-A9A8-EB4A24B189CE}" type="presOf" srcId="{4FA8CBD5-9BBD-B446-8879-D7850457D19C}" destId="{AFB562BA-FA88-CB4F-BD41-370D9B982DC7}" srcOrd="0" destOrd="0" presId="urn:microsoft.com/office/officeart/2005/8/layout/hierarchy5"/>
    <dgm:cxn modelId="{55861B46-9273-9347-8E06-D32B5AF29734}" srcId="{0A38CF31-ED1B-7041-A13E-624D37131E22}" destId="{40F9DD6E-090E-C547-AE66-70AAAB86F025}" srcOrd="1" destOrd="0" parTransId="{7DD28E8F-3FF0-8A4C-9AA3-E07D020481C1}" sibTransId="{8CF138E6-6DF8-304E-A8FB-8EA5C78CDA86}"/>
    <dgm:cxn modelId="{54DD3E50-AF9C-490F-A0B0-7095271D7930}" srcId="{1B345FE9-B452-40E6-8AE4-840A43A05DDB}" destId="{6D9CB3B7-8FAA-4D9C-9716-2670751A6FA6}" srcOrd="0" destOrd="0" parTransId="{E0C9371D-FDC4-4055-89C6-00C06854DA97}" sibTransId="{D49CA044-D8FE-474E-B38F-091B39ED87B7}"/>
    <dgm:cxn modelId="{54166C7A-8B9C-F440-9B7B-1BFC999B7762}" type="presOf" srcId="{8DA7CC36-0B64-DB4F-BFA9-2CCC674B51AB}" destId="{BEB47DB4-12E6-F148-8120-16957531E7CF}" srcOrd="0" destOrd="0" presId="urn:microsoft.com/office/officeart/2005/8/layout/hierarchy5"/>
    <dgm:cxn modelId="{AA9BCA90-C424-456B-84A9-02EC44230BBD}" type="presOf" srcId="{94B9BCE2-87BB-4DAE-A937-28DDB7DF6879}" destId="{E2ECF087-E2E6-4DD6-91F8-5F16652F3969}" srcOrd="1" destOrd="0" presId="urn:microsoft.com/office/officeart/2005/8/layout/hierarchy5"/>
    <dgm:cxn modelId="{377B4094-8B46-4749-AADD-5F13D7078328}" type="presOf" srcId="{7DD28E8F-3FF0-8A4C-9AA3-E07D020481C1}" destId="{0C7BF593-3F39-3849-9A5E-F99D4F874BBE}" srcOrd="1" destOrd="0" presId="urn:microsoft.com/office/officeart/2005/8/layout/hierarchy5"/>
    <dgm:cxn modelId="{26B751B7-46B9-9E42-B662-5772464AAD85}" srcId="{40F9DD6E-090E-C547-AE66-70AAAB86F025}" destId="{4FA8CBD5-9BBD-B446-8879-D7850457D19C}" srcOrd="0" destOrd="0" parTransId="{6E7378C8-CEA1-7A40-84AC-F2A7122F93D6}" sibTransId="{4F9AE2D5-910B-6848-88F6-CCBAB80DF102}"/>
    <dgm:cxn modelId="{40BED8C7-D619-4C99-BDAD-F5D4A37DE953}" type="presOf" srcId="{6D9CB3B7-8FAA-4D9C-9716-2670751A6FA6}" destId="{ECFA5C69-96B4-4FE6-992C-CD4A62726B7E}" srcOrd="0" destOrd="0" presId="urn:microsoft.com/office/officeart/2005/8/layout/hierarchy5"/>
    <dgm:cxn modelId="{83F64ACE-B392-434C-8A29-0C93C0B38543}" type="presOf" srcId="{40F9DD6E-090E-C547-AE66-70AAAB86F025}" destId="{88D0D0E7-536E-8F46-95D9-B2AE7734B753}" srcOrd="0" destOrd="0" presId="urn:microsoft.com/office/officeart/2005/8/layout/hierarchy5"/>
    <dgm:cxn modelId="{B74CA0DC-D43D-4933-AAE0-E2367CBAD516}" type="presOf" srcId="{E0C9371D-FDC4-4055-89C6-00C06854DA97}" destId="{12358C0A-D90C-4A55-AC64-09B3FF44D844}" srcOrd="1" destOrd="0" presId="urn:microsoft.com/office/officeart/2005/8/layout/hierarchy5"/>
    <dgm:cxn modelId="{04A68AF6-AAE0-44CD-BAE1-377970ED0B56}" type="presOf" srcId="{1B345FE9-B452-40E6-8AE4-840A43A05DDB}" destId="{AED28566-BC75-4197-BE0D-875DE5AC6D44}" srcOrd="0" destOrd="0" presId="urn:microsoft.com/office/officeart/2005/8/layout/hierarchy5"/>
    <dgm:cxn modelId="{DBF9A6CB-A07A-5E4A-8E94-9C7783553866}" type="presParOf" srcId="{BEB47DB4-12E6-F148-8120-16957531E7CF}" destId="{5DB8911A-FC84-484A-9728-4EDBEC466F61}" srcOrd="0" destOrd="0" presId="urn:microsoft.com/office/officeart/2005/8/layout/hierarchy5"/>
    <dgm:cxn modelId="{5C7594B6-2A75-0A42-BED3-321A7881DA40}" type="presParOf" srcId="{5DB8911A-FC84-484A-9728-4EDBEC466F61}" destId="{F67A62ED-787C-F347-B7AD-5E1EB7FF7A08}" srcOrd="0" destOrd="0" presId="urn:microsoft.com/office/officeart/2005/8/layout/hierarchy5"/>
    <dgm:cxn modelId="{7641491D-0054-AB4A-9AA7-45E4BBBE07B1}" type="presParOf" srcId="{F67A62ED-787C-F347-B7AD-5E1EB7FF7A08}" destId="{238A1107-AFFE-E44A-BF8E-44A9157DAFCC}" srcOrd="0" destOrd="0" presId="urn:microsoft.com/office/officeart/2005/8/layout/hierarchy5"/>
    <dgm:cxn modelId="{E5E660BA-29F3-6643-867C-B091EE7FAD7C}" type="presParOf" srcId="{238A1107-AFFE-E44A-BF8E-44A9157DAFCC}" destId="{426888BE-CB2D-744F-B6C6-58A223AA15BF}" srcOrd="0" destOrd="0" presId="urn:microsoft.com/office/officeart/2005/8/layout/hierarchy5"/>
    <dgm:cxn modelId="{DFB4E633-D9DB-0943-A945-C6F1418AC5F4}" type="presParOf" srcId="{238A1107-AFFE-E44A-BF8E-44A9157DAFCC}" destId="{30D66CF5-8D31-E34D-B6BB-EBBB3D940C3F}" srcOrd="1" destOrd="0" presId="urn:microsoft.com/office/officeart/2005/8/layout/hierarchy5"/>
    <dgm:cxn modelId="{AA8EDCDD-7931-4F62-B44E-5F2CCF91ED4F}" type="presParOf" srcId="{30D66CF5-8D31-E34D-B6BB-EBBB3D940C3F}" destId="{E6936E1A-FC03-4E09-ADF8-FD22B4F885CF}" srcOrd="0" destOrd="0" presId="urn:microsoft.com/office/officeart/2005/8/layout/hierarchy5"/>
    <dgm:cxn modelId="{A1BAEDBB-A660-461B-A550-D00F9F6A35F2}" type="presParOf" srcId="{E6936E1A-FC03-4E09-ADF8-FD22B4F885CF}" destId="{E2ECF087-E2E6-4DD6-91F8-5F16652F3969}" srcOrd="0" destOrd="0" presId="urn:microsoft.com/office/officeart/2005/8/layout/hierarchy5"/>
    <dgm:cxn modelId="{CDFE3C48-D385-4E5C-9861-0AB2771B1AAB}" type="presParOf" srcId="{30D66CF5-8D31-E34D-B6BB-EBBB3D940C3F}" destId="{FC0C7176-8CBC-44EA-B18E-27ACCD53C70E}" srcOrd="1" destOrd="0" presId="urn:microsoft.com/office/officeart/2005/8/layout/hierarchy5"/>
    <dgm:cxn modelId="{DCDFBBB3-195A-425D-979A-F14CADA1A471}" type="presParOf" srcId="{FC0C7176-8CBC-44EA-B18E-27ACCD53C70E}" destId="{AED28566-BC75-4197-BE0D-875DE5AC6D44}" srcOrd="0" destOrd="0" presId="urn:microsoft.com/office/officeart/2005/8/layout/hierarchy5"/>
    <dgm:cxn modelId="{9CCAC8AE-BDD8-424B-B757-546E6B03EF6C}" type="presParOf" srcId="{FC0C7176-8CBC-44EA-B18E-27ACCD53C70E}" destId="{FDDD1266-2051-400E-B56C-0436143154D0}" srcOrd="1" destOrd="0" presId="urn:microsoft.com/office/officeart/2005/8/layout/hierarchy5"/>
    <dgm:cxn modelId="{EF9F5C26-F9C6-46F7-9175-53356AA6B81F}" type="presParOf" srcId="{FDDD1266-2051-400E-B56C-0436143154D0}" destId="{1BDEC181-BD67-4A3D-8916-F8DB226B688D}" srcOrd="0" destOrd="0" presId="urn:microsoft.com/office/officeart/2005/8/layout/hierarchy5"/>
    <dgm:cxn modelId="{39B22EFC-B073-458E-8DC7-C94275AC28B5}" type="presParOf" srcId="{1BDEC181-BD67-4A3D-8916-F8DB226B688D}" destId="{12358C0A-D90C-4A55-AC64-09B3FF44D844}" srcOrd="0" destOrd="0" presId="urn:microsoft.com/office/officeart/2005/8/layout/hierarchy5"/>
    <dgm:cxn modelId="{4A498A14-897C-4335-B117-FB05CB7B5036}" type="presParOf" srcId="{FDDD1266-2051-400E-B56C-0436143154D0}" destId="{8031087C-9CF1-4CF8-8845-B3F02C7B6E6B}" srcOrd="1" destOrd="0" presId="urn:microsoft.com/office/officeart/2005/8/layout/hierarchy5"/>
    <dgm:cxn modelId="{93FED49E-0A27-4C48-A7B8-1A5AA42AAF87}" type="presParOf" srcId="{8031087C-9CF1-4CF8-8845-B3F02C7B6E6B}" destId="{ECFA5C69-96B4-4FE6-992C-CD4A62726B7E}" srcOrd="0" destOrd="0" presId="urn:microsoft.com/office/officeart/2005/8/layout/hierarchy5"/>
    <dgm:cxn modelId="{C0CD8F7E-BAD4-4121-AAE9-ADE09B3255B3}" type="presParOf" srcId="{8031087C-9CF1-4CF8-8845-B3F02C7B6E6B}" destId="{8BC60EB1-E437-482A-B03C-3C193DCF2413}" srcOrd="1" destOrd="0" presId="urn:microsoft.com/office/officeart/2005/8/layout/hierarchy5"/>
    <dgm:cxn modelId="{20593C4F-24AD-7D41-AC75-CFE2A2D01A68}" type="presParOf" srcId="{30D66CF5-8D31-E34D-B6BB-EBBB3D940C3F}" destId="{7D01E465-035A-DC48-836F-998B3074373B}" srcOrd="2" destOrd="0" presId="urn:microsoft.com/office/officeart/2005/8/layout/hierarchy5"/>
    <dgm:cxn modelId="{F33D6B89-BF01-0948-92E5-204D1061443C}" type="presParOf" srcId="{7D01E465-035A-DC48-836F-998B3074373B}" destId="{0C7BF593-3F39-3849-9A5E-F99D4F874BBE}" srcOrd="0" destOrd="0" presId="urn:microsoft.com/office/officeart/2005/8/layout/hierarchy5"/>
    <dgm:cxn modelId="{49D4ABC6-31C6-6545-8447-165A4826A9AB}" type="presParOf" srcId="{30D66CF5-8D31-E34D-B6BB-EBBB3D940C3F}" destId="{4CC2CBDA-0AFA-574A-B191-EB55CCDAF44B}" srcOrd="3" destOrd="0" presId="urn:microsoft.com/office/officeart/2005/8/layout/hierarchy5"/>
    <dgm:cxn modelId="{0E80CD96-44FA-474D-91E5-59F89013B6CC}" type="presParOf" srcId="{4CC2CBDA-0AFA-574A-B191-EB55CCDAF44B}" destId="{88D0D0E7-536E-8F46-95D9-B2AE7734B753}" srcOrd="0" destOrd="0" presId="urn:microsoft.com/office/officeart/2005/8/layout/hierarchy5"/>
    <dgm:cxn modelId="{B166F046-E90C-534F-ABB5-2F97AF675992}" type="presParOf" srcId="{4CC2CBDA-0AFA-574A-B191-EB55CCDAF44B}" destId="{B9DDFC6B-9D07-5746-8BD0-869F959C75E7}" srcOrd="1" destOrd="0" presId="urn:microsoft.com/office/officeart/2005/8/layout/hierarchy5"/>
    <dgm:cxn modelId="{0B44F40F-4499-E14A-9EE9-CCBE70843E64}" type="presParOf" srcId="{B9DDFC6B-9D07-5746-8BD0-869F959C75E7}" destId="{4E00F714-DC8A-2A4C-AF38-E7E2647A063D}" srcOrd="0" destOrd="0" presId="urn:microsoft.com/office/officeart/2005/8/layout/hierarchy5"/>
    <dgm:cxn modelId="{F08C3767-5519-6248-AA84-F7D0BBD383FA}" type="presParOf" srcId="{4E00F714-DC8A-2A4C-AF38-E7E2647A063D}" destId="{9A54EB49-E111-3045-8DB0-4962B1A9E509}" srcOrd="0" destOrd="0" presId="urn:microsoft.com/office/officeart/2005/8/layout/hierarchy5"/>
    <dgm:cxn modelId="{0A1A3AC4-FE11-6C4E-9A58-CF4601B5EEBC}" type="presParOf" srcId="{B9DDFC6B-9D07-5746-8BD0-869F959C75E7}" destId="{DEB80731-FD3B-5142-B1A6-26D0BEE3AA61}" srcOrd="1" destOrd="0" presId="urn:microsoft.com/office/officeart/2005/8/layout/hierarchy5"/>
    <dgm:cxn modelId="{5206035F-94E8-EF4C-8FF0-F9020EFDC759}" type="presParOf" srcId="{DEB80731-FD3B-5142-B1A6-26D0BEE3AA61}" destId="{AFB562BA-FA88-CB4F-BD41-370D9B982DC7}" srcOrd="0" destOrd="0" presId="urn:microsoft.com/office/officeart/2005/8/layout/hierarchy5"/>
    <dgm:cxn modelId="{B8505CE5-90F9-9E4F-8CC4-22BC36E2C777}" type="presParOf" srcId="{DEB80731-FD3B-5142-B1A6-26D0BEE3AA61}" destId="{974E2220-45AC-2346-A089-C69959BC6C7E}" srcOrd="1" destOrd="0" presId="urn:microsoft.com/office/officeart/2005/8/layout/hierarchy5"/>
    <dgm:cxn modelId="{C319860F-7DD9-AE42-A609-E77BE82FCFA3}" type="presParOf" srcId="{BEB47DB4-12E6-F148-8120-16957531E7CF}" destId="{10376F9E-8ED7-9446-BF07-91D44D09C43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CC9C6E-ADE3-48CA-BEF7-840F59D3753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56581C0-8B09-4006-ABCF-283D4AD1074D}">
      <dgm:prSet phldrT="[文字]" custT="1"/>
      <dgm:spPr/>
      <dgm:t>
        <a:bodyPr/>
        <a:lstStyle/>
        <a:p>
          <a:r>
            <a:rPr lang="zh-TW" altLang="en-US" sz="2800" dirty="0"/>
            <a:t>獲取當前位置</a:t>
          </a:r>
        </a:p>
      </dgm:t>
    </dgm:pt>
    <dgm:pt modelId="{B143D7CD-3314-4FD4-A84E-083C512F9CE4}" type="parTrans" cxnId="{535DC6E2-572A-4348-BE37-8DA5A5C1B7B0}">
      <dgm:prSet/>
      <dgm:spPr/>
      <dgm:t>
        <a:bodyPr/>
        <a:lstStyle/>
        <a:p>
          <a:endParaRPr lang="zh-TW" altLang="en-US" sz="1600"/>
        </a:p>
      </dgm:t>
    </dgm:pt>
    <dgm:pt modelId="{F97E6F1E-A32C-4DB2-B8CF-F192E936C952}" type="sibTrans" cxnId="{535DC6E2-572A-4348-BE37-8DA5A5C1B7B0}">
      <dgm:prSet/>
      <dgm:spPr/>
      <dgm:t>
        <a:bodyPr/>
        <a:lstStyle/>
        <a:p>
          <a:endParaRPr lang="zh-TW" altLang="en-US" sz="1600"/>
        </a:p>
      </dgm:t>
    </dgm:pt>
    <dgm:pt modelId="{58D1CAFA-DED8-4C28-AA61-C10D10D9D311}">
      <dgm:prSet phldrT="[文字]" custT="1"/>
      <dgm:spPr/>
      <dgm:t>
        <a:bodyPr/>
        <a:lstStyle/>
        <a:p>
          <a:r>
            <a:rPr lang="zh-TW" altLang="en-US" sz="2800" dirty="0"/>
            <a:t>輸入目的地座標、速度</a:t>
          </a:r>
        </a:p>
      </dgm:t>
    </dgm:pt>
    <dgm:pt modelId="{C27E7098-EC20-4CC8-A034-916863945325}" type="parTrans" cxnId="{FA4A6350-6043-4E37-819C-24932A25E69E}">
      <dgm:prSet/>
      <dgm:spPr/>
      <dgm:t>
        <a:bodyPr/>
        <a:lstStyle/>
        <a:p>
          <a:endParaRPr lang="zh-TW" altLang="en-US" sz="1600"/>
        </a:p>
      </dgm:t>
    </dgm:pt>
    <dgm:pt modelId="{243F66FA-CF8C-4D72-B677-142CD671B2E0}" type="sibTrans" cxnId="{FA4A6350-6043-4E37-819C-24932A25E69E}">
      <dgm:prSet/>
      <dgm:spPr/>
      <dgm:t>
        <a:bodyPr/>
        <a:lstStyle/>
        <a:p>
          <a:endParaRPr lang="zh-TW" altLang="en-US" sz="1600"/>
        </a:p>
      </dgm:t>
    </dgm:pt>
    <dgm:pt modelId="{509981D9-92BD-48BA-933F-E907D04D1B7B}">
      <dgm:prSet phldrT="[文字]" custT="1"/>
      <dgm:spPr/>
      <dgm:t>
        <a:bodyPr/>
        <a:lstStyle/>
        <a:p>
          <a:r>
            <a:rPr lang="zh-TW" altLang="en-US" sz="2800" dirty="0"/>
            <a:t>選擇行走路徑</a:t>
          </a:r>
          <a:endParaRPr lang="en-US" altLang="zh-TW" sz="2800" dirty="0"/>
        </a:p>
      </dgm:t>
    </dgm:pt>
    <dgm:pt modelId="{005417A8-54FF-41C4-B24A-BC336D1E56BE}" type="parTrans" cxnId="{A29CE828-F949-4158-A1F7-2AF10AB32E9A}">
      <dgm:prSet/>
      <dgm:spPr/>
      <dgm:t>
        <a:bodyPr/>
        <a:lstStyle/>
        <a:p>
          <a:endParaRPr lang="zh-TW" altLang="en-US" sz="1600"/>
        </a:p>
      </dgm:t>
    </dgm:pt>
    <dgm:pt modelId="{3D05C519-7026-4061-8C30-BF208CCECB4F}" type="sibTrans" cxnId="{A29CE828-F949-4158-A1F7-2AF10AB32E9A}">
      <dgm:prSet/>
      <dgm:spPr/>
      <dgm:t>
        <a:bodyPr/>
        <a:lstStyle/>
        <a:p>
          <a:endParaRPr lang="zh-TW" altLang="en-US" sz="1600"/>
        </a:p>
      </dgm:t>
    </dgm:pt>
    <dgm:pt modelId="{031BA25F-2A3C-4BC9-8E1A-F0F1C412A4B8}">
      <dgm:prSet phldrT="[文字]" custT="1"/>
      <dgm:spPr/>
      <dgm:t>
        <a:bodyPr/>
        <a:lstStyle/>
        <a:p>
          <a:r>
            <a:rPr lang="zh-TW" altLang="en-US" sz="2800" dirty="0"/>
            <a:t>繪製路線</a:t>
          </a:r>
          <a:endParaRPr lang="en-US" altLang="zh-TW" sz="2800" dirty="0"/>
        </a:p>
      </dgm:t>
    </dgm:pt>
    <dgm:pt modelId="{77683214-CF08-42EF-9CC0-83090552A3F1}" type="parTrans" cxnId="{AF130D7A-931B-40E9-8598-4A71633DAC82}">
      <dgm:prSet/>
      <dgm:spPr/>
      <dgm:t>
        <a:bodyPr/>
        <a:lstStyle/>
        <a:p>
          <a:endParaRPr lang="zh-TW" altLang="en-US" sz="1600"/>
        </a:p>
      </dgm:t>
    </dgm:pt>
    <dgm:pt modelId="{2B1F9738-726B-496D-A676-210ED8542442}" type="sibTrans" cxnId="{AF130D7A-931B-40E9-8598-4A71633DAC82}">
      <dgm:prSet/>
      <dgm:spPr/>
      <dgm:t>
        <a:bodyPr/>
        <a:lstStyle/>
        <a:p>
          <a:endParaRPr lang="zh-TW" altLang="en-US" sz="1600"/>
        </a:p>
      </dgm:t>
    </dgm:pt>
    <dgm:pt modelId="{1E537271-615E-443C-9F02-B817E69954E8}" type="pres">
      <dgm:prSet presAssocID="{43CC9C6E-ADE3-48CA-BEF7-840F59D37532}" presName="CompostProcess" presStyleCnt="0">
        <dgm:presLayoutVars>
          <dgm:dir/>
          <dgm:resizeHandles val="exact"/>
        </dgm:presLayoutVars>
      </dgm:prSet>
      <dgm:spPr/>
    </dgm:pt>
    <dgm:pt modelId="{996C3DCA-6FE6-47E3-B907-0E57044E319E}" type="pres">
      <dgm:prSet presAssocID="{43CC9C6E-ADE3-48CA-BEF7-840F59D37532}" presName="arrow" presStyleLbl="bgShp" presStyleIdx="0" presStyleCnt="1"/>
      <dgm:spPr/>
    </dgm:pt>
    <dgm:pt modelId="{DEC12D24-57F8-4C34-A7AF-E6CC61AFEB71}" type="pres">
      <dgm:prSet presAssocID="{43CC9C6E-ADE3-48CA-BEF7-840F59D37532}" presName="linearProcess" presStyleCnt="0"/>
      <dgm:spPr/>
    </dgm:pt>
    <dgm:pt modelId="{F370C53A-D385-47C3-8E4C-9440603BAFE9}" type="pres">
      <dgm:prSet presAssocID="{B56581C0-8B09-4006-ABCF-283D4AD1074D}" presName="textNode" presStyleLbl="node1" presStyleIdx="0" presStyleCnt="4">
        <dgm:presLayoutVars>
          <dgm:bulletEnabled val="1"/>
        </dgm:presLayoutVars>
      </dgm:prSet>
      <dgm:spPr/>
    </dgm:pt>
    <dgm:pt modelId="{4F951F81-1534-4B32-A4DC-AB9B55583DF4}" type="pres">
      <dgm:prSet presAssocID="{F97E6F1E-A32C-4DB2-B8CF-F192E936C952}" presName="sibTrans" presStyleCnt="0"/>
      <dgm:spPr/>
    </dgm:pt>
    <dgm:pt modelId="{459A0E44-8C53-4C5A-9726-4A020EAFCCAE}" type="pres">
      <dgm:prSet presAssocID="{58D1CAFA-DED8-4C28-AA61-C10D10D9D311}" presName="textNode" presStyleLbl="node1" presStyleIdx="1" presStyleCnt="4">
        <dgm:presLayoutVars>
          <dgm:bulletEnabled val="1"/>
        </dgm:presLayoutVars>
      </dgm:prSet>
      <dgm:spPr/>
    </dgm:pt>
    <dgm:pt modelId="{685F9F70-EF43-4F2E-8309-56A1DBA529FF}" type="pres">
      <dgm:prSet presAssocID="{243F66FA-CF8C-4D72-B677-142CD671B2E0}" presName="sibTrans" presStyleCnt="0"/>
      <dgm:spPr/>
    </dgm:pt>
    <dgm:pt modelId="{1E8A4769-09B4-4930-91A1-24B1E2C909FD}" type="pres">
      <dgm:prSet presAssocID="{509981D9-92BD-48BA-933F-E907D04D1B7B}" presName="textNode" presStyleLbl="node1" presStyleIdx="2" presStyleCnt="4">
        <dgm:presLayoutVars>
          <dgm:bulletEnabled val="1"/>
        </dgm:presLayoutVars>
      </dgm:prSet>
      <dgm:spPr/>
    </dgm:pt>
    <dgm:pt modelId="{9FC54458-86C6-4B0B-B42E-923DC3758BD0}" type="pres">
      <dgm:prSet presAssocID="{3D05C519-7026-4061-8C30-BF208CCECB4F}" presName="sibTrans" presStyleCnt="0"/>
      <dgm:spPr/>
    </dgm:pt>
    <dgm:pt modelId="{0025A403-7503-48AA-B272-7F0C9EEC1B4F}" type="pres">
      <dgm:prSet presAssocID="{031BA25F-2A3C-4BC9-8E1A-F0F1C412A4B8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32278900-0E70-4A63-BA91-E83CBE39D9BB}" type="presOf" srcId="{509981D9-92BD-48BA-933F-E907D04D1B7B}" destId="{1E8A4769-09B4-4930-91A1-24B1E2C909FD}" srcOrd="0" destOrd="0" presId="urn:microsoft.com/office/officeart/2005/8/layout/hProcess9"/>
    <dgm:cxn modelId="{A29CE828-F949-4158-A1F7-2AF10AB32E9A}" srcId="{43CC9C6E-ADE3-48CA-BEF7-840F59D37532}" destId="{509981D9-92BD-48BA-933F-E907D04D1B7B}" srcOrd="2" destOrd="0" parTransId="{005417A8-54FF-41C4-B24A-BC336D1E56BE}" sibTransId="{3D05C519-7026-4061-8C30-BF208CCECB4F}"/>
    <dgm:cxn modelId="{23BCFC3F-C5E4-466F-86EC-2D9BC9312026}" type="presOf" srcId="{43CC9C6E-ADE3-48CA-BEF7-840F59D37532}" destId="{1E537271-615E-443C-9F02-B817E69954E8}" srcOrd="0" destOrd="0" presId="urn:microsoft.com/office/officeart/2005/8/layout/hProcess9"/>
    <dgm:cxn modelId="{FA4A6350-6043-4E37-819C-24932A25E69E}" srcId="{43CC9C6E-ADE3-48CA-BEF7-840F59D37532}" destId="{58D1CAFA-DED8-4C28-AA61-C10D10D9D311}" srcOrd="1" destOrd="0" parTransId="{C27E7098-EC20-4CC8-A034-916863945325}" sibTransId="{243F66FA-CF8C-4D72-B677-142CD671B2E0}"/>
    <dgm:cxn modelId="{AF130D7A-931B-40E9-8598-4A71633DAC82}" srcId="{43CC9C6E-ADE3-48CA-BEF7-840F59D37532}" destId="{031BA25F-2A3C-4BC9-8E1A-F0F1C412A4B8}" srcOrd="3" destOrd="0" parTransId="{77683214-CF08-42EF-9CC0-83090552A3F1}" sibTransId="{2B1F9738-726B-496D-A676-210ED8542442}"/>
    <dgm:cxn modelId="{F785AE92-8A43-4EFE-8BB0-908F2AFD38F1}" type="presOf" srcId="{031BA25F-2A3C-4BC9-8E1A-F0F1C412A4B8}" destId="{0025A403-7503-48AA-B272-7F0C9EEC1B4F}" srcOrd="0" destOrd="0" presId="urn:microsoft.com/office/officeart/2005/8/layout/hProcess9"/>
    <dgm:cxn modelId="{E72A0CDD-BD7F-4AF5-A296-8F0F1B276642}" type="presOf" srcId="{B56581C0-8B09-4006-ABCF-283D4AD1074D}" destId="{F370C53A-D385-47C3-8E4C-9440603BAFE9}" srcOrd="0" destOrd="0" presId="urn:microsoft.com/office/officeart/2005/8/layout/hProcess9"/>
    <dgm:cxn modelId="{535DC6E2-572A-4348-BE37-8DA5A5C1B7B0}" srcId="{43CC9C6E-ADE3-48CA-BEF7-840F59D37532}" destId="{B56581C0-8B09-4006-ABCF-283D4AD1074D}" srcOrd="0" destOrd="0" parTransId="{B143D7CD-3314-4FD4-A84E-083C512F9CE4}" sibTransId="{F97E6F1E-A32C-4DB2-B8CF-F192E936C952}"/>
    <dgm:cxn modelId="{4B171EFC-A323-4688-B5E1-613F6D9F25D4}" type="presOf" srcId="{58D1CAFA-DED8-4C28-AA61-C10D10D9D311}" destId="{459A0E44-8C53-4C5A-9726-4A020EAFCCAE}" srcOrd="0" destOrd="0" presId="urn:microsoft.com/office/officeart/2005/8/layout/hProcess9"/>
    <dgm:cxn modelId="{7483DD60-33D2-4B9C-9C31-FF73C0DF5ADD}" type="presParOf" srcId="{1E537271-615E-443C-9F02-B817E69954E8}" destId="{996C3DCA-6FE6-47E3-B907-0E57044E319E}" srcOrd="0" destOrd="0" presId="urn:microsoft.com/office/officeart/2005/8/layout/hProcess9"/>
    <dgm:cxn modelId="{764DE8CF-EAC7-4648-9AD2-796EC8746424}" type="presParOf" srcId="{1E537271-615E-443C-9F02-B817E69954E8}" destId="{DEC12D24-57F8-4C34-A7AF-E6CC61AFEB71}" srcOrd="1" destOrd="0" presId="urn:microsoft.com/office/officeart/2005/8/layout/hProcess9"/>
    <dgm:cxn modelId="{EB81285D-3189-48BE-BA0F-A00B63D156DB}" type="presParOf" srcId="{DEC12D24-57F8-4C34-A7AF-E6CC61AFEB71}" destId="{F370C53A-D385-47C3-8E4C-9440603BAFE9}" srcOrd="0" destOrd="0" presId="urn:microsoft.com/office/officeart/2005/8/layout/hProcess9"/>
    <dgm:cxn modelId="{9611EB0B-84C0-4A19-877A-F790B9FFACB6}" type="presParOf" srcId="{DEC12D24-57F8-4C34-A7AF-E6CC61AFEB71}" destId="{4F951F81-1534-4B32-A4DC-AB9B55583DF4}" srcOrd="1" destOrd="0" presId="urn:microsoft.com/office/officeart/2005/8/layout/hProcess9"/>
    <dgm:cxn modelId="{B99E7653-B459-4577-A5B0-CB696E199DE3}" type="presParOf" srcId="{DEC12D24-57F8-4C34-A7AF-E6CC61AFEB71}" destId="{459A0E44-8C53-4C5A-9726-4A020EAFCCAE}" srcOrd="2" destOrd="0" presId="urn:microsoft.com/office/officeart/2005/8/layout/hProcess9"/>
    <dgm:cxn modelId="{B660F5C2-A289-48CA-AB41-4849905030C6}" type="presParOf" srcId="{DEC12D24-57F8-4C34-A7AF-E6CC61AFEB71}" destId="{685F9F70-EF43-4F2E-8309-56A1DBA529FF}" srcOrd="3" destOrd="0" presId="urn:microsoft.com/office/officeart/2005/8/layout/hProcess9"/>
    <dgm:cxn modelId="{0A51C362-3F96-4998-B6D4-B4E1C687816E}" type="presParOf" srcId="{DEC12D24-57F8-4C34-A7AF-E6CC61AFEB71}" destId="{1E8A4769-09B4-4930-91A1-24B1E2C909FD}" srcOrd="4" destOrd="0" presId="urn:microsoft.com/office/officeart/2005/8/layout/hProcess9"/>
    <dgm:cxn modelId="{82F6C866-C587-466A-A756-E9B155910122}" type="presParOf" srcId="{DEC12D24-57F8-4C34-A7AF-E6CC61AFEB71}" destId="{9FC54458-86C6-4B0B-B42E-923DC3758BD0}" srcOrd="5" destOrd="0" presId="urn:microsoft.com/office/officeart/2005/8/layout/hProcess9"/>
    <dgm:cxn modelId="{24C872F6-A02B-4E06-81F9-FA2B3DEA2C02}" type="presParOf" srcId="{DEC12D24-57F8-4C34-A7AF-E6CC61AFEB71}" destId="{0025A403-7503-48AA-B272-7F0C9EEC1B4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919AAB-C0F2-414E-B8ED-ECE0F0625E90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C27F762-3DDF-415F-BD69-A99E6E9B4698}">
      <dgm:prSet phldrT="[文字]" custT="1"/>
      <dgm:spPr/>
      <dgm:t>
        <a:bodyPr/>
        <a:lstStyle/>
        <a:p>
          <a:r>
            <a:rPr lang="en-US" altLang="zh-TW" sz="4400" dirty="0"/>
            <a:t>Model</a:t>
          </a:r>
          <a:endParaRPr lang="zh-TW" altLang="en-US" sz="4400" dirty="0"/>
        </a:p>
      </dgm:t>
    </dgm:pt>
    <dgm:pt modelId="{8C3B0B6A-A731-4724-9CD7-E8EA6BDEBFF6}" type="parTrans" cxnId="{DDBAD1F6-348B-4DE6-9C15-D2FCF0AA12A3}">
      <dgm:prSet/>
      <dgm:spPr/>
      <dgm:t>
        <a:bodyPr/>
        <a:lstStyle/>
        <a:p>
          <a:endParaRPr lang="zh-TW" altLang="en-US" sz="2800"/>
        </a:p>
      </dgm:t>
    </dgm:pt>
    <dgm:pt modelId="{8E49FD57-3872-4790-80B0-2C5934F282FE}" type="sibTrans" cxnId="{DDBAD1F6-348B-4DE6-9C15-D2FCF0AA12A3}">
      <dgm:prSet/>
      <dgm:spPr/>
      <dgm:t>
        <a:bodyPr/>
        <a:lstStyle/>
        <a:p>
          <a:endParaRPr lang="zh-TW" altLang="en-US" sz="2800"/>
        </a:p>
      </dgm:t>
    </dgm:pt>
    <dgm:pt modelId="{1BE91800-36AD-4E09-A5F2-96FF0702762B}">
      <dgm:prSet phldrT="[文字]" custT="1"/>
      <dgm:spPr/>
      <dgm:t>
        <a:bodyPr/>
        <a:lstStyle/>
        <a:p>
          <a:r>
            <a:rPr lang="en-US" altLang="zh-TW" sz="4400" dirty="0"/>
            <a:t>View</a:t>
          </a:r>
          <a:endParaRPr lang="zh-TW" altLang="en-US" sz="4400" dirty="0"/>
        </a:p>
      </dgm:t>
    </dgm:pt>
    <dgm:pt modelId="{BC7B9AEA-EFB7-4249-BB80-E4FA67EDD1F2}" type="parTrans" cxnId="{6DC157F6-C33C-4A07-9D71-26027BCA56E1}">
      <dgm:prSet/>
      <dgm:spPr/>
      <dgm:t>
        <a:bodyPr/>
        <a:lstStyle/>
        <a:p>
          <a:endParaRPr lang="zh-TW" altLang="en-US" sz="2800"/>
        </a:p>
      </dgm:t>
    </dgm:pt>
    <dgm:pt modelId="{772D707A-1345-4C80-8C4F-4194C507C99B}" type="sibTrans" cxnId="{6DC157F6-C33C-4A07-9D71-26027BCA56E1}">
      <dgm:prSet/>
      <dgm:spPr/>
      <dgm:t>
        <a:bodyPr/>
        <a:lstStyle/>
        <a:p>
          <a:endParaRPr lang="zh-TW" altLang="en-US" sz="2800"/>
        </a:p>
      </dgm:t>
    </dgm:pt>
    <dgm:pt modelId="{018D716E-792F-466C-A51A-127A00AF6463}">
      <dgm:prSet phldrT="[文字]" custT="1"/>
      <dgm:spPr/>
      <dgm:t>
        <a:bodyPr/>
        <a:lstStyle/>
        <a:p>
          <a:r>
            <a:rPr lang="en-US" altLang="zh-TW" sz="4400" dirty="0"/>
            <a:t>Controller</a:t>
          </a:r>
          <a:endParaRPr lang="zh-TW" altLang="en-US" sz="4400" dirty="0"/>
        </a:p>
      </dgm:t>
    </dgm:pt>
    <dgm:pt modelId="{4B817788-9D4E-4910-9FB3-541AF24E8638}" type="parTrans" cxnId="{77F0FBEB-A98F-4DD8-8DC4-987751AE1BC2}">
      <dgm:prSet/>
      <dgm:spPr/>
      <dgm:t>
        <a:bodyPr/>
        <a:lstStyle/>
        <a:p>
          <a:endParaRPr lang="zh-TW" altLang="en-US" sz="2800"/>
        </a:p>
      </dgm:t>
    </dgm:pt>
    <dgm:pt modelId="{3751AA60-D8F5-4E0F-9746-37F710532CFE}" type="sibTrans" cxnId="{77F0FBEB-A98F-4DD8-8DC4-987751AE1BC2}">
      <dgm:prSet/>
      <dgm:spPr/>
      <dgm:t>
        <a:bodyPr/>
        <a:lstStyle/>
        <a:p>
          <a:endParaRPr lang="zh-TW" altLang="en-US" sz="2800"/>
        </a:p>
      </dgm:t>
    </dgm:pt>
    <dgm:pt modelId="{945A556B-E280-4655-B056-D2B426CEEFF4}" type="pres">
      <dgm:prSet presAssocID="{CE919AAB-C0F2-414E-B8ED-ECE0F0625E90}" presName="theList" presStyleCnt="0">
        <dgm:presLayoutVars>
          <dgm:dir/>
          <dgm:animLvl val="lvl"/>
          <dgm:resizeHandles val="exact"/>
        </dgm:presLayoutVars>
      </dgm:prSet>
      <dgm:spPr/>
    </dgm:pt>
    <dgm:pt modelId="{274B73A9-7E41-4120-AAA8-696CFE950EE2}" type="pres">
      <dgm:prSet presAssocID="{AC27F762-3DDF-415F-BD69-A99E6E9B4698}" presName="compNode" presStyleCnt="0"/>
      <dgm:spPr/>
    </dgm:pt>
    <dgm:pt modelId="{E5F3BA32-204D-47EE-A034-02E446066FB1}" type="pres">
      <dgm:prSet presAssocID="{AC27F762-3DDF-415F-BD69-A99E6E9B4698}" presName="aNode" presStyleLbl="bgShp" presStyleIdx="0" presStyleCnt="3"/>
      <dgm:spPr/>
    </dgm:pt>
    <dgm:pt modelId="{74746669-6E00-4A7A-802E-21DF5F2012C4}" type="pres">
      <dgm:prSet presAssocID="{AC27F762-3DDF-415F-BD69-A99E6E9B4698}" presName="textNode" presStyleLbl="bgShp" presStyleIdx="0" presStyleCnt="3"/>
      <dgm:spPr/>
    </dgm:pt>
    <dgm:pt modelId="{37261F9E-A352-44E7-8288-FEDFEE1C8FB9}" type="pres">
      <dgm:prSet presAssocID="{AC27F762-3DDF-415F-BD69-A99E6E9B4698}" presName="compChildNode" presStyleCnt="0"/>
      <dgm:spPr/>
    </dgm:pt>
    <dgm:pt modelId="{2177DD19-E318-4770-8E0B-E44F9E6886ED}" type="pres">
      <dgm:prSet presAssocID="{AC27F762-3DDF-415F-BD69-A99E6E9B4698}" presName="theInnerList" presStyleCnt="0"/>
      <dgm:spPr/>
    </dgm:pt>
    <dgm:pt modelId="{7293B505-CD2B-42DD-94FE-F01AEEBE7487}" type="pres">
      <dgm:prSet presAssocID="{AC27F762-3DDF-415F-BD69-A99E6E9B4698}" presName="aSpace" presStyleCnt="0"/>
      <dgm:spPr/>
    </dgm:pt>
    <dgm:pt modelId="{3446CF3D-789C-4D66-B2D1-C02059A581E2}" type="pres">
      <dgm:prSet presAssocID="{1BE91800-36AD-4E09-A5F2-96FF0702762B}" presName="compNode" presStyleCnt="0"/>
      <dgm:spPr/>
    </dgm:pt>
    <dgm:pt modelId="{28E83DFB-7984-4939-9BE3-BC6AA60DF1E0}" type="pres">
      <dgm:prSet presAssocID="{1BE91800-36AD-4E09-A5F2-96FF0702762B}" presName="aNode" presStyleLbl="bgShp" presStyleIdx="1" presStyleCnt="3"/>
      <dgm:spPr/>
    </dgm:pt>
    <dgm:pt modelId="{12DC195C-ACD3-40AD-B76F-F80B5A2BD693}" type="pres">
      <dgm:prSet presAssocID="{1BE91800-36AD-4E09-A5F2-96FF0702762B}" presName="textNode" presStyleLbl="bgShp" presStyleIdx="1" presStyleCnt="3"/>
      <dgm:spPr/>
    </dgm:pt>
    <dgm:pt modelId="{AE7A0D74-A3F9-4484-9A37-402DD1C45619}" type="pres">
      <dgm:prSet presAssocID="{1BE91800-36AD-4E09-A5F2-96FF0702762B}" presName="compChildNode" presStyleCnt="0"/>
      <dgm:spPr/>
    </dgm:pt>
    <dgm:pt modelId="{FD79E77F-D3F8-4E7D-890F-F1FF393E4FC6}" type="pres">
      <dgm:prSet presAssocID="{1BE91800-36AD-4E09-A5F2-96FF0702762B}" presName="theInnerList" presStyleCnt="0"/>
      <dgm:spPr/>
    </dgm:pt>
    <dgm:pt modelId="{9B20CB8A-5EDF-4007-9FA7-3A3ED47E5374}" type="pres">
      <dgm:prSet presAssocID="{1BE91800-36AD-4E09-A5F2-96FF0702762B}" presName="aSpace" presStyleCnt="0"/>
      <dgm:spPr/>
    </dgm:pt>
    <dgm:pt modelId="{634DCDED-67D1-4573-B7D1-910B0D33E725}" type="pres">
      <dgm:prSet presAssocID="{018D716E-792F-466C-A51A-127A00AF6463}" presName="compNode" presStyleCnt="0"/>
      <dgm:spPr/>
    </dgm:pt>
    <dgm:pt modelId="{5D5E06DD-8EFA-4D81-A5C0-72CFB62F6E64}" type="pres">
      <dgm:prSet presAssocID="{018D716E-792F-466C-A51A-127A00AF6463}" presName="aNode" presStyleLbl="bgShp" presStyleIdx="2" presStyleCnt="3"/>
      <dgm:spPr/>
    </dgm:pt>
    <dgm:pt modelId="{79708B67-57A9-4EA0-9157-8503C64B28D6}" type="pres">
      <dgm:prSet presAssocID="{018D716E-792F-466C-A51A-127A00AF6463}" presName="textNode" presStyleLbl="bgShp" presStyleIdx="2" presStyleCnt="3"/>
      <dgm:spPr/>
    </dgm:pt>
    <dgm:pt modelId="{EC1894B5-4957-40B1-8E48-366D74710FB6}" type="pres">
      <dgm:prSet presAssocID="{018D716E-792F-466C-A51A-127A00AF6463}" presName="compChildNode" presStyleCnt="0"/>
      <dgm:spPr/>
    </dgm:pt>
    <dgm:pt modelId="{CEEA52DD-033F-4FF1-817F-DD2CA8E4ABC2}" type="pres">
      <dgm:prSet presAssocID="{018D716E-792F-466C-A51A-127A00AF6463}" presName="theInnerList" presStyleCnt="0"/>
      <dgm:spPr/>
    </dgm:pt>
  </dgm:ptLst>
  <dgm:cxnLst>
    <dgm:cxn modelId="{0EC5D300-62D1-4540-859B-F0DFE97BDF61}" type="presOf" srcId="{1BE91800-36AD-4E09-A5F2-96FF0702762B}" destId="{28E83DFB-7984-4939-9BE3-BC6AA60DF1E0}" srcOrd="0" destOrd="0" presId="urn:microsoft.com/office/officeart/2005/8/layout/lProcess2"/>
    <dgm:cxn modelId="{0DF9FE02-CBEE-4192-8BA9-12479149DB91}" type="presOf" srcId="{018D716E-792F-466C-A51A-127A00AF6463}" destId="{5D5E06DD-8EFA-4D81-A5C0-72CFB62F6E64}" srcOrd="0" destOrd="0" presId="urn:microsoft.com/office/officeart/2005/8/layout/lProcess2"/>
    <dgm:cxn modelId="{643E8C19-BE03-4CD9-963E-17E527A9DBAE}" type="presOf" srcId="{AC27F762-3DDF-415F-BD69-A99E6E9B4698}" destId="{E5F3BA32-204D-47EE-A034-02E446066FB1}" srcOrd="0" destOrd="0" presId="urn:microsoft.com/office/officeart/2005/8/layout/lProcess2"/>
    <dgm:cxn modelId="{5023AD47-1F2A-4114-A682-DCE91A0A0533}" type="presOf" srcId="{1BE91800-36AD-4E09-A5F2-96FF0702762B}" destId="{12DC195C-ACD3-40AD-B76F-F80B5A2BD693}" srcOrd="1" destOrd="0" presId="urn:microsoft.com/office/officeart/2005/8/layout/lProcess2"/>
    <dgm:cxn modelId="{8A971B55-0498-4F2B-A6A7-385110675750}" type="presOf" srcId="{AC27F762-3DDF-415F-BD69-A99E6E9B4698}" destId="{74746669-6E00-4A7A-802E-21DF5F2012C4}" srcOrd="1" destOrd="0" presId="urn:microsoft.com/office/officeart/2005/8/layout/lProcess2"/>
    <dgm:cxn modelId="{70B4258E-1AB7-492B-A4EF-8617A7738FB7}" type="presOf" srcId="{CE919AAB-C0F2-414E-B8ED-ECE0F0625E90}" destId="{945A556B-E280-4655-B056-D2B426CEEFF4}" srcOrd="0" destOrd="0" presId="urn:microsoft.com/office/officeart/2005/8/layout/lProcess2"/>
    <dgm:cxn modelId="{2C8B65B9-8861-4446-94D7-60B157A9954B}" type="presOf" srcId="{018D716E-792F-466C-A51A-127A00AF6463}" destId="{79708B67-57A9-4EA0-9157-8503C64B28D6}" srcOrd="1" destOrd="0" presId="urn:microsoft.com/office/officeart/2005/8/layout/lProcess2"/>
    <dgm:cxn modelId="{77F0FBEB-A98F-4DD8-8DC4-987751AE1BC2}" srcId="{CE919AAB-C0F2-414E-B8ED-ECE0F0625E90}" destId="{018D716E-792F-466C-A51A-127A00AF6463}" srcOrd="2" destOrd="0" parTransId="{4B817788-9D4E-4910-9FB3-541AF24E8638}" sibTransId="{3751AA60-D8F5-4E0F-9746-37F710532CFE}"/>
    <dgm:cxn modelId="{6DC157F6-C33C-4A07-9D71-26027BCA56E1}" srcId="{CE919AAB-C0F2-414E-B8ED-ECE0F0625E90}" destId="{1BE91800-36AD-4E09-A5F2-96FF0702762B}" srcOrd="1" destOrd="0" parTransId="{BC7B9AEA-EFB7-4249-BB80-E4FA67EDD1F2}" sibTransId="{772D707A-1345-4C80-8C4F-4194C507C99B}"/>
    <dgm:cxn modelId="{DDBAD1F6-348B-4DE6-9C15-D2FCF0AA12A3}" srcId="{CE919AAB-C0F2-414E-B8ED-ECE0F0625E90}" destId="{AC27F762-3DDF-415F-BD69-A99E6E9B4698}" srcOrd="0" destOrd="0" parTransId="{8C3B0B6A-A731-4724-9CD7-E8EA6BDEBFF6}" sibTransId="{8E49FD57-3872-4790-80B0-2C5934F282FE}"/>
    <dgm:cxn modelId="{FDFD3136-975B-4475-BED3-F90CB920D146}" type="presParOf" srcId="{945A556B-E280-4655-B056-D2B426CEEFF4}" destId="{274B73A9-7E41-4120-AAA8-696CFE950EE2}" srcOrd="0" destOrd="0" presId="urn:microsoft.com/office/officeart/2005/8/layout/lProcess2"/>
    <dgm:cxn modelId="{23A7F6C9-E3CC-4A9F-B010-C0030022F72F}" type="presParOf" srcId="{274B73A9-7E41-4120-AAA8-696CFE950EE2}" destId="{E5F3BA32-204D-47EE-A034-02E446066FB1}" srcOrd="0" destOrd="0" presId="urn:microsoft.com/office/officeart/2005/8/layout/lProcess2"/>
    <dgm:cxn modelId="{6A207EB8-2CC8-448D-96A3-01D124865287}" type="presParOf" srcId="{274B73A9-7E41-4120-AAA8-696CFE950EE2}" destId="{74746669-6E00-4A7A-802E-21DF5F2012C4}" srcOrd="1" destOrd="0" presId="urn:microsoft.com/office/officeart/2005/8/layout/lProcess2"/>
    <dgm:cxn modelId="{8E472E06-D16D-4DDA-ACB5-632E043DFEAA}" type="presParOf" srcId="{274B73A9-7E41-4120-AAA8-696CFE950EE2}" destId="{37261F9E-A352-44E7-8288-FEDFEE1C8FB9}" srcOrd="2" destOrd="0" presId="urn:microsoft.com/office/officeart/2005/8/layout/lProcess2"/>
    <dgm:cxn modelId="{7EF23EF3-42EB-4E7E-9FF3-AED11FB3697A}" type="presParOf" srcId="{37261F9E-A352-44E7-8288-FEDFEE1C8FB9}" destId="{2177DD19-E318-4770-8E0B-E44F9E6886ED}" srcOrd="0" destOrd="0" presId="urn:microsoft.com/office/officeart/2005/8/layout/lProcess2"/>
    <dgm:cxn modelId="{CC153AF2-7D5E-46C1-B1CE-7F2488C56671}" type="presParOf" srcId="{945A556B-E280-4655-B056-D2B426CEEFF4}" destId="{7293B505-CD2B-42DD-94FE-F01AEEBE7487}" srcOrd="1" destOrd="0" presId="urn:microsoft.com/office/officeart/2005/8/layout/lProcess2"/>
    <dgm:cxn modelId="{07BCEEF6-6BA5-45F1-B5AD-3D68BEC42064}" type="presParOf" srcId="{945A556B-E280-4655-B056-D2B426CEEFF4}" destId="{3446CF3D-789C-4D66-B2D1-C02059A581E2}" srcOrd="2" destOrd="0" presId="urn:microsoft.com/office/officeart/2005/8/layout/lProcess2"/>
    <dgm:cxn modelId="{FEEF8C38-5E67-4CC9-BD2D-BCCD3E43A9C3}" type="presParOf" srcId="{3446CF3D-789C-4D66-B2D1-C02059A581E2}" destId="{28E83DFB-7984-4939-9BE3-BC6AA60DF1E0}" srcOrd="0" destOrd="0" presId="urn:microsoft.com/office/officeart/2005/8/layout/lProcess2"/>
    <dgm:cxn modelId="{F32CA3A7-EA98-4293-8B18-34A2363EECC0}" type="presParOf" srcId="{3446CF3D-789C-4D66-B2D1-C02059A581E2}" destId="{12DC195C-ACD3-40AD-B76F-F80B5A2BD693}" srcOrd="1" destOrd="0" presId="urn:microsoft.com/office/officeart/2005/8/layout/lProcess2"/>
    <dgm:cxn modelId="{E990141D-5680-48EB-A741-06B528FEA31D}" type="presParOf" srcId="{3446CF3D-789C-4D66-B2D1-C02059A581E2}" destId="{AE7A0D74-A3F9-4484-9A37-402DD1C45619}" srcOrd="2" destOrd="0" presId="urn:microsoft.com/office/officeart/2005/8/layout/lProcess2"/>
    <dgm:cxn modelId="{A1CF08D0-6B19-47D9-BCD8-6CE4393A04BD}" type="presParOf" srcId="{AE7A0D74-A3F9-4484-9A37-402DD1C45619}" destId="{FD79E77F-D3F8-4E7D-890F-F1FF393E4FC6}" srcOrd="0" destOrd="0" presId="urn:microsoft.com/office/officeart/2005/8/layout/lProcess2"/>
    <dgm:cxn modelId="{FB4AA313-C4AE-4D2D-BF92-D12FD61074A3}" type="presParOf" srcId="{945A556B-E280-4655-B056-D2B426CEEFF4}" destId="{9B20CB8A-5EDF-4007-9FA7-3A3ED47E5374}" srcOrd="3" destOrd="0" presId="urn:microsoft.com/office/officeart/2005/8/layout/lProcess2"/>
    <dgm:cxn modelId="{2DA83875-C89E-4CAF-B4C7-D672AEB16AD2}" type="presParOf" srcId="{945A556B-E280-4655-B056-D2B426CEEFF4}" destId="{634DCDED-67D1-4573-B7D1-910B0D33E725}" srcOrd="4" destOrd="0" presId="urn:microsoft.com/office/officeart/2005/8/layout/lProcess2"/>
    <dgm:cxn modelId="{37A10C44-F012-4564-B958-F088B013B2DF}" type="presParOf" srcId="{634DCDED-67D1-4573-B7D1-910B0D33E725}" destId="{5D5E06DD-8EFA-4D81-A5C0-72CFB62F6E64}" srcOrd="0" destOrd="0" presId="urn:microsoft.com/office/officeart/2005/8/layout/lProcess2"/>
    <dgm:cxn modelId="{5CB7D9E4-310C-4875-8D6C-2A7A80CEB9FE}" type="presParOf" srcId="{634DCDED-67D1-4573-B7D1-910B0D33E725}" destId="{79708B67-57A9-4EA0-9157-8503C64B28D6}" srcOrd="1" destOrd="0" presId="urn:microsoft.com/office/officeart/2005/8/layout/lProcess2"/>
    <dgm:cxn modelId="{75166696-6DB5-46C4-8C60-A88649B2154C}" type="presParOf" srcId="{634DCDED-67D1-4573-B7D1-910B0D33E725}" destId="{EC1894B5-4957-40B1-8E48-366D74710FB6}" srcOrd="2" destOrd="0" presId="urn:microsoft.com/office/officeart/2005/8/layout/lProcess2"/>
    <dgm:cxn modelId="{2A67EA06-6A48-4B7E-A872-854CA298E4AD}" type="presParOf" srcId="{EC1894B5-4957-40B1-8E48-366D74710FB6}" destId="{CEEA52DD-033F-4FF1-817F-DD2CA8E4ABC2}" srcOrd="0" destOrd="0" presId="urn:microsoft.com/office/officeart/2005/8/layout/lProcess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888BE-CB2D-744F-B6C6-58A223AA15BF}">
      <dsp:nvSpPr>
        <dsp:cNvPr id="0" name=""/>
        <dsp:cNvSpPr/>
      </dsp:nvSpPr>
      <dsp:spPr>
        <a:xfrm>
          <a:off x="79041" y="356545"/>
          <a:ext cx="1238799" cy="619399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Bottom stage</a:t>
          </a:r>
          <a:endParaRPr lang="zh-TW" altLang="en-US" sz="1600" kern="1200" dirty="0"/>
        </a:p>
      </dsp:txBody>
      <dsp:txXfrm>
        <a:off x="97183" y="374687"/>
        <a:ext cx="1202515" cy="583115"/>
      </dsp:txXfrm>
    </dsp:sp>
    <dsp:sp modelId="{7D01E465-035A-DC48-836F-998B3074373B}">
      <dsp:nvSpPr>
        <dsp:cNvPr id="0" name=""/>
        <dsp:cNvSpPr/>
      </dsp:nvSpPr>
      <dsp:spPr>
        <a:xfrm rot="19457599">
          <a:off x="1260483" y="446331"/>
          <a:ext cx="610234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610234" y="4183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>
            <a:solidFill>
              <a:schemeClr val="tx1"/>
            </a:solidFill>
          </a:endParaRPr>
        </a:p>
      </dsp:txBody>
      <dsp:txXfrm>
        <a:off x="1550344" y="472911"/>
        <a:ext cx="30511" cy="30511"/>
      </dsp:txXfrm>
    </dsp:sp>
    <dsp:sp modelId="{88D0D0E7-536E-8F46-95D9-B2AE7734B753}">
      <dsp:nvSpPr>
        <dsp:cNvPr id="0" name=""/>
        <dsp:cNvSpPr/>
      </dsp:nvSpPr>
      <dsp:spPr>
        <a:xfrm>
          <a:off x="1813360" y="390"/>
          <a:ext cx="1238799" cy="6193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>
              <a:solidFill>
                <a:schemeClr val="tx1"/>
              </a:solidFill>
            </a:rPr>
            <a:t>Driving</a:t>
          </a:r>
          <a:endParaRPr lang="zh-TW" altLang="en-US" sz="1600" kern="1200" dirty="0">
            <a:solidFill>
              <a:schemeClr val="tx1"/>
            </a:solidFill>
          </a:endParaRPr>
        </a:p>
      </dsp:txBody>
      <dsp:txXfrm>
        <a:off x="1831502" y="18532"/>
        <a:ext cx="1202515" cy="583115"/>
      </dsp:txXfrm>
    </dsp:sp>
    <dsp:sp modelId="{4E00F714-DC8A-2A4C-AF38-E7E2647A063D}">
      <dsp:nvSpPr>
        <dsp:cNvPr id="0" name=""/>
        <dsp:cNvSpPr/>
      </dsp:nvSpPr>
      <dsp:spPr>
        <a:xfrm>
          <a:off x="3052159" y="268254"/>
          <a:ext cx="495519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495519" y="4183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>
            <a:solidFill>
              <a:schemeClr val="tx1"/>
            </a:solidFill>
          </a:endParaRPr>
        </a:p>
      </dsp:txBody>
      <dsp:txXfrm>
        <a:off x="3287531" y="297702"/>
        <a:ext cx="24775" cy="24775"/>
      </dsp:txXfrm>
    </dsp:sp>
    <dsp:sp modelId="{AFB562BA-FA88-CB4F-BD41-370D9B982DC7}">
      <dsp:nvSpPr>
        <dsp:cNvPr id="0" name=""/>
        <dsp:cNvSpPr/>
      </dsp:nvSpPr>
      <dsp:spPr>
        <a:xfrm>
          <a:off x="3547679" y="390"/>
          <a:ext cx="1804261" cy="61939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/>
            <a:t>HB-25, Motor,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/>
            <a:t>Omni wheels</a:t>
          </a:r>
          <a:endParaRPr lang="en-US" altLang="zh-TW" sz="1600" kern="1200" dirty="0"/>
        </a:p>
      </dsp:txBody>
      <dsp:txXfrm>
        <a:off x="3565821" y="18532"/>
        <a:ext cx="1767977" cy="583115"/>
      </dsp:txXfrm>
    </dsp:sp>
    <dsp:sp modelId="{25681242-107C-6D40-A2AB-DEA557035FD6}">
      <dsp:nvSpPr>
        <dsp:cNvPr id="0" name=""/>
        <dsp:cNvSpPr/>
      </dsp:nvSpPr>
      <dsp:spPr>
        <a:xfrm rot="2142401">
          <a:off x="1260483" y="802486"/>
          <a:ext cx="610234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610234" y="4183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>
            <a:solidFill>
              <a:schemeClr val="tx1"/>
            </a:solidFill>
          </a:endParaRPr>
        </a:p>
      </dsp:txBody>
      <dsp:txXfrm>
        <a:off x="1550344" y="829066"/>
        <a:ext cx="30511" cy="30511"/>
      </dsp:txXfrm>
    </dsp:sp>
    <dsp:sp modelId="{492011A4-2D73-D44A-9C22-2F3562EA532A}">
      <dsp:nvSpPr>
        <dsp:cNvPr id="0" name=""/>
        <dsp:cNvSpPr/>
      </dsp:nvSpPr>
      <dsp:spPr>
        <a:xfrm>
          <a:off x="1813360" y="712699"/>
          <a:ext cx="1238799" cy="6193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schemeClr val="tx1"/>
              </a:solidFill>
            </a:rPr>
            <a:t>Sensing</a:t>
          </a:r>
          <a:endParaRPr lang="zh-TW" altLang="en-US" sz="1600" kern="1200" dirty="0">
            <a:solidFill>
              <a:schemeClr val="tx1"/>
            </a:solidFill>
          </a:endParaRPr>
        </a:p>
      </dsp:txBody>
      <dsp:txXfrm>
        <a:off x="1831502" y="730841"/>
        <a:ext cx="1202515" cy="583115"/>
      </dsp:txXfrm>
    </dsp:sp>
    <dsp:sp modelId="{C93F6D54-FEA3-A842-9BF4-91A8C10EEB21}">
      <dsp:nvSpPr>
        <dsp:cNvPr id="0" name=""/>
        <dsp:cNvSpPr/>
      </dsp:nvSpPr>
      <dsp:spPr>
        <a:xfrm>
          <a:off x="3052159" y="980563"/>
          <a:ext cx="495519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495519" y="4183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>
            <a:solidFill>
              <a:schemeClr val="tx1"/>
            </a:solidFill>
          </a:endParaRPr>
        </a:p>
      </dsp:txBody>
      <dsp:txXfrm>
        <a:off x="3287531" y="1010011"/>
        <a:ext cx="24775" cy="24775"/>
      </dsp:txXfrm>
    </dsp:sp>
    <dsp:sp modelId="{FE35DD54-ABEE-0641-8169-853FA48BA76D}">
      <dsp:nvSpPr>
        <dsp:cNvPr id="0" name=""/>
        <dsp:cNvSpPr/>
      </dsp:nvSpPr>
      <dsp:spPr>
        <a:xfrm>
          <a:off x="3547679" y="712699"/>
          <a:ext cx="1804261" cy="61939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Camera, Accelerometers,     Motor current sensor</a:t>
          </a:r>
        </a:p>
      </dsp:txBody>
      <dsp:txXfrm>
        <a:off x="3565821" y="730841"/>
        <a:ext cx="1767977" cy="583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888BE-CB2D-744F-B6C6-58A223AA15BF}">
      <dsp:nvSpPr>
        <dsp:cNvPr id="0" name=""/>
        <dsp:cNvSpPr/>
      </dsp:nvSpPr>
      <dsp:spPr>
        <a:xfrm>
          <a:off x="79041" y="356545"/>
          <a:ext cx="1238799" cy="619399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Middle stage</a:t>
          </a:r>
          <a:endParaRPr lang="zh-TW" altLang="en-US" sz="1600" kern="1200" dirty="0"/>
        </a:p>
      </dsp:txBody>
      <dsp:txXfrm>
        <a:off x="97183" y="374687"/>
        <a:ext cx="1202515" cy="583115"/>
      </dsp:txXfrm>
    </dsp:sp>
    <dsp:sp modelId="{7D01E465-035A-DC48-836F-998B3074373B}">
      <dsp:nvSpPr>
        <dsp:cNvPr id="0" name=""/>
        <dsp:cNvSpPr/>
      </dsp:nvSpPr>
      <dsp:spPr>
        <a:xfrm rot="19457599">
          <a:off x="1260483" y="446331"/>
          <a:ext cx="610234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610234" y="4183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00" kern="1200">
            <a:solidFill>
              <a:schemeClr val="tx1"/>
            </a:solidFill>
          </a:endParaRPr>
        </a:p>
      </dsp:txBody>
      <dsp:txXfrm>
        <a:off x="1550344" y="472911"/>
        <a:ext cx="30511" cy="30511"/>
      </dsp:txXfrm>
    </dsp:sp>
    <dsp:sp modelId="{88D0D0E7-536E-8F46-95D9-B2AE7734B753}">
      <dsp:nvSpPr>
        <dsp:cNvPr id="0" name=""/>
        <dsp:cNvSpPr/>
      </dsp:nvSpPr>
      <dsp:spPr>
        <a:xfrm>
          <a:off x="1813360" y="390"/>
          <a:ext cx="1238799" cy="6193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schemeClr val="tx1"/>
              </a:solidFill>
            </a:rPr>
            <a:t>Control</a:t>
          </a:r>
          <a:endParaRPr lang="zh-TW" altLang="en-US" sz="1600" kern="1200" dirty="0">
            <a:solidFill>
              <a:schemeClr val="tx1"/>
            </a:solidFill>
          </a:endParaRPr>
        </a:p>
      </dsp:txBody>
      <dsp:txXfrm>
        <a:off x="1831502" y="18532"/>
        <a:ext cx="1202515" cy="583115"/>
      </dsp:txXfrm>
    </dsp:sp>
    <dsp:sp modelId="{4E00F714-DC8A-2A4C-AF38-E7E2647A063D}">
      <dsp:nvSpPr>
        <dsp:cNvPr id="0" name=""/>
        <dsp:cNvSpPr/>
      </dsp:nvSpPr>
      <dsp:spPr>
        <a:xfrm>
          <a:off x="3052159" y="268254"/>
          <a:ext cx="495519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495519" y="4183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00" kern="1200">
            <a:solidFill>
              <a:schemeClr val="tx1"/>
            </a:solidFill>
          </a:endParaRPr>
        </a:p>
      </dsp:txBody>
      <dsp:txXfrm>
        <a:off x="3287531" y="297702"/>
        <a:ext cx="24775" cy="24775"/>
      </dsp:txXfrm>
    </dsp:sp>
    <dsp:sp modelId="{AFB562BA-FA88-CB4F-BD41-370D9B982DC7}">
      <dsp:nvSpPr>
        <dsp:cNvPr id="0" name=""/>
        <dsp:cNvSpPr/>
      </dsp:nvSpPr>
      <dsp:spPr>
        <a:xfrm>
          <a:off x="3547679" y="390"/>
          <a:ext cx="1804261" cy="61939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/>
            <a:t>MyRIO</a:t>
          </a:r>
          <a:endParaRPr lang="en-US" altLang="zh-TW" sz="1600" kern="1200" dirty="0"/>
        </a:p>
      </dsp:txBody>
      <dsp:txXfrm>
        <a:off x="3565821" y="18532"/>
        <a:ext cx="1767977" cy="583115"/>
      </dsp:txXfrm>
    </dsp:sp>
    <dsp:sp modelId="{25681242-107C-6D40-A2AB-DEA557035FD6}">
      <dsp:nvSpPr>
        <dsp:cNvPr id="0" name=""/>
        <dsp:cNvSpPr/>
      </dsp:nvSpPr>
      <dsp:spPr>
        <a:xfrm rot="2142401">
          <a:off x="1260483" y="802486"/>
          <a:ext cx="610234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610234" y="4183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00" kern="1200">
            <a:solidFill>
              <a:schemeClr val="tx1"/>
            </a:solidFill>
          </a:endParaRPr>
        </a:p>
      </dsp:txBody>
      <dsp:txXfrm>
        <a:off x="1550344" y="829066"/>
        <a:ext cx="30511" cy="30511"/>
      </dsp:txXfrm>
    </dsp:sp>
    <dsp:sp modelId="{492011A4-2D73-D44A-9C22-2F3562EA532A}">
      <dsp:nvSpPr>
        <dsp:cNvPr id="0" name=""/>
        <dsp:cNvSpPr/>
      </dsp:nvSpPr>
      <dsp:spPr>
        <a:xfrm>
          <a:off x="1813360" y="712699"/>
          <a:ext cx="1238799" cy="6193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>
              <a:solidFill>
                <a:schemeClr val="tx1"/>
              </a:solidFill>
            </a:rPr>
            <a:t>Acquisition</a:t>
          </a:r>
          <a:endParaRPr lang="zh-TW" altLang="en-US" sz="1600" kern="1200" dirty="0">
            <a:solidFill>
              <a:schemeClr val="tx1"/>
            </a:solidFill>
          </a:endParaRPr>
        </a:p>
      </dsp:txBody>
      <dsp:txXfrm>
        <a:off x="1831502" y="730841"/>
        <a:ext cx="1202515" cy="583115"/>
      </dsp:txXfrm>
    </dsp:sp>
    <dsp:sp modelId="{C93F6D54-FEA3-A842-9BF4-91A8C10EEB21}">
      <dsp:nvSpPr>
        <dsp:cNvPr id="0" name=""/>
        <dsp:cNvSpPr/>
      </dsp:nvSpPr>
      <dsp:spPr>
        <a:xfrm>
          <a:off x="3052159" y="980563"/>
          <a:ext cx="495519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495519" y="4183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00" kern="1200">
            <a:solidFill>
              <a:schemeClr val="tx1"/>
            </a:solidFill>
          </a:endParaRPr>
        </a:p>
      </dsp:txBody>
      <dsp:txXfrm>
        <a:off x="3287531" y="1010011"/>
        <a:ext cx="24775" cy="24775"/>
      </dsp:txXfrm>
    </dsp:sp>
    <dsp:sp modelId="{FE35DD54-ABEE-0641-8169-853FA48BA76D}">
      <dsp:nvSpPr>
        <dsp:cNvPr id="0" name=""/>
        <dsp:cNvSpPr/>
      </dsp:nvSpPr>
      <dsp:spPr>
        <a:xfrm>
          <a:off x="3547679" y="712699"/>
          <a:ext cx="1804261" cy="61939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/>
            <a:t>DAQ</a:t>
          </a:r>
          <a:r>
            <a:rPr lang="zh-TW" altLang="en-US" sz="1600" kern="1200"/>
            <a:t>、</a:t>
          </a:r>
          <a:endParaRPr lang="en-US" altLang="zh-TW" sz="1600" kern="120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/>
            <a:t>Arduino Mega</a:t>
          </a:r>
          <a:endParaRPr lang="zh-TW" altLang="en-US" sz="1600" kern="1200" dirty="0"/>
        </a:p>
      </dsp:txBody>
      <dsp:txXfrm>
        <a:off x="3565821" y="730841"/>
        <a:ext cx="1767977" cy="5831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888BE-CB2D-744F-B6C6-58A223AA15BF}">
      <dsp:nvSpPr>
        <dsp:cNvPr id="0" name=""/>
        <dsp:cNvSpPr/>
      </dsp:nvSpPr>
      <dsp:spPr>
        <a:xfrm>
          <a:off x="2753" y="356870"/>
          <a:ext cx="1237498" cy="618749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schemeClr val="tx1"/>
              </a:solidFill>
            </a:rPr>
            <a:t>Upper</a:t>
          </a:r>
          <a:r>
            <a:rPr lang="zh-TW" altLang="en-US" sz="1600" kern="1200" dirty="0">
              <a:solidFill>
                <a:schemeClr val="tx1"/>
              </a:solidFill>
            </a:rPr>
            <a:t> </a:t>
          </a:r>
          <a:r>
            <a:rPr lang="en-US" altLang="zh-TW" sz="1600" kern="1200" dirty="0">
              <a:solidFill>
                <a:schemeClr val="tx1"/>
              </a:solidFill>
            </a:rPr>
            <a:t>stage</a:t>
          </a:r>
          <a:endParaRPr lang="zh-TW" altLang="en-US" sz="1600" kern="1200" dirty="0">
            <a:solidFill>
              <a:schemeClr val="tx1"/>
            </a:solidFill>
          </a:endParaRPr>
        </a:p>
      </dsp:txBody>
      <dsp:txXfrm>
        <a:off x="20876" y="374993"/>
        <a:ext cx="1201252" cy="582503"/>
      </dsp:txXfrm>
    </dsp:sp>
    <dsp:sp modelId="{E6936E1A-FC03-4E09-ADF8-FD22B4F885CF}">
      <dsp:nvSpPr>
        <dsp:cNvPr id="0" name=""/>
        <dsp:cNvSpPr/>
      </dsp:nvSpPr>
      <dsp:spPr>
        <a:xfrm rot="19457599">
          <a:off x="1182953" y="446562"/>
          <a:ext cx="609593" cy="83583"/>
        </a:xfrm>
        <a:custGeom>
          <a:avLst/>
          <a:gdLst/>
          <a:ahLst/>
          <a:cxnLst/>
          <a:rect l="0" t="0" r="0" b="0"/>
          <a:pathLst>
            <a:path>
              <a:moveTo>
                <a:pt x="0" y="41791"/>
              </a:moveTo>
              <a:lnTo>
                <a:pt x="609593" y="417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472510" y="473114"/>
        <a:ext cx="30479" cy="30479"/>
      </dsp:txXfrm>
    </dsp:sp>
    <dsp:sp modelId="{AED28566-BC75-4197-BE0D-875DE5AC6D44}">
      <dsp:nvSpPr>
        <dsp:cNvPr id="0" name=""/>
        <dsp:cNvSpPr/>
      </dsp:nvSpPr>
      <dsp:spPr>
        <a:xfrm>
          <a:off x="1735250" y="1089"/>
          <a:ext cx="1237498" cy="61874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solidFill>
                <a:schemeClr val="tx1"/>
              </a:solidFill>
            </a:rPr>
            <a:t>Logistic</a:t>
          </a:r>
          <a:endParaRPr lang="zh-TW" altLang="en-US" sz="1800" kern="1200" dirty="0">
            <a:solidFill>
              <a:schemeClr val="tx1"/>
            </a:solidFill>
          </a:endParaRPr>
        </a:p>
      </dsp:txBody>
      <dsp:txXfrm>
        <a:off x="1753373" y="19212"/>
        <a:ext cx="1201252" cy="582503"/>
      </dsp:txXfrm>
    </dsp:sp>
    <dsp:sp modelId="{1BDEC181-BD67-4A3D-8916-F8DB226B688D}">
      <dsp:nvSpPr>
        <dsp:cNvPr id="0" name=""/>
        <dsp:cNvSpPr/>
      </dsp:nvSpPr>
      <dsp:spPr>
        <a:xfrm>
          <a:off x="2972748" y="268672"/>
          <a:ext cx="494999" cy="83583"/>
        </a:xfrm>
        <a:custGeom>
          <a:avLst/>
          <a:gdLst/>
          <a:ahLst/>
          <a:cxnLst/>
          <a:rect l="0" t="0" r="0" b="0"/>
          <a:pathLst>
            <a:path>
              <a:moveTo>
                <a:pt x="0" y="41791"/>
              </a:moveTo>
              <a:lnTo>
                <a:pt x="494999" y="4179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207872" y="298089"/>
        <a:ext cx="24749" cy="24749"/>
      </dsp:txXfrm>
    </dsp:sp>
    <dsp:sp modelId="{ECFA5C69-96B4-4FE6-992C-CD4A62726B7E}">
      <dsp:nvSpPr>
        <dsp:cNvPr id="0" name=""/>
        <dsp:cNvSpPr/>
      </dsp:nvSpPr>
      <dsp:spPr>
        <a:xfrm>
          <a:off x="3467747" y="1089"/>
          <a:ext cx="1760266" cy="61874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Material platform</a:t>
          </a:r>
          <a:endParaRPr lang="zh-TW" altLang="en-US" sz="1800" kern="1200" dirty="0"/>
        </a:p>
      </dsp:txBody>
      <dsp:txXfrm>
        <a:off x="3485870" y="19212"/>
        <a:ext cx="1724020" cy="582503"/>
      </dsp:txXfrm>
    </dsp:sp>
    <dsp:sp modelId="{7D01E465-035A-DC48-836F-998B3074373B}">
      <dsp:nvSpPr>
        <dsp:cNvPr id="0" name=""/>
        <dsp:cNvSpPr/>
      </dsp:nvSpPr>
      <dsp:spPr>
        <a:xfrm rot="2142401">
          <a:off x="1182953" y="802343"/>
          <a:ext cx="609593" cy="83583"/>
        </a:xfrm>
        <a:custGeom>
          <a:avLst/>
          <a:gdLst/>
          <a:ahLst/>
          <a:cxnLst/>
          <a:rect l="0" t="0" r="0" b="0"/>
          <a:pathLst>
            <a:path>
              <a:moveTo>
                <a:pt x="0" y="41791"/>
              </a:moveTo>
              <a:lnTo>
                <a:pt x="609593" y="417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400" kern="1200">
            <a:solidFill>
              <a:schemeClr val="tx1"/>
            </a:solidFill>
          </a:endParaRPr>
        </a:p>
      </dsp:txBody>
      <dsp:txXfrm>
        <a:off x="1472510" y="828895"/>
        <a:ext cx="30479" cy="30479"/>
      </dsp:txXfrm>
    </dsp:sp>
    <dsp:sp modelId="{88D0D0E7-536E-8F46-95D9-B2AE7734B753}">
      <dsp:nvSpPr>
        <dsp:cNvPr id="0" name=""/>
        <dsp:cNvSpPr/>
      </dsp:nvSpPr>
      <dsp:spPr>
        <a:xfrm>
          <a:off x="1735250" y="712651"/>
          <a:ext cx="1237498" cy="61874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schemeClr val="tx1"/>
              </a:solidFill>
            </a:rPr>
            <a:t>Decision- making unit</a:t>
          </a:r>
          <a:endParaRPr lang="zh-TW" altLang="en-US" sz="1600" kern="1200" dirty="0">
            <a:solidFill>
              <a:schemeClr val="tx1"/>
            </a:solidFill>
          </a:endParaRPr>
        </a:p>
      </dsp:txBody>
      <dsp:txXfrm>
        <a:off x="1753373" y="730774"/>
        <a:ext cx="1201252" cy="582503"/>
      </dsp:txXfrm>
    </dsp:sp>
    <dsp:sp modelId="{4E00F714-DC8A-2A4C-AF38-E7E2647A063D}">
      <dsp:nvSpPr>
        <dsp:cNvPr id="0" name=""/>
        <dsp:cNvSpPr/>
      </dsp:nvSpPr>
      <dsp:spPr>
        <a:xfrm rot="21569104">
          <a:off x="2972738" y="977996"/>
          <a:ext cx="497772" cy="83583"/>
        </a:xfrm>
        <a:custGeom>
          <a:avLst/>
          <a:gdLst/>
          <a:ahLst/>
          <a:cxnLst/>
          <a:rect l="0" t="0" r="0" b="0"/>
          <a:pathLst>
            <a:path>
              <a:moveTo>
                <a:pt x="0" y="41791"/>
              </a:moveTo>
              <a:lnTo>
                <a:pt x="497772" y="4179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400" kern="1200">
            <a:solidFill>
              <a:schemeClr val="tx1"/>
            </a:solidFill>
          </a:endParaRPr>
        </a:p>
      </dsp:txBody>
      <dsp:txXfrm>
        <a:off x="3209180" y="1007344"/>
        <a:ext cx="24888" cy="24888"/>
      </dsp:txXfrm>
    </dsp:sp>
    <dsp:sp modelId="{AFB562BA-FA88-CB4F-BD41-370D9B982DC7}">
      <dsp:nvSpPr>
        <dsp:cNvPr id="0" name=""/>
        <dsp:cNvSpPr/>
      </dsp:nvSpPr>
      <dsp:spPr>
        <a:xfrm>
          <a:off x="3470500" y="708177"/>
          <a:ext cx="1802366" cy="61874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/>
            <a:t>Notebook</a:t>
          </a:r>
          <a:endParaRPr lang="en-US" altLang="zh-TW" sz="1600" kern="1200" dirty="0"/>
        </a:p>
      </dsp:txBody>
      <dsp:txXfrm>
        <a:off x="3488623" y="726300"/>
        <a:ext cx="1766120" cy="5825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C3DCA-6FE6-47E3-B907-0E57044E319E}">
      <dsp:nvSpPr>
        <dsp:cNvPr id="0" name=""/>
        <dsp:cNvSpPr/>
      </dsp:nvSpPr>
      <dsp:spPr>
        <a:xfrm>
          <a:off x="580685" y="0"/>
          <a:ext cx="6581102" cy="281274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70C53A-D385-47C3-8E4C-9440603BAFE9}">
      <dsp:nvSpPr>
        <dsp:cNvPr id="0" name=""/>
        <dsp:cNvSpPr/>
      </dsp:nvSpPr>
      <dsp:spPr>
        <a:xfrm>
          <a:off x="3093" y="843823"/>
          <a:ext cx="1802226" cy="11250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/>
            <a:t>獲取當前位置</a:t>
          </a:r>
        </a:p>
      </dsp:txBody>
      <dsp:txXfrm>
        <a:off x="58016" y="898746"/>
        <a:ext cx="1692380" cy="1015252"/>
      </dsp:txXfrm>
    </dsp:sp>
    <dsp:sp modelId="{459A0E44-8C53-4C5A-9726-4A020EAFCCAE}">
      <dsp:nvSpPr>
        <dsp:cNvPr id="0" name=""/>
        <dsp:cNvSpPr/>
      </dsp:nvSpPr>
      <dsp:spPr>
        <a:xfrm>
          <a:off x="1981113" y="843823"/>
          <a:ext cx="1802226" cy="11250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/>
            <a:t>輸入目的地座標、速度</a:t>
          </a:r>
        </a:p>
      </dsp:txBody>
      <dsp:txXfrm>
        <a:off x="2036036" y="898746"/>
        <a:ext cx="1692380" cy="1015252"/>
      </dsp:txXfrm>
    </dsp:sp>
    <dsp:sp modelId="{1E8A4769-09B4-4930-91A1-24B1E2C909FD}">
      <dsp:nvSpPr>
        <dsp:cNvPr id="0" name=""/>
        <dsp:cNvSpPr/>
      </dsp:nvSpPr>
      <dsp:spPr>
        <a:xfrm>
          <a:off x="3959133" y="843823"/>
          <a:ext cx="1802226" cy="11250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/>
            <a:t>選擇行走路徑</a:t>
          </a:r>
          <a:endParaRPr lang="en-US" altLang="zh-TW" sz="2800" kern="1200" dirty="0"/>
        </a:p>
      </dsp:txBody>
      <dsp:txXfrm>
        <a:off x="4014056" y="898746"/>
        <a:ext cx="1692380" cy="1015252"/>
      </dsp:txXfrm>
    </dsp:sp>
    <dsp:sp modelId="{0025A403-7503-48AA-B272-7F0C9EEC1B4F}">
      <dsp:nvSpPr>
        <dsp:cNvPr id="0" name=""/>
        <dsp:cNvSpPr/>
      </dsp:nvSpPr>
      <dsp:spPr>
        <a:xfrm>
          <a:off x="5937152" y="843823"/>
          <a:ext cx="1802226" cy="11250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/>
            <a:t>繪製路線</a:t>
          </a:r>
          <a:endParaRPr lang="en-US" altLang="zh-TW" sz="2800" kern="1200" dirty="0"/>
        </a:p>
      </dsp:txBody>
      <dsp:txXfrm>
        <a:off x="5992075" y="898746"/>
        <a:ext cx="1692380" cy="10152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F3BA32-204D-47EE-A034-02E446066FB1}">
      <dsp:nvSpPr>
        <dsp:cNvPr id="0" name=""/>
        <dsp:cNvSpPr/>
      </dsp:nvSpPr>
      <dsp:spPr>
        <a:xfrm>
          <a:off x="1068" y="0"/>
          <a:ext cx="2778961" cy="4525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400" kern="1200" dirty="0"/>
            <a:t>Model</a:t>
          </a:r>
          <a:endParaRPr lang="zh-TW" altLang="en-US" sz="4400" kern="1200" dirty="0"/>
        </a:p>
      </dsp:txBody>
      <dsp:txXfrm>
        <a:off x="1068" y="0"/>
        <a:ext cx="2778961" cy="1357788"/>
      </dsp:txXfrm>
    </dsp:sp>
    <dsp:sp modelId="{28E83DFB-7984-4939-9BE3-BC6AA60DF1E0}">
      <dsp:nvSpPr>
        <dsp:cNvPr id="0" name=""/>
        <dsp:cNvSpPr/>
      </dsp:nvSpPr>
      <dsp:spPr>
        <a:xfrm>
          <a:off x="2988451" y="0"/>
          <a:ext cx="2778961" cy="4525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400" kern="1200" dirty="0"/>
            <a:t>View</a:t>
          </a:r>
          <a:endParaRPr lang="zh-TW" altLang="en-US" sz="4400" kern="1200" dirty="0"/>
        </a:p>
      </dsp:txBody>
      <dsp:txXfrm>
        <a:off x="2988451" y="0"/>
        <a:ext cx="2778961" cy="1357788"/>
      </dsp:txXfrm>
    </dsp:sp>
    <dsp:sp modelId="{5D5E06DD-8EFA-4D81-A5C0-72CFB62F6E64}">
      <dsp:nvSpPr>
        <dsp:cNvPr id="0" name=""/>
        <dsp:cNvSpPr/>
      </dsp:nvSpPr>
      <dsp:spPr>
        <a:xfrm>
          <a:off x="5975835" y="0"/>
          <a:ext cx="2778961" cy="4525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400" kern="1200" dirty="0"/>
            <a:t>Controller</a:t>
          </a:r>
          <a:endParaRPr lang="zh-TW" altLang="en-US" sz="4400" kern="1200" dirty="0"/>
        </a:p>
      </dsp:txBody>
      <dsp:txXfrm>
        <a:off x="5975835" y="0"/>
        <a:ext cx="2778961" cy="1357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001" cy="355124"/>
          </a:xfrm>
          <a:prstGeom prst="rect">
            <a:avLst/>
          </a:prstGeom>
        </p:spPr>
        <p:txBody>
          <a:bodyPr vert="horz" lIns="95438" tIns="47720" rIns="95438" bIns="47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797247" y="0"/>
            <a:ext cx="4435001" cy="355124"/>
          </a:xfrm>
          <a:prstGeom prst="rect">
            <a:avLst/>
          </a:prstGeom>
        </p:spPr>
        <p:txBody>
          <a:bodyPr vert="horz" lIns="95438" tIns="47720" rIns="95438" bIns="47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EDB7F496-E919-408C-A1A3-0B58F0EEBA61}" type="datetimeFigureOut">
              <a:rPr lang="zh-TW" altLang="en-US"/>
              <a:pPr>
                <a:defRPr/>
              </a:pPr>
              <a:t>2022/12/17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6746119"/>
            <a:ext cx="4435001" cy="355124"/>
          </a:xfrm>
          <a:prstGeom prst="rect">
            <a:avLst/>
          </a:prstGeom>
        </p:spPr>
        <p:txBody>
          <a:bodyPr vert="horz" lIns="95438" tIns="47720" rIns="95438" bIns="47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797247" y="6746119"/>
            <a:ext cx="4435001" cy="355124"/>
          </a:xfrm>
          <a:prstGeom prst="rect">
            <a:avLst/>
          </a:prstGeom>
        </p:spPr>
        <p:txBody>
          <a:bodyPr vert="horz" lIns="95438" tIns="47720" rIns="95438" bIns="47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EFC03377-7B06-4733-8E7F-3650FD266A3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8590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001" cy="355124"/>
          </a:xfrm>
          <a:prstGeom prst="rect">
            <a:avLst/>
          </a:prstGeom>
        </p:spPr>
        <p:txBody>
          <a:bodyPr vert="horz" lIns="95438" tIns="47720" rIns="95438" bIns="47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797247" y="0"/>
            <a:ext cx="4435001" cy="355124"/>
          </a:xfrm>
          <a:prstGeom prst="rect">
            <a:avLst/>
          </a:prstGeom>
        </p:spPr>
        <p:txBody>
          <a:bodyPr vert="horz" lIns="95438" tIns="47720" rIns="95438" bIns="47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F35ACC05-BFCD-4A93-970A-39ED00E7512B}" type="datetimeFigureOut">
              <a:rPr lang="zh-TW" altLang="en-US"/>
              <a:pPr>
                <a:defRPr/>
              </a:pPr>
              <a:t>2022/12/16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444500"/>
            <a:ext cx="8810625" cy="4956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38" tIns="47720" rIns="95438" bIns="47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23463" y="5506280"/>
            <a:ext cx="8187690" cy="1063511"/>
          </a:xfrm>
          <a:prstGeom prst="rect">
            <a:avLst/>
          </a:prstGeom>
        </p:spPr>
        <p:txBody>
          <a:bodyPr vert="horz" lIns="95438" tIns="47720" rIns="95438" bIns="47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6746119"/>
            <a:ext cx="4435001" cy="355124"/>
          </a:xfrm>
          <a:prstGeom prst="rect">
            <a:avLst/>
          </a:prstGeom>
        </p:spPr>
        <p:txBody>
          <a:bodyPr vert="horz" lIns="95438" tIns="47720" rIns="95438" bIns="47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797247" y="6746119"/>
            <a:ext cx="4435001" cy="355124"/>
          </a:xfrm>
          <a:prstGeom prst="rect">
            <a:avLst/>
          </a:prstGeom>
        </p:spPr>
        <p:txBody>
          <a:bodyPr vert="horz" lIns="95438" tIns="47720" rIns="95438" bIns="47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48416620-2E5B-4984-98D1-23B229FE3B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4636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8975" y="444500"/>
            <a:ext cx="8810625" cy="49561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94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/>
              <a:t>In this part, I’ll introduce how senior Huang build the AGV</a:t>
            </a:r>
          </a:p>
          <a:p>
            <a:r>
              <a:rPr lang="en-US" altLang="zh-TW" dirty="0"/>
              <a:t>We can split the hardware of AGV into 3 parts, the upper stage, the middle stage, and the bottom stage.</a:t>
            </a:r>
          </a:p>
          <a:p>
            <a:r>
              <a:rPr lang="en-US" altLang="zh-TW" dirty="0"/>
              <a:t>The upper stage like people’s brains, it will control the AGV to do the correct moves.</a:t>
            </a:r>
          </a:p>
          <a:p>
            <a:r>
              <a:rPr lang="en-US" altLang="zh-TW" dirty="0"/>
              <a:t>Next, the middle stage like people’s nerves, it’s AGV’s relay station, it will do the communication between the upper stage and the bottom stage. </a:t>
            </a:r>
          </a:p>
          <a:p>
            <a:r>
              <a:rPr lang="en-US" altLang="zh-TW" dirty="0"/>
              <a:t>The bottom stage consists of driving and sensing elements like people’s limbs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2918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To position the AGV, our solution is setting up </a:t>
            </a:r>
            <a:r>
              <a:rPr lang="en-US" altLang="zh-TW" dirty="0" err="1"/>
              <a:t>Aruco</a:t>
            </a:r>
            <a:r>
              <a:rPr lang="en-US" altLang="zh-TW" dirty="0"/>
              <a:t> Markers along the tracks.</a:t>
            </a:r>
          </a:p>
          <a:p>
            <a:r>
              <a:rPr lang="en-US" altLang="zh-TW" dirty="0"/>
              <a:t>After detecting different </a:t>
            </a:r>
            <a:r>
              <a:rPr lang="en-US" altLang="zh-TW" dirty="0" err="1"/>
              <a:t>Aruco</a:t>
            </a:r>
            <a:r>
              <a:rPr lang="en-US" altLang="zh-TW" dirty="0"/>
              <a:t> markers, we can position the AGV, and </a:t>
            </a:r>
            <a:r>
              <a:rPr lang="en-US" altLang="zh-TW" sz="1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</a:t>
            </a:r>
            <a:r>
              <a:rPr lang="en-US" altLang="zh-TW" sz="1200" b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he AGV will run on the right path according to </a:t>
            </a:r>
            <a:r>
              <a:rPr lang="en-US" altLang="zh-TW" sz="1200" b="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Aruco</a:t>
            </a:r>
            <a:r>
              <a:rPr lang="en-US" altLang="zh-TW" sz="1200" b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and the strategy we prepared for.</a:t>
            </a:r>
            <a:endParaRPr lang="zh-TW" altLang="en-US" sz="1200" b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8185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這張圖是本研究期望建立出的虛實整合系統</a:t>
            </a:r>
            <a:endParaRPr lang="en-US" altLang="zh-TW" dirty="0"/>
          </a:p>
          <a:p>
            <a:r>
              <a:rPr lang="zh-TW" altLang="en-US" dirty="0"/>
              <a:t>首先在現實環境中包含了</a:t>
            </a:r>
            <a:r>
              <a:rPr lang="en-US" altLang="zh-TW" dirty="0"/>
              <a:t>AGV</a:t>
            </a:r>
            <a:r>
              <a:rPr lang="zh-TW" altLang="en-US" dirty="0"/>
              <a:t>與機台並且在需要較高準確度的地方鋪設導線以及</a:t>
            </a:r>
            <a:r>
              <a:rPr lang="en-US" altLang="zh-TW" dirty="0" err="1"/>
              <a:t>Aruco</a:t>
            </a:r>
            <a:endParaRPr lang="en-US" altLang="zh-TW" dirty="0"/>
          </a:p>
          <a:p>
            <a:r>
              <a:rPr lang="zh-TW" altLang="en-US" dirty="0"/>
              <a:t>在環境容易變動的地方就不需要另外進行布置</a:t>
            </a:r>
            <a:endParaRPr lang="en-US" altLang="zh-TW" dirty="0"/>
          </a:p>
          <a:p>
            <a:r>
              <a:rPr lang="zh-TW" altLang="en-US" dirty="0"/>
              <a:t>然後透過</a:t>
            </a:r>
            <a:r>
              <a:rPr lang="en-US" altLang="zh-TW" dirty="0" err="1"/>
              <a:t>NodeRed</a:t>
            </a:r>
            <a:r>
              <a:rPr lang="zh-TW" altLang="en-US" dirty="0"/>
              <a:t>、</a:t>
            </a:r>
            <a:r>
              <a:rPr lang="en-US" altLang="zh-TW" dirty="0"/>
              <a:t>Socket</a:t>
            </a:r>
            <a:r>
              <a:rPr lang="zh-TW" altLang="en-US" dirty="0"/>
              <a:t>的方式架設溝通橋梁</a:t>
            </a:r>
            <a:endParaRPr lang="en-US" altLang="zh-TW" dirty="0"/>
          </a:p>
          <a:p>
            <a:r>
              <a:rPr lang="zh-TW" altLang="en-US" dirty="0"/>
              <a:t>與中央電腦、行動裝置以及</a:t>
            </a:r>
            <a:r>
              <a:rPr lang="en-US" altLang="zh-TW" dirty="0"/>
              <a:t>VR</a:t>
            </a:r>
            <a:r>
              <a:rPr lang="zh-TW" altLang="en-US" dirty="0"/>
              <a:t>頭帶裡的虛擬環境進行溝通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93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7017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MOTOR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5" y="6059489"/>
            <a:ext cx="62018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43604-3294-4A1A-9AEE-FFB4448FB17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50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4C95A-ADCF-471B-8B1D-E4E2D9EBAB4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77623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8A25F-9A2D-4743-B2FF-DC43129781D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52747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97D1A-DDEC-4C36-8CDB-DD58BE4D516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6146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664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664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01E6B-A7F0-4B2E-B45C-8210E4FCB25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37391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412876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412876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8F6F8-2682-4D6A-B31E-0E2B2C755D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75859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61623D7B-7096-4E7E-8D44-C8C001C6C663}" type="datetime1">
              <a:rPr lang="zh-TW" altLang="en-US"/>
              <a:pPr>
                <a:defRPr/>
              </a:pPr>
              <a:t>2022/12/16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06860-C0FE-46C9-9496-00E2E03F4D4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85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m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4" y="61913"/>
            <a:ext cx="355176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MOTOR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2334" y="6092826"/>
            <a:ext cx="6731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WordArt 11"/>
          <p:cNvSpPr>
            <a:spLocks noChangeArrowheads="1" noChangeShapeType="1" noTextEdit="1"/>
          </p:cNvSpPr>
          <p:nvPr/>
        </p:nvSpPr>
        <p:spPr bwMode="auto">
          <a:xfrm>
            <a:off x="6824134" y="6597650"/>
            <a:ext cx="5321300" cy="1714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TW" sz="1200" i="1" kern="10">
                <a:gradFill rotWithShape="1">
                  <a:gsLst>
                    <a:gs pos="0">
                      <a:srgbClr val="FF9900"/>
                    </a:gs>
                    <a:gs pos="100000">
                      <a:srgbClr val="CC0000"/>
                    </a:gs>
                  </a:gsLst>
                  <a:path path="rect">
                    <a:fillToRect r="100000" b="10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Arial"/>
                <a:cs typeface="Arial"/>
              </a:rPr>
              <a:t>System Dynamics Lab. For Mechatornics and Microsystems </a:t>
            </a:r>
            <a:endParaRPr lang="zh-TW" altLang="en-US" sz="1200" i="1" kern="10">
              <a:gradFill rotWithShape="1">
                <a:gsLst>
                  <a:gs pos="0">
                    <a:srgbClr val="FF9900"/>
                  </a:gs>
                  <a:gs pos="100000">
                    <a:srgbClr val="CC0000"/>
                  </a:gs>
                </a:gsLst>
                <a:path path="rect">
                  <a:fillToRect r="100000" b="10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12" descr="title03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0" y="3111500"/>
            <a:ext cx="444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0" y="3644900"/>
            <a:ext cx="12192000" cy="144463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50000">
                <a:srgbClr val="006699">
                  <a:gamma/>
                  <a:tint val="10196"/>
                  <a:invGamma/>
                </a:srgbClr>
              </a:gs>
              <a:gs pos="100000">
                <a:srgbClr val="00669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新細明體" pitchFamily="18" charset="-120"/>
            </a:endParaRPr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aseline="0">
                <a:solidFill>
                  <a:srgbClr val="FF66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94CEF-60D0-405C-9781-515C84E208EB}" type="datetime1">
              <a:rPr lang="zh-TW" altLang="en-US"/>
              <a:pPr>
                <a:defRPr/>
              </a:pPr>
              <a:t>2022/12/16</a:t>
            </a:fld>
            <a:endParaRPr lang="zh-TW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4D57C231-219D-4CCD-ADDA-CA098C84C1D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77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E497E-BF87-4740-8797-E6946F1359D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03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13A28-858B-420F-9829-5D8B5EE76BC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52689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41287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41287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BB6A8-9C89-44ED-8332-FF019151B43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02641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45BE0-F79A-4D6C-8FAB-1B993BAD90B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10354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22A49-517F-448D-A336-B0CB430AB8B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18896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05538-DC65-4B61-A055-C2392065640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74387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1484313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143933" y="6453188"/>
            <a:ext cx="7008284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500" i="1">
                <a:solidFill>
                  <a:srgbClr val="0000FF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39251" y="6381750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 b="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fld id="{101F6A60-FCD7-4B66-9B03-68ABE24856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標楷體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3600">
          <a:solidFill>
            <a:schemeClr val="tx1"/>
          </a:solidFill>
          <a:latin typeface="+mn-lt"/>
          <a:ea typeface="標楷體" pitchFamily="65" charset="-120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3200">
          <a:solidFill>
            <a:schemeClr val="tx1"/>
          </a:solidFill>
          <a:latin typeface="+mn-lt"/>
          <a:ea typeface="標楷體" pitchFamily="65" charset="-12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標楷體" pitchFamily="65" charset="-120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標楷體" pitchFamily="65" charset="-120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標楷體" pitchFamily="65" charset="-12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287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400" b="0">
                <a:effectLst/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400" b="0">
                <a:effectLst/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pic>
        <p:nvPicPr>
          <p:cNvPr id="5126" name="Picture 7" descr="me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4" y="61913"/>
            <a:ext cx="355176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12" descr="MOTOR"/>
          <p:cNvPicPr>
            <a:picLocks noChangeAspect="1" noChangeArrowheads="1" noCrop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2334" y="6092826"/>
            <a:ext cx="6731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143934" y="1196975"/>
            <a:ext cx="11904133" cy="714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2000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新細明體" pitchFamily="18" charset="-12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143933" y="6742114"/>
            <a:ext cx="7969251" cy="71437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tint val="4000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新細明體" pitchFamily="18" charset="-120"/>
            </a:endParaRPr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 rot="5400000">
            <a:off x="-2710921" y="3958697"/>
            <a:ext cx="5616575" cy="9313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0196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新細明體" pitchFamily="18" charset="-12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 rot="5400000">
            <a:off x="11519430" y="644526"/>
            <a:ext cx="1152525" cy="95251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20392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新細明體" pitchFamily="18" charset="-120"/>
            </a:endParaRP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5783263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 b="0">
                <a:solidFill>
                  <a:srgbClr val="996600"/>
                </a:solidFill>
                <a:effectLst/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fld id="{03CAE142-2049-4684-863D-A30C7AB07E9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5133" name="WordArt 21"/>
          <p:cNvSpPr>
            <a:spLocks noChangeArrowheads="1" noChangeShapeType="1" noTextEdit="1"/>
          </p:cNvSpPr>
          <p:nvPr/>
        </p:nvSpPr>
        <p:spPr bwMode="auto">
          <a:xfrm>
            <a:off x="6864351" y="6597650"/>
            <a:ext cx="5321300" cy="1714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TW" sz="1200" i="1" kern="10">
                <a:gradFill rotWithShape="1">
                  <a:gsLst>
                    <a:gs pos="0">
                      <a:srgbClr val="FF9900"/>
                    </a:gs>
                    <a:gs pos="100000">
                      <a:srgbClr val="CC0000"/>
                    </a:gs>
                  </a:gsLst>
                  <a:path path="rect">
                    <a:fillToRect r="100000" b="10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Arial"/>
                <a:cs typeface="Arial"/>
              </a:rPr>
              <a:t>System Dynamics Lab. For Mechatornics and Microsystems </a:t>
            </a:r>
            <a:endParaRPr lang="zh-TW" altLang="en-US" sz="1200" i="1" kern="10">
              <a:gradFill rotWithShape="1">
                <a:gsLst>
                  <a:gs pos="0">
                    <a:srgbClr val="FF9900"/>
                  </a:gs>
                  <a:gs pos="100000">
                    <a:srgbClr val="CC0000"/>
                  </a:gs>
                </a:gsLst>
                <a:path path="rect">
                  <a:fillToRect r="100000" b="10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10513484" y="44450"/>
            <a:ext cx="1631949" cy="71438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tint val="4000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新細明體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66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66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66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66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66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66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66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66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66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9900"/>
        </a:buClr>
        <a:buSzPct val="80000"/>
        <a:buFont typeface="Wingdings 2" pitchFamily="18" charset="2"/>
        <a:buChar char="²"/>
        <a:defRPr kumimoji="1" sz="320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 2" pitchFamily="18" charset="2"/>
        <a:buChar char="ï"/>
        <a:defRPr kumimoji="1" sz="2800">
          <a:solidFill>
            <a:schemeClr val="accent2"/>
          </a:solidFill>
          <a:latin typeface="Times New Roman" pitchFamily="18" charset="0"/>
          <a:ea typeface="標楷體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65000"/>
        <a:buBlip>
          <a:blip r:embed="rId16"/>
        </a:buBlip>
        <a:defRPr kumimoji="1" sz="2400">
          <a:solidFill>
            <a:schemeClr val="hlink"/>
          </a:solidFill>
          <a:latin typeface="Times New Roman" pitchFamily="18" charset="0"/>
          <a:ea typeface="標楷體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Char char="–"/>
        <a:defRPr kumimoji="1" sz="2000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Char char="»"/>
        <a:defRPr kumimoji="1" sz="2000">
          <a:solidFill>
            <a:srgbClr val="009900"/>
          </a:solidFill>
          <a:latin typeface="Times New Roman" pitchFamily="18" charset="0"/>
          <a:ea typeface="標楷體" pitchFamily="65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Char char="»"/>
        <a:defRPr kumimoji="1" sz="2000">
          <a:solidFill>
            <a:srgbClr val="00990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Char char="»"/>
        <a:defRPr kumimoji="1" sz="2000">
          <a:solidFill>
            <a:srgbClr val="00990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Char char="»"/>
        <a:defRPr kumimoji="1" sz="2000">
          <a:solidFill>
            <a:srgbClr val="00990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Char char="»"/>
        <a:defRPr kumimoji="1" sz="2000">
          <a:solidFill>
            <a:srgbClr val="0099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30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20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image" Target="../media/image7.jpg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1.png"/><Relationship Id="rId18" Type="http://schemas.microsoft.com/office/2007/relationships/hdphoto" Target="../media/hdphoto3.wdp"/><Relationship Id="rId3" Type="http://schemas.openxmlformats.org/officeDocument/2006/relationships/image" Target="../media/image12.png"/><Relationship Id="rId21" Type="http://schemas.openxmlformats.org/officeDocument/2006/relationships/image" Target="../media/image25.png"/><Relationship Id="rId7" Type="http://schemas.openxmlformats.org/officeDocument/2006/relationships/image" Target="../media/image16.svg"/><Relationship Id="rId12" Type="http://schemas.openxmlformats.org/officeDocument/2006/relationships/image" Target="../media/image20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microsoft.com/office/2007/relationships/hdphoto" Target="../media/hdphoto2.wdp"/><Relationship Id="rId20" Type="http://schemas.microsoft.com/office/2007/relationships/hdphoto" Target="../media/hdphoto4.wdp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19.svg"/><Relationship Id="rId5" Type="http://schemas.openxmlformats.org/officeDocument/2006/relationships/image" Target="../media/image14.png"/><Relationship Id="rId15" Type="http://schemas.openxmlformats.org/officeDocument/2006/relationships/image" Target="../media/image22.png"/><Relationship Id="rId10" Type="http://schemas.openxmlformats.org/officeDocument/2006/relationships/image" Target="../media/image18.png"/><Relationship Id="rId19" Type="http://schemas.openxmlformats.org/officeDocument/2006/relationships/image" Target="../media/image24.png"/><Relationship Id="rId4" Type="http://schemas.openxmlformats.org/officeDocument/2006/relationships/image" Target="../media/image13.svg"/><Relationship Id="rId9" Type="http://schemas.openxmlformats.org/officeDocument/2006/relationships/image" Target="../media/image17.png"/><Relationship Id="rId14" Type="http://schemas.microsoft.com/office/2007/relationships/hdphoto" Target="../media/hdphoto1.wdp"/><Relationship Id="rId22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 txBox="1">
            <a:spLocks/>
          </p:cNvSpPr>
          <p:nvPr/>
        </p:nvSpPr>
        <p:spPr bwMode="auto">
          <a:xfrm>
            <a:off x="10058400" y="582617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kumimoji="0" sz="1400" b="0" kern="1200">
                <a:solidFill>
                  <a:srgbClr val="996600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dirty="0">
                <a:latin typeface="+mn-lt"/>
                <a:ea typeface="新細明體" charset="-120"/>
              </a:rPr>
              <a:t>1</a:t>
            </a:r>
          </a:p>
        </p:txBody>
      </p:sp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2047540" y="1627591"/>
            <a:ext cx="8488380" cy="1470025"/>
          </a:xfrm>
        </p:spPr>
        <p:txBody>
          <a:bodyPr/>
          <a:lstStyle/>
          <a:p>
            <a:r>
              <a:rPr lang="zh-TW" altLang="en-US" sz="4000" b="1" spc="100" dirty="0">
                <a:solidFill>
                  <a:srgbClr val="FF0000"/>
                </a:solidFill>
                <a:latin typeface="標楷體" panose="03000509000000000000" pitchFamily="65" charset="-120"/>
              </a:rPr>
              <a:t>物件導向程式設計與應用</a:t>
            </a:r>
            <a:br>
              <a:rPr lang="en-US" altLang="zh-TW" sz="4000" b="1" spc="100" dirty="0">
                <a:solidFill>
                  <a:srgbClr val="FF0000"/>
                </a:solidFill>
                <a:latin typeface="標楷體" panose="03000509000000000000" pitchFamily="65" charset="-120"/>
              </a:rPr>
            </a:br>
            <a:r>
              <a:rPr lang="en-US" altLang="zh-TW" sz="4000" b="1" spc="100" dirty="0">
                <a:solidFill>
                  <a:srgbClr val="FF0000"/>
                </a:solidFill>
                <a:latin typeface="標楷體" panose="03000509000000000000" pitchFamily="65" charset="-120"/>
              </a:rPr>
              <a:t>Final Project</a:t>
            </a:r>
            <a:endParaRPr lang="zh-TW" altLang="zh-TW" sz="4000" b="1" dirty="0">
              <a:solidFill>
                <a:srgbClr val="FF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8" name="副標題 2"/>
          <p:cNvSpPr>
            <a:spLocks noGrp="1"/>
          </p:cNvSpPr>
          <p:nvPr>
            <p:ph type="subTitle" idx="1"/>
          </p:nvPr>
        </p:nvSpPr>
        <p:spPr>
          <a:xfrm>
            <a:off x="2843408" y="4147391"/>
            <a:ext cx="6858000" cy="1678779"/>
          </a:xfrm>
        </p:spPr>
        <p:txBody>
          <a:bodyPr>
            <a:no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</a:rPr>
              <a:t>學生</a:t>
            </a:r>
            <a:r>
              <a:rPr lang="en-US" altLang="zh-TW" sz="2400" dirty="0">
                <a:latin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</a:rPr>
              <a:t>劉倬愿</a:t>
            </a:r>
            <a:endParaRPr lang="en-US" altLang="zh-TW" sz="2400" dirty="0">
              <a:latin typeface="標楷體" panose="03000509000000000000" pitchFamily="65" charset="-120"/>
            </a:endParaRPr>
          </a:p>
          <a:p>
            <a:r>
              <a:rPr lang="en-US" altLang="zh-TW" sz="2400" spc="100" dirty="0">
                <a:cs typeface="Times New Roman" panose="02020603050405020304" pitchFamily="18" charset="0"/>
              </a:rPr>
              <a:t>2022/12/19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84D3F-A5C1-8985-7330-EF3D0A35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C807B7-121A-B00F-B16D-F065AD78B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鑒於以上的研究動機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建立與變動環境耗費時間和金錢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sz="2800" dirty="0"/>
              <a:t>在高度變動且未事先布置的環境中實現導航，並製作出能監控</a:t>
            </a:r>
            <a:r>
              <a:rPr lang="en-US" altLang="zh-TW" sz="2800" dirty="0"/>
              <a:t>	</a:t>
            </a:r>
            <a:r>
              <a:rPr lang="zh-TW" altLang="en-US" sz="2800" dirty="0"/>
              <a:t>當前位置與移動路徑的視窗程式</a:t>
            </a:r>
            <a:endParaRPr lang="en-US" altLang="zh-TW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316CDF-2D8C-6D0D-5F73-C4ABE6E8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7E497E-BF87-4740-8797-E6946F1359D8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E4A62EC2-EA03-480B-72C8-749408A73593}"/>
              </a:ext>
            </a:extLst>
          </p:cNvPr>
          <p:cNvSpPr/>
          <p:nvPr/>
        </p:nvSpPr>
        <p:spPr bwMode="auto">
          <a:xfrm>
            <a:off x="1089057" y="2774022"/>
            <a:ext cx="462337" cy="133564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4339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412876"/>
            <a:ext cx="10972800" cy="4710522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研究主題說明</a:t>
            </a:r>
            <a:endParaRPr lang="en-US" altLang="zh-TW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研究動機與研究目標</a:t>
            </a:r>
            <a:endParaRPr lang="en-US" altLang="zh-TW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研究方法與程式實作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chemeClr val="bg2"/>
                </a:solidFill>
                <a:cs typeface="Times New Roman" panose="02020603050405020304" pitchFamily="18" charset="0"/>
              </a:rPr>
              <a:t>類別之設計與相互關係</a:t>
            </a:r>
            <a:endParaRPr lang="en-US" altLang="zh-TW" sz="2800" dirty="0">
              <a:solidFill>
                <a:schemeClr val="bg2"/>
              </a:solidFill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chemeClr val="bg2"/>
                </a:solidFill>
                <a:cs typeface="Times New Roman" panose="02020603050405020304" pitchFamily="18" charset="0"/>
              </a:rPr>
              <a:t>未來工作</a:t>
            </a:r>
            <a:endParaRPr lang="en-US" altLang="zh-TW" sz="2800" dirty="0">
              <a:solidFill>
                <a:schemeClr val="bg2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7E497E-BF87-4740-8797-E6946F1359D8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82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ECA502-FD84-B448-DEB3-67570716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研究方法與程式實作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C69673-D198-CA03-D828-94D5725DE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監控</a:t>
            </a:r>
            <a:r>
              <a:rPr lang="en-US" altLang="zh-TW" dirty="0"/>
              <a:t>AGV</a:t>
            </a:r>
            <a:r>
              <a:rPr lang="zh-TW" altLang="en-US" dirty="0"/>
              <a:t>當前位置</a:t>
            </a:r>
            <a:endParaRPr lang="en-US" altLang="zh-TW" dirty="0"/>
          </a:p>
          <a:p>
            <a:r>
              <a:rPr lang="zh-TW" altLang="en-US" dirty="0"/>
              <a:t>能設定目的地、速度</a:t>
            </a:r>
            <a:endParaRPr lang="en-US" altLang="zh-TW" dirty="0"/>
          </a:p>
          <a:p>
            <a:r>
              <a:rPr lang="zh-TW" altLang="en-US" dirty="0"/>
              <a:t>設定不同路徑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296037-D713-D637-8F62-6504A6E6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7E497E-BF87-4740-8797-E6946F1359D8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3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ECA502-FD84-B448-DEB3-67570716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研究方法與程式實作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C69673-D198-CA03-D828-94D5725DE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296037-D713-D637-8F62-6504A6E6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7E497E-BF87-4740-8797-E6946F1359D8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CB7ED23D-329C-D4E3-5C6C-9F90D2948D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116165"/>
              </p:ext>
            </p:extLst>
          </p:nvPr>
        </p:nvGraphicFramePr>
        <p:xfrm>
          <a:off x="2224763" y="3878673"/>
          <a:ext cx="7742473" cy="2812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F1F6C211-0079-EA8B-8ECC-F891FC924A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9390" y="1393776"/>
            <a:ext cx="3013220" cy="304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87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412876"/>
            <a:ext cx="10972800" cy="4710522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研究主題說明</a:t>
            </a:r>
            <a:endParaRPr lang="en-US" altLang="zh-TW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研究動機與研究目標</a:t>
            </a:r>
            <a:endParaRPr lang="en-US" altLang="zh-TW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研究方法與程式實作</a:t>
            </a:r>
            <a:endParaRPr lang="en-US" altLang="zh-TW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cs typeface="Times New Roman" panose="02020603050405020304" pitchFamily="18" charset="0"/>
              </a:rPr>
              <a:t>類別之設計與相互關係</a:t>
            </a:r>
            <a:endParaRPr lang="en-US" altLang="zh-TW" sz="2800" dirty="0"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chemeClr val="bg2"/>
                </a:solidFill>
                <a:cs typeface="Times New Roman" panose="02020603050405020304" pitchFamily="18" charset="0"/>
              </a:rPr>
              <a:t>未來工作</a:t>
            </a:r>
            <a:endParaRPr lang="en-US" altLang="zh-TW" sz="2800" dirty="0">
              <a:solidFill>
                <a:schemeClr val="bg2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7E497E-BF87-4740-8797-E6946F1359D8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082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2924D6-59D1-C853-32B2-4A0FA4CD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類別之設計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38664E-B861-D52E-4D61-A97334519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MVC</a:t>
            </a:r>
            <a:r>
              <a:rPr lang="zh-TW" altLang="en-US" dirty="0"/>
              <a:t>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16EB2C-171E-1975-028E-29F9AD74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7E497E-BF87-4740-8797-E6946F1359D8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C69A06D5-D43B-6E2A-A9DB-A1540BBE10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7071667"/>
              </p:ext>
            </p:extLst>
          </p:nvPr>
        </p:nvGraphicFramePr>
        <p:xfrm>
          <a:off x="1718067" y="2015215"/>
          <a:ext cx="8755865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8EA1A2C9-CBA2-151E-6182-5693578484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7700" y="3291869"/>
            <a:ext cx="2495432" cy="280730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9C03F08-FFC5-8ED2-2BBB-C80908DFE3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5581" y="2914127"/>
            <a:ext cx="1690376" cy="170978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92F88A0-F2CC-1829-4787-8A7A328385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4788" y="4695522"/>
            <a:ext cx="1779916" cy="177404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38FE58C-8B28-4486-55C6-E2A84AE0BA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98869" y="3454109"/>
            <a:ext cx="2495431" cy="234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9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2E12B1-EBF1-A4FA-781A-EBA288BC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類別之相互關係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3FBDBA-6876-97E4-5D7B-C68355B12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0FD138-297E-C55D-8FD9-B75A0B58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7E497E-BF87-4740-8797-E6946F1359D8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1D2EC18-E1BB-E739-575F-EB66BC1B63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15" b="11915"/>
          <a:stretch/>
        </p:blipFill>
        <p:spPr>
          <a:xfrm>
            <a:off x="2488684" y="2025296"/>
            <a:ext cx="7214631" cy="423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47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21BA1C-96E5-75DA-827F-0C0485E59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類別之相互關係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605FCA-F3EC-931F-BC74-24AD9C0DC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Model.h</a:t>
            </a:r>
            <a:r>
              <a:rPr lang="en-US" altLang="zh-TW" dirty="0"/>
              <a:t> --- Class Position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8DB4F5-B7B4-6845-E35B-EA54A406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7E497E-BF87-4740-8797-E6946F1359D8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024A98D-6949-85AD-123F-2B61165BD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805" y="2036635"/>
            <a:ext cx="6038390" cy="44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25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03583-F6BA-6775-440E-664A0A59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類別之相互關係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8FE11F-2280-619F-B477-103CA77C9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Map.h</a:t>
            </a:r>
            <a:r>
              <a:rPr lang="en-US" altLang="zh-TW" dirty="0"/>
              <a:t>                                        </a:t>
            </a:r>
            <a:r>
              <a:rPr lang="en-US" altLang="zh-TW" dirty="0" err="1"/>
              <a:t>Message.h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4E63EE-45CC-C09D-4177-21AE74B3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7E497E-BF87-4740-8797-E6946F1359D8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4B740D5-ED2F-3CF0-141C-4B4E1C559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42746"/>
            <a:ext cx="5307531" cy="401676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722E802-F1DE-77CD-4815-C38A45CBB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340" y="2242746"/>
            <a:ext cx="4327145" cy="81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74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412876"/>
            <a:ext cx="10972800" cy="4710522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研究主題說明</a:t>
            </a:r>
            <a:endParaRPr lang="en-US" altLang="zh-TW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研究動機與研究目標</a:t>
            </a:r>
            <a:endParaRPr lang="en-US" altLang="zh-TW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研究方法與程式實作</a:t>
            </a:r>
            <a:endParaRPr lang="en-US" altLang="zh-TW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chemeClr val="bg2"/>
                </a:solidFill>
                <a:cs typeface="Times New Roman" panose="02020603050405020304" pitchFamily="18" charset="0"/>
              </a:rPr>
              <a:t>類別之設計與相互關係</a:t>
            </a:r>
            <a:endParaRPr lang="en-US" altLang="zh-TW" sz="2800" dirty="0">
              <a:solidFill>
                <a:schemeClr val="bg2"/>
              </a:solidFill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cs typeface="Times New Roman" panose="02020603050405020304" pitchFamily="18" charset="0"/>
              </a:rPr>
              <a:t>未來工作</a:t>
            </a:r>
            <a:endParaRPr lang="en-US" altLang="zh-TW" sz="2800" dirty="0"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7E497E-BF87-4740-8797-E6946F1359D8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33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412876"/>
            <a:ext cx="10972800" cy="4710522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研究主題說明</a:t>
            </a:r>
            <a:endParaRPr lang="en-US" altLang="zh-TW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研究動機與研究目標</a:t>
            </a:r>
            <a:endParaRPr lang="en-US" altLang="zh-TW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研究方法與程式實作</a:t>
            </a:r>
            <a:endParaRPr lang="en-US" altLang="zh-TW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chemeClr val="bg2"/>
                </a:solidFill>
                <a:cs typeface="Times New Roman" panose="02020603050405020304" pitchFamily="18" charset="0"/>
              </a:rPr>
              <a:t>類別之設計與相互關係</a:t>
            </a:r>
            <a:endParaRPr lang="en-US" altLang="zh-TW" sz="2800" dirty="0">
              <a:solidFill>
                <a:schemeClr val="bg2"/>
              </a:solidFill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chemeClr val="bg2"/>
                </a:solidFill>
                <a:cs typeface="Times New Roman" panose="02020603050405020304" pitchFamily="18" charset="0"/>
              </a:rPr>
              <a:t>未來工作</a:t>
            </a:r>
            <a:endParaRPr lang="en-US" altLang="zh-TW" sz="2800" dirty="0">
              <a:solidFill>
                <a:schemeClr val="bg2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7E497E-BF87-4740-8797-E6946F1359D8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622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411BFE-9B83-485D-B34D-928BEF99D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8CF615-69E4-4791-BF7E-25937A66F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AGV</a:t>
            </a:r>
            <a:r>
              <a:rPr lang="zh-TW" altLang="en-US" dirty="0"/>
              <a:t>與視窗程式之溝通橋梁</a:t>
            </a:r>
            <a:endParaRPr lang="en-US" altLang="zh-TW" dirty="0"/>
          </a:p>
          <a:p>
            <a:pPr lvl="1"/>
            <a:r>
              <a:rPr lang="zh-TW" altLang="en-US" dirty="0"/>
              <a:t>能在視窗程式中對</a:t>
            </a:r>
            <a:r>
              <a:rPr lang="en-US" altLang="zh-TW" dirty="0"/>
              <a:t>AGV</a:t>
            </a:r>
            <a:r>
              <a:rPr lang="zh-TW" altLang="en-US" dirty="0"/>
              <a:t>下達指令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0525A7-D072-47AF-B50B-39F551A4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7E497E-BF87-4740-8797-E6946F1359D8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B8DEE3-CB9E-E966-29EB-6F5C2DBF1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599" y="2463679"/>
            <a:ext cx="3994802" cy="4040661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40CD3D90-98CC-748C-A498-EF5588C7F150}"/>
              </a:ext>
            </a:extLst>
          </p:cNvPr>
          <p:cNvSpPr/>
          <p:nvPr/>
        </p:nvSpPr>
        <p:spPr bwMode="auto">
          <a:xfrm>
            <a:off x="3905956" y="2585156"/>
            <a:ext cx="1095022" cy="66604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427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412876"/>
            <a:ext cx="10972800" cy="4710522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研究主題說明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研究動機與研究目標</a:t>
            </a:r>
            <a:endParaRPr lang="en-US" altLang="zh-TW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研究方法與程式實作</a:t>
            </a:r>
            <a:endParaRPr lang="en-US" altLang="zh-TW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chemeClr val="bg2"/>
                </a:solidFill>
                <a:cs typeface="Times New Roman" panose="02020603050405020304" pitchFamily="18" charset="0"/>
              </a:rPr>
              <a:t>類別之設計與相互關係</a:t>
            </a:r>
            <a:endParaRPr lang="en-US" altLang="zh-TW" sz="2800" dirty="0">
              <a:solidFill>
                <a:schemeClr val="bg2"/>
              </a:solidFill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chemeClr val="bg2"/>
                </a:solidFill>
                <a:cs typeface="Times New Roman" panose="02020603050405020304" pitchFamily="18" charset="0"/>
              </a:rPr>
              <a:t>未來工作</a:t>
            </a:r>
            <a:endParaRPr lang="en-US" altLang="zh-TW" sz="2800" dirty="0">
              <a:solidFill>
                <a:schemeClr val="bg2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7E497E-BF87-4740-8797-E6946F1359D8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92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1E7673-A9E6-FF06-E3F9-08EA395CA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研究主題說明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785D51-24BE-B69F-37B4-9ECF934CA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200" dirty="0"/>
              <a:t>AGV</a:t>
            </a:r>
            <a:r>
              <a:rPr kumimoji="1" lang="zh-TW" altLang="en-US" sz="3200" dirty="0"/>
              <a:t>為工廠</a:t>
            </a:r>
            <a:r>
              <a:rPr lang="zh-TW" altLang="en-US" sz="3200" dirty="0"/>
              <a:t>重要</a:t>
            </a:r>
            <a:r>
              <a:rPr lang="zh-TW" altLang="en-US" sz="3200" dirty="0">
                <a:solidFill>
                  <a:srgbClr val="FF0000"/>
                </a:solidFill>
              </a:rPr>
              <a:t>物流角色</a:t>
            </a:r>
            <a:endParaRPr lang="en-US" altLang="zh-TW" sz="3200" dirty="0">
              <a:solidFill>
                <a:srgbClr val="FF0000"/>
              </a:solidFill>
            </a:endParaRPr>
          </a:p>
          <a:p>
            <a:r>
              <a:rPr kumimoji="1" lang="zh-TW" altLang="en-US" sz="3200" dirty="0"/>
              <a:t>以</a:t>
            </a:r>
            <a:r>
              <a:rPr kumimoji="1" lang="en-US" altLang="zh-TW" sz="3200" dirty="0"/>
              <a:t>AGV</a:t>
            </a:r>
            <a:r>
              <a:rPr kumimoji="1" lang="zh-TW" altLang="en-US" sz="3200" dirty="0"/>
              <a:t>為核心建立之虛實整合系統可</a:t>
            </a:r>
            <a:r>
              <a:rPr kumimoji="1" lang="zh-TW" altLang="en-US" sz="3200" dirty="0">
                <a:solidFill>
                  <a:srgbClr val="FF0000"/>
                </a:solidFill>
              </a:rPr>
              <a:t>串連整間工廠</a:t>
            </a:r>
            <a:endParaRPr lang="en-US" altLang="zh-TW" sz="3200" dirty="0"/>
          </a:p>
          <a:p>
            <a:r>
              <a:rPr lang="zh-TW" altLang="en-US" sz="3200" dirty="0"/>
              <a:t>提出以</a:t>
            </a:r>
            <a:r>
              <a:rPr lang="zh-TW" altLang="en-US" sz="3200" dirty="0">
                <a:solidFill>
                  <a:srgbClr val="FF0000"/>
                </a:solidFill>
              </a:rPr>
              <a:t>無人搬運車</a:t>
            </a:r>
            <a:r>
              <a:rPr lang="en-US" altLang="zh-TW" sz="3200" dirty="0">
                <a:solidFill>
                  <a:srgbClr val="FF0000"/>
                </a:solidFill>
              </a:rPr>
              <a:t>(AGV)</a:t>
            </a:r>
            <a:r>
              <a:rPr lang="zh-TW" altLang="en-US" sz="3200" dirty="0">
                <a:solidFill>
                  <a:srgbClr val="FF0000"/>
                </a:solidFill>
              </a:rPr>
              <a:t>應用</a:t>
            </a:r>
            <a:r>
              <a:rPr lang="zh-TW" altLang="en-US" sz="3200" dirty="0"/>
              <a:t>為核心的智慧工廠架構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D887DE-BD18-42ED-BCC1-F192BF23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7E497E-BF87-4740-8797-E6946F1359D8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48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95A9E5-1B32-5C4B-95E3-C93AB003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研究主題說明</a:t>
            </a:r>
            <a:r>
              <a:rPr lang="en-US" altLang="zh-TW" dirty="0"/>
              <a:t>---AGV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5E2B4A-D9A6-C246-A540-E82A5BD5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7E497E-BF87-4740-8797-E6946F1359D8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graphicFrame>
        <p:nvGraphicFramePr>
          <p:cNvPr id="14" name="資料庫圖表 13">
            <a:extLst>
              <a:ext uri="{FF2B5EF4-FFF2-40B4-BE49-F238E27FC236}">
                <a16:creationId xmlns:a16="http://schemas.microsoft.com/office/drawing/2014/main" id="{FAA38DE1-A1C1-1C4C-B3F8-E83314E74B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3300474"/>
              </p:ext>
            </p:extLst>
          </p:nvPr>
        </p:nvGraphicFramePr>
        <p:xfrm>
          <a:off x="4819965" y="4562213"/>
          <a:ext cx="5430982" cy="1332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資料庫圖表 14">
            <a:extLst>
              <a:ext uri="{FF2B5EF4-FFF2-40B4-BE49-F238E27FC236}">
                <a16:creationId xmlns:a16="http://schemas.microsoft.com/office/drawing/2014/main" id="{F69A572D-EDDC-934E-AAEF-EFB4A26946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1115338"/>
              </p:ext>
            </p:extLst>
          </p:nvPr>
        </p:nvGraphicFramePr>
        <p:xfrm>
          <a:off x="4819965" y="3172573"/>
          <a:ext cx="5430982" cy="1332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6" name="資料庫圖表 15">
            <a:extLst>
              <a:ext uri="{FF2B5EF4-FFF2-40B4-BE49-F238E27FC236}">
                <a16:creationId xmlns:a16="http://schemas.microsoft.com/office/drawing/2014/main" id="{A0D140C9-2B46-7048-AC72-7A12769B65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5861945"/>
              </p:ext>
            </p:extLst>
          </p:nvPr>
        </p:nvGraphicFramePr>
        <p:xfrm>
          <a:off x="4886641" y="1782933"/>
          <a:ext cx="5272867" cy="1332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7" name="圖片 16">
            <a:extLst>
              <a:ext uri="{FF2B5EF4-FFF2-40B4-BE49-F238E27FC236}">
                <a16:creationId xmlns:a16="http://schemas.microsoft.com/office/drawing/2014/main" id="{F91F0790-F877-B047-8586-442E1B44F43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46749" y="2039440"/>
            <a:ext cx="2509717" cy="3598756"/>
          </a:xfrm>
          <a:prstGeom prst="rect">
            <a:avLst/>
          </a:prstGeom>
        </p:spPr>
      </p:pic>
      <p:pic>
        <p:nvPicPr>
          <p:cNvPr id="11" name="圖片 10" descr="一張含有 室內, 坐, 電腦, 桌 的圖片&#10;&#10;自動產生的描述">
            <a:extLst>
              <a:ext uri="{FF2B5EF4-FFF2-40B4-BE49-F238E27FC236}">
                <a16:creationId xmlns:a16="http://schemas.microsoft.com/office/drawing/2014/main" id="{5948BB57-2A52-4886-B713-2D9C72B5B60F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24536" t="2268" r="18092" b="2680"/>
          <a:stretch/>
        </p:blipFill>
        <p:spPr>
          <a:xfrm>
            <a:off x="1994491" y="2077540"/>
            <a:ext cx="2825474" cy="3547416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25F002F0-26E6-4482-A157-AB263D8CAC21}"/>
              </a:ext>
            </a:extLst>
          </p:cNvPr>
          <p:cNvSpPr/>
          <p:nvPr/>
        </p:nvSpPr>
        <p:spPr bwMode="auto">
          <a:xfrm>
            <a:off x="2183249" y="2498906"/>
            <a:ext cx="2076187" cy="1708969"/>
          </a:xfrm>
          <a:prstGeom prst="ellipse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4D8264-5F7B-4475-B955-EBC157C9ABE5}"/>
              </a:ext>
            </a:extLst>
          </p:cNvPr>
          <p:cNvSpPr/>
          <p:nvPr/>
        </p:nvSpPr>
        <p:spPr bwMode="auto">
          <a:xfrm>
            <a:off x="2676191" y="4300040"/>
            <a:ext cx="1408016" cy="36941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pic>
        <p:nvPicPr>
          <p:cNvPr id="18" name="圖片 17" descr="一張含有 物件, 建築物, 望遠鏡, 坐 的圖片&#10;&#10;自動產生的描述">
            <a:extLst>
              <a:ext uri="{FF2B5EF4-FFF2-40B4-BE49-F238E27FC236}">
                <a16:creationId xmlns:a16="http://schemas.microsoft.com/office/drawing/2014/main" id="{AC06AC91-70BC-4FFE-9C2E-A9B87AD386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5127" r="11944"/>
          <a:stretch/>
        </p:blipFill>
        <p:spPr>
          <a:xfrm>
            <a:off x="5208958" y="3115423"/>
            <a:ext cx="2678971" cy="2423062"/>
          </a:xfrm>
          <a:prstGeom prst="rect">
            <a:avLst/>
          </a:prstGeom>
        </p:spPr>
      </p:pic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7B353E9B-B5EA-4155-8C8D-92953053F294}"/>
              </a:ext>
            </a:extLst>
          </p:cNvPr>
          <p:cNvCxnSpPr>
            <a:cxnSpLocks/>
          </p:cNvCxnSpPr>
          <p:nvPr/>
        </p:nvCxnSpPr>
        <p:spPr>
          <a:xfrm flipH="1">
            <a:off x="5822578" y="4236412"/>
            <a:ext cx="615170" cy="563161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18C58C9-04C8-4A9F-A761-EDFDE9A36EBD}"/>
              </a:ext>
            </a:extLst>
          </p:cNvPr>
          <p:cNvSpPr txBox="1"/>
          <p:nvPr/>
        </p:nvSpPr>
        <p:spPr>
          <a:xfrm>
            <a:off x="5226072" y="4856723"/>
            <a:ext cx="16106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>
                <a:solidFill>
                  <a:srgbClr val="FF0000"/>
                </a:solidFill>
                <a:highlight>
                  <a:srgbClr val="C0C0C0"/>
                </a:highlight>
              </a:rPr>
              <a:t>Camera </a:t>
            </a:r>
          </a:p>
          <a:p>
            <a:r>
              <a:rPr lang="en-US" altLang="zh-TW" sz="1350" dirty="0">
                <a:solidFill>
                  <a:srgbClr val="FF0000"/>
                </a:solidFill>
                <a:highlight>
                  <a:srgbClr val="C0C0C0"/>
                </a:highlight>
              </a:rPr>
              <a:t>(Track following)</a:t>
            </a:r>
            <a:endParaRPr lang="zh-TW" altLang="en-US" sz="1350" dirty="0">
              <a:solidFill>
                <a:srgbClr val="FF0000"/>
              </a:solidFill>
              <a:highlight>
                <a:srgbClr val="C0C0C0"/>
              </a:highlight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6095741-BA8F-4BA5-A67B-295BA2F274EE}"/>
              </a:ext>
            </a:extLst>
          </p:cNvPr>
          <p:cNvCxnSpPr>
            <a:cxnSpLocks/>
          </p:cNvCxnSpPr>
          <p:nvPr/>
        </p:nvCxnSpPr>
        <p:spPr>
          <a:xfrm>
            <a:off x="6836681" y="3539194"/>
            <a:ext cx="341389" cy="885091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3D18288-5AC5-4FAE-99FF-C5B87A55CDF6}"/>
              </a:ext>
            </a:extLst>
          </p:cNvPr>
          <p:cNvSpPr txBox="1"/>
          <p:nvPr/>
        </p:nvSpPr>
        <p:spPr>
          <a:xfrm>
            <a:off x="6730152" y="4464878"/>
            <a:ext cx="16106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>
                <a:solidFill>
                  <a:srgbClr val="FF0000"/>
                </a:solidFill>
                <a:highlight>
                  <a:srgbClr val="C0C0C0"/>
                </a:highlight>
              </a:rPr>
              <a:t>Camera </a:t>
            </a:r>
          </a:p>
          <a:p>
            <a:r>
              <a:rPr lang="en-US" altLang="zh-TW" sz="1350" dirty="0">
                <a:solidFill>
                  <a:srgbClr val="FF0000"/>
                </a:solidFill>
                <a:highlight>
                  <a:srgbClr val="C0C0C0"/>
                </a:highlight>
              </a:rPr>
              <a:t>(Track following)</a:t>
            </a:r>
            <a:endParaRPr lang="zh-TW" altLang="en-US" sz="1350" dirty="0">
              <a:solidFill>
                <a:srgbClr val="FF0000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5171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E8E6B9-0C38-5440-86CA-7B9FC17F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7E497E-BF87-4740-8797-E6946F1359D8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48" name="標題 1">
            <a:extLst>
              <a:ext uri="{FF2B5EF4-FFF2-40B4-BE49-F238E27FC236}">
                <a16:creationId xmlns:a16="http://schemas.microsoft.com/office/drawing/2014/main" id="{9F2F5AEB-C5D4-4DB8-88B9-D8CD7136D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zh-TW" altLang="en-US" dirty="0"/>
              <a:t>研究主題說明</a:t>
            </a:r>
            <a:r>
              <a:rPr lang="en-US" altLang="zh-TW" dirty="0"/>
              <a:t>---AGV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CCFFC54-B255-4AF1-B294-4A05627076E4}"/>
              </a:ext>
            </a:extLst>
          </p:cNvPr>
          <p:cNvCxnSpPr>
            <a:cxnSpLocks/>
          </p:cNvCxnSpPr>
          <p:nvPr/>
        </p:nvCxnSpPr>
        <p:spPr bwMode="auto">
          <a:xfrm flipV="1">
            <a:off x="3546325" y="1877519"/>
            <a:ext cx="0" cy="3733314"/>
          </a:xfrm>
          <a:prstGeom prst="line">
            <a:avLst/>
          </a:prstGeom>
          <a:ln w="82550"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35952F3-86F5-43F9-AB3E-8C06A1419CCF}"/>
              </a:ext>
            </a:extLst>
          </p:cNvPr>
          <p:cNvCxnSpPr>
            <a:cxnSpLocks/>
          </p:cNvCxnSpPr>
          <p:nvPr/>
        </p:nvCxnSpPr>
        <p:spPr bwMode="auto">
          <a:xfrm flipV="1">
            <a:off x="2475658" y="3026743"/>
            <a:ext cx="6145589" cy="0"/>
          </a:xfrm>
          <a:prstGeom prst="line">
            <a:avLst/>
          </a:prstGeom>
          <a:ln w="82550"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074CF6D-DE31-46C0-BFB1-5AD7ED933F7A}"/>
              </a:ext>
            </a:extLst>
          </p:cNvPr>
          <p:cNvCxnSpPr>
            <a:cxnSpLocks/>
          </p:cNvCxnSpPr>
          <p:nvPr/>
        </p:nvCxnSpPr>
        <p:spPr bwMode="auto">
          <a:xfrm flipV="1">
            <a:off x="8621246" y="3020033"/>
            <a:ext cx="0" cy="1186703"/>
          </a:xfrm>
          <a:prstGeom prst="line">
            <a:avLst/>
          </a:prstGeom>
          <a:ln w="82550"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C51DA582-3913-451D-B1FC-E6F37E462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669" y="3936737"/>
            <a:ext cx="187272" cy="1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2B338DDB-C10F-4A73-83A8-C8456E4F0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669" y="2788220"/>
            <a:ext cx="187272" cy="1800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4685491D-CC54-4BDB-ABEA-5486A5BE7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974" y="2780262"/>
            <a:ext cx="187272" cy="1800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BE61A76-09A7-4EFD-91D2-223725048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069" y="3943653"/>
            <a:ext cx="187272" cy="180000"/>
          </a:xfrm>
          <a:prstGeom prst="rect">
            <a:avLst/>
          </a:prstGeom>
        </p:spPr>
      </p:pic>
      <p:pic>
        <p:nvPicPr>
          <p:cNvPr id="24" name="圖形 15" descr="鶴">
            <a:extLst>
              <a:ext uri="{FF2B5EF4-FFF2-40B4-BE49-F238E27FC236}">
                <a16:creationId xmlns:a16="http://schemas.microsoft.com/office/drawing/2014/main" id="{075D1E41-BCEC-44C3-8DA9-86B9E2C00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6664" y="3167028"/>
            <a:ext cx="1344136" cy="1344136"/>
          </a:xfrm>
          <a:prstGeom prst="rect">
            <a:avLst/>
          </a:prstGeom>
        </p:spPr>
      </p:pic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444E20C3-0E3A-4C86-AE61-9ABA66D0241E}"/>
              </a:ext>
            </a:extLst>
          </p:cNvPr>
          <p:cNvCxnSpPr>
            <a:cxnSpLocks/>
          </p:cNvCxnSpPr>
          <p:nvPr/>
        </p:nvCxnSpPr>
        <p:spPr bwMode="auto">
          <a:xfrm>
            <a:off x="4187325" y="6076285"/>
            <a:ext cx="662704" cy="0"/>
          </a:xfrm>
          <a:prstGeom prst="line">
            <a:avLst/>
          </a:prstGeom>
          <a:ln w="82550"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D95A7C8-648D-4A4C-BAB9-32EE694C0C06}"/>
              </a:ext>
            </a:extLst>
          </p:cNvPr>
          <p:cNvSpPr txBox="1"/>
          <p:nvPr/>
        </p:nvSpPr>
        <p:spPr>
          <a:xfrm>
            <a:off x="4850030" y="5896673"/>
            <a:ext cx="1884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on ground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1A69F29F-F3DE-4529-BAF9-C72F87531D82}"/>
              </a:ext>
            </a:extLst>
          </p:cNvPr>
          <p:cNvCxnSpPr/>
          <p:nvPr/>
        </p:nvCxnSpPr>
        <p:spPr>
          <a:xfrm flipV="1">
            <a:off x="2995280" y="3730114"/>
            <a:ext cx="0" cy="1562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EA1EBB62-34AE-4D76-98B0-8ECF7E226FBA}"/>
              </a:ext>
            </a:extLst>
          </p:cNvPr>
          <p:cNvSpPr/>
          <p:nvPr/>
        </p:nvSpPr>
        <p:spPr>
          <a:xfrm>
            <a:off x="3097812" y="2518220"/>
            <a:ext cx="720000" cy="720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3ADA129E-7650-4676-AFD4-D63F4DC0D11B}"/>
              </a:ext>
            </a:extLst>
          </p:cNvPr>
          <p:cNvSpPr/>
          <p:nvPr/>
        </p:nvSpPr>
        <p:spPr>
          <a:xfrm>
            <a:off x="8105279" y="3695700"/>
            <a:ext cx="720000" cy="720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B23DDB05-BC90-43D7-85EB-E800516A9DCC}"/>
              </a:ext>
            </a:extLst>
          </p:cNvPr>
          <p:cNvSpPr/>
          <p:nvPr/>
        </p:nvSpPr>
        <p:spPr>
          <a:xfrm>
            <a:off x="3098384" y="3678699"/>
            <a:ext cx="720000" cy="720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EED0A4C-3F40-43AB-A3F8-CA38BE605433}"/>
              </a:ext>
            </a:extLst>
          </p:cNvPr>
          <p:cNvSpPr txBox="1"/>
          <p:nvPr/>
        </p:nvSpPr>
        <p:spPr>
          <a:xfrm>
            <a:off x="3917970" y="4635849"/>
            <a:ext cx="6606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Position the AGV from detecting the </a:t>
            </a:r>
            <a:r>
              <a:rPr lang="en-US" altLang="zh-TW" sz="2000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Aruco</a:t>
            </a:r>
            <a:r>
              <a:rPr lang="en-US" altLang="zh-TW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during the mission.</a:t>
            </a:r>
            <a:endParaRPr lang="zh-TW" altLang="en-US" sz="2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7E482791-5A74-45BA-B45E-7D95EABA5454}"/>
              </a:ext>
            </a:extLst>
          </p:cNvPr>
          <p:cNvGrpSpPr/>
          <p:nvPr/>
        </p:nvGrpSpPr>
        <p:grpSpPr>
          <a:xfrm>
            <a:off x="2970325" y="5160728"/>
            <a:ext cx="1152000" cy="936000"/>
            <a:chOff x="1446325" y="4894028"/>
            <a:chExt cx="1152000" cy="936000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59948E7B-CBCD-44DC-B938-582944751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3669" y="5140879"/>
              <a:ext cx="187272" cy="180000"/>
            </a:xfrm>
            <a:prstGeom prst="rect">
              <a:avLst/>
            </a:prstGeom>
          </p:spPr>
        </p:pic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ABCA54E1-A645-4A8E-9751-731AF9138ED9}"/>
                </a:ext>
              </a:extLst>
            </p:cNvPr>
            <p:cNvGrpSpPr/>
            <p:nvPr/>
          </p:nvGrpSpPr>
          <p:grpSpPr>
            <a:xfrm>
              <a:off x="1446325" y="4894028"/>
              <a:ext cx="1152000" cy="936000"/>
              <a:chOff x="1591733" y="4893731"/>
              <a:chExt cx="1724753" cy="1439331"/>
            </a:xfrm>
          </p:grpSpPr>
          <p:sp>
            <p:nvSpPr>
              <p:cNvPr id="19" name="三角形 55">
                <a:extLst>
                  <a:ext uri="{FF2B5EF4-FFF2-40B4-BE49-F238E27FC236}">
                    <a16:creationId xmlns:a16="http://schemas.microsoft.com/office/drawing/2014/main" id="{1E64A3F1-D55B-4CDE-8F81-EA3C2B40D93E}"/>
                  </a:ext>
                </a:extLst>
              </p:cNvPr>
              <p:cNvSpPr/>
              <p:nvPr/>
            </p:nvSpPr>
            <p:spPr bwMode="auto">
              <a:xfrm rot="10800000">
                <a:off x="1811154" y="5170431"/>
                <a:ext cx="1285909" cy="1145700"/>
              </a:xfrm>
              <a:prstGeom prst="triangle">
                <a:avLst/>
              </a:prstGeom>
              <a:solidFill>
                <a:schemeClr val="bg1"/>
              </a:solidFill>
              <a:ln w="444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endPara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endParaRPr>
              </a:p>
            </p:txBody>
          </p: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6DA47B1A-9893-4BC2-A043-C1DD1EEE80A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119874" y="6333062"/>
                <a:ext cx="668468" cy="0"/>
              </a:xfrm>
              <a:prstGeom prst="line">
                <a:avLst/>
              </a:prstGeom>
              <a:solidFill>
                <a:srgbClr val="FFFF00"/>
              </a:solidFill>
              <a:ln w="1936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C4578B4E-C78B-4EB6-8DA6-6183A6F903F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591733" y="4916803"/>
                <a:ext cx="438841" cy="507250"/>
              </a:xfrm>
              <a:prstGeom prst="line">
                <a:avLst/>
              </a:prstGeom>
              <a:solidFill>
                <a:srgbClr val="FFFF00"/>
              </a:solidFill>
              <a:ln w="1905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6FA47BB4-FA95-4AB9-8844-1EC3F3ACAD6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908262" y="4893731"/>
                <a:ext cx="408224" cy="553394"/>
              </a:xfrm>
              <a:prstGeom prst="line">
                <a:avLst/>
              </a:prstGeom>
              <a:solidFill>
                <a:srgbClr val="FFFF00"/>
              </a:solidFill>
              <a:ln w="1905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263E7E4-97E7-4DA2-9354-FC94D48DA565}"/>
                </a:ext>
              </a:extLst>
            </p:cNvPr>
            <p:cNvSpPr txBox="1"/>
            <p:nvPr/>
          </p:nvSpPr>
          <p:spPr>
            <a:xfrm>
              <a:off x="1717637" y="511005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AGV</a:t>
              </a:r>
              <a:endParaRPr kumimoji="1" lang="zh-TW" altLang="en-US" dirty="0"/>
            </a:p>
          </p:txBody>
        </p:sp>
      </p:grp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12F1A9B-01F4-4347-9159-B0EC74BE0B7A}"/>
              </a:ext>
            </a:extLst>
          </p:cNvPr>
          <p:cNvSpPr txBox="1"/>
          <p:nvPr/>
        </p:nvSpPr>
        <p:spPr>
          <a:xfrm>
            <a:off x="3849663" y="1651133"/>
            <a:ext cx="5708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AGV will run on the right path according to </a:t>
            </a:r>
            <a:r>
              <a:rPr lang="en-US" altLang="zh-TW" sz="2000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Aruco</a:t>
            </a:r>
            <a:r>
              <a:rPr lang="en-US" altLang="zh-TW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and the strategy we prepared for.</a:t>
            </a:r>
            <a:endParaRPr lang="zh-TW" altLang="en-US" sz="2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47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0.00162 L 0.00486 -0.235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 -0.22754 L 0.00382 -0.4025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 -0.40532 L 0.5507 -0.40671 L 0.5507 -0.23171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40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2888B8B-0F1E-963A-AA32-C4349FBA5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305A893-8755-20B2-E927-606B5673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研究主題說明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7E91FD-B976-0FE9-0520-3B521BF2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7E497E-BF87-4740-8797-E6946F1359D8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01EBE20-6D05-4E37-A860-78C78C34BE7E}"/>
              </a:ext>
            </a:extLst>
          </p:cNvPr>
          <p:cNvGrpSpPr/>
          <p:nvPr/>
        </p:nvGrpSpPr>
        <p:grpSpPr>
          <a:xfrm>
            <a:off x="1893013" y="1247066"/>
            <a:ext cx="8405973" cy="5357220"/>
            <a:chOff x="2772310" y="2592605"/>
            <a:chExt cx="6647379" cy="4013944"/>
          </a:xfrm>
        </p:grpSpPr>
        <p:pic>
          <p:nvPicPr>
            <p:cNvPr id="11" name="圖形 10" descr="Wi-Fi">
              <a:extLst>
                <a:ext uri="{FF2B5EF4-FFF2-40B4-BE49-F238E27FC236}">
                  <a16:creationId xmlns:a16="http://schemas.microsoft.com/office/drawing/2014/main" id="{DC172278-D888-D3B7-B758-B66CC8521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15856" y="3790483"/>
              <a:ext cx="545732" cy="545732"/>
            </a:xfrm>
            <a:prstGeom prst="rect">
              <a:avLst/>
            </a:prstGeom>
          </p:spPr>
        </p:pic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EC9E9EC8-303B-07DF-4241-FEFD93894373}"/>
                </a:ext>
              </a:extLst>
            </p:cNvPr>
            <p:cNvSpPr/>
            <p:nvPr/>
          </p:nvSpPr>
          <p:spPr>
            <a:xfrm>
              <a:off x="2772310" y="5563535"/>
              <a:ext cx="6647379" cy="7145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4E00C8FC-A21C-21AE-05C4-4EB08EFC1FD5}"/>
                </a:ext>
              </a:extLst>
            </p:cNvPr>
            <p:cNvSpPr/>
            <p:nvPr/>
          </p:nvSpPr>
          <p:spPr>
            <a:xfrm>
              <a:off x="3726779" y="2945036"/>
              <a:ext cx="4734630" cy="7145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BE5052C4-1923-2CCE-2678-57EACA8BCA82}"/>
                </a:ext>
              </a:extLst>
            </p:cNvPr>
            <p:cNvCxnSpPr>
              <a:cxnSpLocks/>
              <a:stCxn id="22" idx="2"/>
              <a:endCxn id="12" idx="2"/>
            </p:cNvCxnSpPr>
            <p:nvPr/>
          </p:nvCxnSpPr>
          <p:spPr>
            <a:xfrm flipH="1">
              <a:off x="2772310" y="3302294"/>
              <a:ext cx="954469" cy="26184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6FC51BE3-C6D0-27B0-DF1D-53152795992F}"/>
                </a:ext>
              </a:extLst>
            </p:cNvPr>
            <p:cNvCxnSpPr>
              <a:cxnSpLocks/>
              <a:stCxn id="22" idx="6"/>
              <a:endCxn id="12" idx="6"/>
            </p:cNvCxnSpPr>
            <p:nvPr/>
          </p:nvCxnSpPr>
          <p:spPr>
            <a:xfrm>
              <a:off x="8461409" y="3302294"/>
              <a:ext cx="958280" cy="26184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276CE3B8-962C-3417-567A-6D2D6A5539F4}"/>
                </a:ext>
              </a:extLst>
            </p:cNvPr>
            <p:cNvSpPr txBox="1"/>
            <p:nvPr/>
          </p:nvSpPr>
          <p:spPr>
            <a:xfrm>
              <a:off x="5242461" y="6206439"/>
              <a:ext cx="18004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Physical world</a:t>
              </a:r>
              <a:endParaRPr lang="zh-TW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F0C74240-9266-2EA9-D6F8-68641536D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0575" y="4211284"/>
              <a:ext cx="399400" cy="471922"/>
            </a:xfrm>
            <a:prstGeom prst="rect">
              <a:avLst/>
            </a:prstGeom>
          </p:spPr>
        </p:pic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FCD2846C-5994-1940-D003-260133B6BB72}"/>
                </a:ext>
              </a:extLst>
            </p:cNvPr>
            <p:cNvCxnSpPr>
              <a:cxnSpLocks/>
              <a:stCxn id="14" idx="2"/>
              <a:endCxn id="13" idx="2"/>
            </p:cNvCxnSpPr>
            <p:nvPr/>
          </p:nvCxnSpPr>
          <p:spPr>
            <a:xfrm flipH="1">
              <a:off x="4025270" y="5942229"/>
              <a:ext cx="390581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C795E197-370F-1D6C-37E6-F686ECB948C7}"/>
                </a:ext>
              </a:extLst>
            </p:cNvPr>
            <p:cNvSpPr txBox="1"/>
            <p:nvPr/>
          </p:nvSpPr>
          <p:spPr>
            <a:xfrm>
              <a:off x="5361017" y="3566327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Cyberspace</a:t>
              </a:r>
              <a:endParaRPr lang="zh-TW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CF51C07E-2FCA-E5DB-97F8-8233E08BAA2E}"/>
                </a:ext>
              </a:extLst>
            </p:cNvPr>
            <p:cNvGrpSpPr/>
            <p:nvPr/>
          </p:nvGrpSpPr>
          <p:grpSpPr>
            <a:xfrm>
              <a:off x="3963124" y="2592605"/>
              <a:ext cx="1361270" cy="943900"/>
              <a:chOff x="2082634" y="2698938"/>
              <a:chExt cx="1361270" cy="943900"/>
            </a:xfrm>
          </p:grpSpPr>
          <p:pic>
            <p:nvPicPr>
              <p:cNvPr id="31" name="圖形 2" descr="電腦">
                <a:extLst>
                  <a:ext uri="{FF2B5EF4-FFF2-40B4-BE49-F238E27FC236}">
                    <a16:creationId xmlns:a16="http://schemas.microsoft.com/office/drawing/2014/main" id="{3592296B-D1DE-BBE3-BFE2-1B107CA9A3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b="14933"/>
              <a:stretch/>
            </p:blipFill>
            <p:spPr>
              <a:xfrm>
                <a:off x="2400104" y="2698938"/>
                <a:ext cx="726330" cy="730062"/>
              </a:xfrm>
              <a:prstGeom prst="rect">
                <a:avLst/>
              </a:prstGeom>
            </p:spPr>
          </p:pic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338A59E1-57BD-A737-E475-DA398AA06DC8}"/>
                  </a:ext>
                </a:extLst>
              </p:cNvPr>
              <p:cNvSpPr txBox="1"/>
              <p:nvPr/>
            </p:nvSpPr>
            <p:spPr>
              <a:xfrm>
                <a:off x="2082634" y="3365839"/>
                <a:ext cx="13612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Central computer</a:t>
                </a:r>
                <a:endParaRPr lang="zh-TW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5D1D3CE5-8944-8F8A-A971-A52CEC0D4751}"/>
                </a:ext>
              </a:extLst>
            </p:cNvPr>
            <p:cNvSpPr txBox="1"/>
            <p:nvPr/>
          </p:nvSpPr>
          <p:spPr>
            <a:xfrm>
              <a:off x="7369355" y="4027908"/>
              <a:ext cx="1949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Communication</a:t>
              </a:r>
              <a:endParaRPr lang="zh-TW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85EF9679-DF5E-5883-123D-E7FC0E201F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5974" b="5974"/>
            <a:stretch/>
          </p:blipFill>
          <p:spPr>
            <a:xfrm>
              <a:off x="6653747" y="5597657"/>
              <a:ext cx="288000" cy="288000"/>
            </a:xfrm>
            <a:prstGeom prst="rect">
              <a:avLst/>
            </a:prstGeom>
          </p:spPr>
        </p:pic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9604D83A-8220-3C08-E7CC-E446D1C9B1A6}"/>
                </a:ext>
              </a:extLst>
            </p:cNvPr>
            <p:cNvSpPr txBox="1"/>
            <p:nvPr/>
          </p:nvSpPr>
          <p:spPr>
            <a:xfrm>
              <a:off x="6531887" y="5880745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9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ArUco</a:t>
              </a:r>
              <a:endParaRPr lang="zh-TW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4A65A3C4-0D8E-B2F1-94F0-AAE0F0DE6FCB}"/>
                </a:ext>
              </a:extLst>
            </p:cNvPr>
            <p:cNvGrpSpPr/>
            <p:nvPr/>
          </p:nvGrpSpPr>
          <p:grpSpPr>
            <a:xfrm>
              <a:off x="6293635" y="4150165"/>
              <a:ext cx="774237" cy="543301"/>
              <a:chOff x="6321460" y="3965916"/>
              <a:chExt cx="774237" cy="543301"/>
            </a:xfrm>
          </p:grpSpPr>
          <p:pic>
            <p:nvPicPr>
              <p:cNvPr id="29" name="Picture 4" descr="Python 基礎語法- MIS 腳印">
                <a:extLst>
                  <a:ext uri="{FF2B5EF4-FFF2-40B4-BE49-F238E27FC236}">
                    <a16:creationId xmlns:a16="http://schemas.microsoft.com/office/drawing/2014/main" id="{BFF85510-EDD9-B982-D9F4-C922DD91F5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1460" y="3965916"/>
                <a:ext cx="774237" cy="4797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E5F00E5D-B8ED-B4A5-58A4-CDBD6E89F34C}"/>
                  </a:ext>
                </a:extLst>
              </p:cNvPr>
              <p:cNvSpPr txBox="1"/>
              <p:nvPr/>
            </p:nvSpPr>
            <p:spPr>
              <a:xfrm>
                <a:off x="6402943" y="4262996"/>
                <a:ext cx="6046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TCP/IP</a:t>
                </a:r>
                <a:endParaRPr lang="zh-TW" alt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" name="群組 70">
              <a:extLst>
                <a:ext uri="{FF2B5EF4-FFF2-40B4-BE49-F238E27FC236}">
                  <a16:creationId xmlns:a16="http://schemas.microsoft.com/office/drawing/2014/main" id="{162B0C1C-6EB7-5516-AB45-4B9574769F09}"/>
                </a:ext>
              </a:extLst>
            </p:cNvPr>
            <p:cNvGrpSpPr/>
            <p:nvPr/>
          </p:nvGrpSpPr>
          <p:grpSpPr>
            <a:xfrm>
              <a:off x="5378249" y="2755810"/>
              <a:ext cx="1422184" cy="780695"/>
              <a:chOff x="5384908" y="2756730"/>
              <a:chExt cx="1422184" cy="780695"/>
            </a:xfrm>
          </p:grpSpPr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7C27E8F0-D346-05C7-847D-D8E8C9EB72C6}"/>
                  </a:ext>
                </a:extLst>
              </p:cNvPr>
              <p:cNvSpPr txBox="1"/>
              <p:nvPr/>
            </p:nvSpPr>
            <p:spPr>
              <a:xfrm>
                <a:off x="5384908" y="3260426"/>
                <a:ext cx="14221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Mobile application</a:t>
                </a:r>
                <a:endParaRPr lang="zh-TW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7" name="圖形 6" descr="存回">
                <a:extLst>
                  <a:ext uri="{FF2B5EF4-FFF2-40B4-BE49-F238E27FC236}">
                    <a16:creationId xmlns:a16="http://schemas.microsoft.com/office/drawing/2014/main" id="{D82165AE-3B06-D614-3F17-498BD5D4FF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823134" y="2756730"/>
                <a:ext cx="545732" cy="545732"/>
              </a:xfrm>
              <a:prstGeom prst="rect">
                <a:avLst/>
              </a:prstGeom>
            </p:spPr>
          </p:pic>
        </p:grpSp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4FF603AE-91E1-094B-3EFD-9A46F55925AD}"/>
                </a:ext>
              </a:extLst>
            </p:cNvPr>
            <p:cNvGrpSpPr/>
            <p:nvPr/>
          </p:nvGrpSpPr>
          <p:grpSpPr>
            <a:xfrm>
              <a:off x="5821435" y="4569791"/>
              <a:ext cx="545732" cy="1343765"/>
              <a:chOff x="5821435" y="4569791"/>
              <a:chExt cx="545732" cy="1343765"/>
            </a:xfrm>
          </p:grpSpPr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E0A17F19-EA5C-F4E7-C08B-0D73B3EC52E1}"/>
                  </a:ext>
                </a:extLst>
              </p:cNvPr>
              <p:cNvSpPr txBox="1"/>
              <p:nvPr/>
            </p:nvSpPr>
            <p:spPr>
              <a:xfrm>
                <a:off x="5829640" y="4966136"/>
                <a:ext cx="319322" cy="198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AGV</a:t>
                </a:r>
                <a:endParaRPr lang="zh-TW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30" name="圖片 29">
                <a:extLst>
                  <a:ext uri="{FF2B5EF4-FFF2-40B4-BE49-F238E27FC236}">
                    <a16:creationId xmlns:a16="http://schemas.microsoft.com/office/drawing/2014/main" id="{25033B3C-7FDC-4D91-D24B-CA6415A6D8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78577" y="5183255"/>
                <a:ext cx="431035" cy="730301"/>
              </a:xfrm>
              <a:prstGeom prst="rect">
                <a:avLst/>
              </a:prstGeom>
            </p:spPr>
          </p:pic>
          <p:pic>
            <p:nvPicPr>
              <p:cNvPr id="8" name="圖形 7" descr="Wi-Fi">
                <a:extLst>
                  <a:ext uri="{FF2B5EF4-FFF2-40B4-BE49-F238E27FC236}">
                    <a16:creationId xmlns:a16="http://schemas.microsoft.com/office/drawing/2014/main" id="{FA0FA171-971F-6F8E-76E6-34ADE43FFF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21435" y="4569791"/>
                <a:ext cx="545732" cy="545732"/>
              </a:xfrm>
              <a:prstGeom prst="rect">
                <a:avLst/>
              </a:prstGeom>
            </p:spPr>
          </p:pic>
        </p:grpSp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D0335FA5-0266-CC80-10C8-20B8EAC2A226}"/>
                </a:ext>
              </a:extLst>
            </p:cNvPr>
            <p:cNvGrpSpPr/>
            <p:nvPr/>
          </p:nvGrpSpPr>
          <p:grpSpPr>
            <a:xfrm>
              <a:off x="7279329" y="4569791"/>
              <a:ext cx="1807144" cy="1655610"/>
              <a:chOff x="7279329" y="4569791"/>
              <a:chExt cx="1807144" cy="1655610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942F3B4-D670-4A11-6E5C-7A0F7A99A5B8}"/>
                  </a:ext>
                </a:extLst>
              </p:cNvPr>
              <p:cNvSpPr txBox="1"/>
              <p:nvPr/>
            </p:nvSpPr>
            <p:spPr>
              <a:xfrm>
                <a:off x="7279329" y="5917624"/>
                <a:ext cx="18071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Production line 2</a:t>
                </a:r>
                <a:endParaRPr lang="zh-TW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3" name="群組 52">
                <a:extLst>
                  <a:ext uri="{FF2B5EF4-FFF2-40B4-BE49-F238E27FC236}">
                    <a16:creationId xmlns:a16="http://schemas.microsoft.com/office/drawing/2014/main" id="{032355C6-DB20-06D0-6909-D4BA0DEE033F}"/>
                  </a:ext>
                </a:extLst>
              </p:cNvPr>
              <p:cNvGrpSpPr/>
              <p:nvPr/>
            </p:nvGrpSpPr>
            <p:grpSpPr>
              <a:xfrm>
                <a:off x="7369355" y="4569791"/>
                <a:ext cx="1218776" cy="1372438"/>
                <a:chOff x="7369355" y="4569791"/>
                <a:chExt cx="1218776" cy="1372438"/>
              </a:xfrm>
            </p:grpSpPr>
            <p:pic>
              <p:nvPicPr>
                <p:cNvPr id="14" name="Picture 4" descr="Rexroth | Bosch Rexroth">
                  <a:extLst>
                    <a:ext uri="{FF2B5EF4-FFF2-40B4-BE49-F238E27FC236}">
                      <a16:creationId xmlns:a16="http://schemas.microsoft.com/office/drawing/2014/main" id="{9429E6CC-ACE2-7668-AE23-418C0BC07C6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backgroundRemoval t="4235" b="97134" l="9972" r="92521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505803" y="5184841"/>
                  <a:ext cx="850570" cy="7573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圖片 14">
                  <a:extLst>
                    <a:ext uri="{FF2B5EF4-FFF2-40B4-BE49-F238E27FC236}">
                      <a16:creationId xmlns:a16="http://schemas.microsoft.com/office/drawing/2014/main" id="{0973CA11-0273-0EA1-AAEB-B3F00B74B7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 cstate="print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6">
                          <a14:imgEffect>
                            <a14:backgroundRemoval t="9871" b="93991" l="9929" r="89929"/>
                          </a14:imgEffect>
                          <a14:imgEffect>
                            <a14:saturation sat="3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947" t="12611" r="16378" b="8357"/>
                <a:stretch/>
              </p:blipFill>
              <p:spPr>
                <a:xfrm>
                  <a:off x="7369355" y="5062351"/>
                  <a:ext cx="313120" cy="404482"/>
                </a:xfrm>
                <a:prstGeom prst="rect">
                  <a:avLst/>
                </a:prstGeom>
              </p:spPr>
            </p:pic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0AD85606-18F4-F225-D2AF-0621D44D63DD}"/>
                    </a:ext>
                  </a:extLst>
                </p:cNvPr>
                <p:cNvSpPr txBox="1"/>
                <p:nvPr/>
              </p:nvSpPr>
              <p:spPr>
                <a:xfrm>
                  <a:off x="7629851" y="4978500"/>
                  <a:ext cx="958280" cy="2306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Robot arm</a:t>
                  </a:r>
                  <a:endParaRPr lang="zh-TW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" name="圖形 8" descr="Wi-Fi">
                  <a:extLst>
                    <a:ext uri="{FF2B5EF4-FFF2-40B4-BE49-F238E27FC236}">
                      <a16:creationId xmlns:a16="http://schemas.microsoft.com/office/drawing/2014/main" id="{AB6522CF-65F4-95B6-AA63-56A7843CDF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3796" y="4569791"/>
                  <a:ext cx="545732" cy="54573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560021DF-3195-7932-41A6-9B112D010317}"/>
                </a:ext>
              </a:extLst>
            </p:cNvPr>
            <p:cNvGrpSpPr/>
            <p:nvPr/>
          </p:nvGrpSpPr>
          <p:grpSpPr>
            <a:xfrm>
              <a:off x="3328316" y="4569791"/>
              <a:ext cx="1781610" cy="1679650"/>
              <a:chOff x="3328316" y="4569791"/>
              <a:chExt cx="1781610" cy="1679650"/>
            </a:xfrm>
          </p:grpSpPr>
          <p:pic>
            <p:nvPicPr>
              <p:cNvPr id="13" name="Picture 4" descr="Rexroth | Bosch Rexroth">
                <a:extLst>
                  <a:ext uri="{FF2B5EF4-FFF2-40B4-BE49-F238E27FC236}">
                    <a16:creationId xmlns:a16="http://schemas.microsoft.com/office/drawing/2014/main" id="{54D609E0-3F2D-C049-AD53-A8636DAB87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backgroundRemoval t="3518" b="98567" l="9360" r="8993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1374" y="5184841"/>
                <a:ext cx="887791" cy="757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298DA3DE-5C32-621B-3EF1-DE12223702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 cstate="print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backgroundRemoval t="9871" b="93991" l="9929" r="89929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47" t="12611" r="16378" b="8357"/>
              <a:stretch/>
            </p:blipFill>
            <p:spPr>
              <a:xfrm flipH="1">
                <a:off x="4276905" y="5062352"/>
                <a:ext cx="352634" cy="404481"/>
              </a:xfrm>
              <a:prstGeom prst="rect">
                <a:avLst/>
              </a:prstGeom>
            </p:spPr>
          </p:pic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5891D5A3-2EE6-182C-3BA0-51F8EC900B27}"/>
                  </a:ext>
                </a:extLst>
              </p:cNvPr>
              <p:cNvSpPr txBox="1"/>
              <p:nvPr/>
            </p:nvSpPr>
            <p:spPr>
              <a:xfrm>
                <a:off x="3328316" y="5941664"/>
                <a:ext cx="1506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Production line 1</a:t>
                </a:r>
                <a:endParaRPr lang="zh-TW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510111CA-3A7B-A963-7BF8-1710CCF05431}"/>
                  </a:ext>
                </a:extLst>
              </p:cNvPr>
              <p:cNvSpPr txBox="1"/>
              <p:nvPr/>
            </p:nvSpPr>
            <p:spPr>
              <a:xfrm>
                <a:off x="4553874" y="4929518"/>
                <a:ext cx="556052" cy="198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Robot arm</a:t>
                </a:r>
                <a:endParaRPr lang="zh-TW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0" name="圖形 9" descr="Wi-Fi">
                <a:extLst>
                  <a:ext uri="{FF2B5EF4-FFF2-40B4-BE49-F238E27FC236}">
                    <a16:creationId xmlns:a16="http://schemas.microsoft.com/office/drawing/2014/main" id="{AA636F44-449A-7453-259F-A2B19D720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756227" y="4569791"/>
                <a:ext cx="545732" cy="545732"/>
              </a:xfrm>
              <a:prstGeom prst="rect">
                <a:avLst/>
              </a:prstGeom>
            </p:spPr>
          </p:pic>
        </p:grpSp>
        <p:grpSp>
          <p:nvGrpSpPr>
            <p:cNvPr id="76" name="群組 75">
              <a:extLst>
                <a:ext uri="{FF2B5EF4-FFF2-40B4-BE49-F238E27FC236}">
                  <a16:creationId xmlns:a16="http://schemas.microsoft.com/office/drawing/2014/main" id="{008C7EEF-841A-21C4-8589-CB7D9461868A}"/>
                </a:ext>
              </a:extLst>
            </p:cNvPr>
            <p:cNvGrpSpPr/>
            <p:nvPr/>
          </p:nvGrpSpPr>
          <p:grpSpPr>
            <a:xfrm>
              <a:off x="6850325" y="2685600"/>
              <a:ext cx="939681" cy="847955"/>
              <a:chOff x="6903284" y="2573357"/>
              <a:chExt cx="939681" cy="847955"/>
            </a:xfrm>
          </p:grpSpPr>
          <p:pic>
            <p:nvPicPr>
              <p:cNvPr id="74" name="圖形 73" descr="虛擬實境耳麥 以實心填滿">
                <a:extLst>
                  <a:ext uri="{FF2B5EF4-FFF2-40B4-BE49-F238E27FC236}">
                    <a16:creationId xmlns:a16="http://schemas.microsoft.com/office/drawing/2014/main" id="{2AA1C618-3673-2DC5-D262-EE2BBC75AC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6977698" y="2573357"/>
                <a:ext cx="790853" cy="790853"/>
              </a:xfrm>
              <a:prstGeom prst="rect">
                <a:avLst/>
              </a:prstGeom>
            </p:spPr>
          </p:pic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EB14C7F5-D58E-C2B7-B0FA-E67130279242}"/>
                  </a:ext>
                </a:extLst>
              </p:cNvPr>
              <p:cNvSpPr txBox="1"/>
              <p:nvPr/>
            </p:nvSpPr>
            <p:spPr>
              <a:xfrm>
                <a:off x="6903284" y="3144313"/>
                <a:ext cx="9396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VR headset</a:t>
                </a:r>
                <a:endParaRPr lang="zh-TW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431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412876"/>
            <a:ext cx="10972800" cy="4710522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研究主題說明</a:t>
            </a:r>
            <a:endParaRPr lang="en-US" altLang="zh-TW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研究動機與研究目標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研究方法與程式實作</a:t>
            </a:r>
            <a:endParaRPr lang="en-US" altLang="zh-TW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chemeClr val="bg2"/>
                </a:solidFill>
                <a:cs typeface="Times New Roman" panose="02020603050405020304" pitchFamily="18" charset="0"/>
              </a:rPr>
              <a:t>類別之設計與相互關係</a:t>
            </a:r>
            <a:endParaRPr lang="en-US" altLang="zh-TW" sz="2800" dirty="0">
              <a:solidFill>
                <a:schemeClr val="bg2"/>
              </a:solidFill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chemeClr val="bg2"/>
                </a:solidFill>
                <a:cs typeface="Times New Roman" panose="02020603050405020304" pitchFamily="18" charset="0"/>
              </a:rPr>
              <a:t>未來工作</a:t>
            </a:r>
            <a:endParaRPr lang="en-US" altLang="zh-TW" sz="2800" dirty="0">
              <a:solidFill>
                <a:schemeClr val="bg2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7E497E-BF87-4740-8797-E6946F1359D8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71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7CF53B-A907-8BC8-5016-7042DB67A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0B1CE5-6F20-4268-FDB3-D1BFADD95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2876"/>
            <a:ext cx="10972800" cy="4967376"/>
          </a:xfrm>
        </p:spPr>
        <p:txBody>
          <a:bodyPr/>
          <a:lstStyle/>
          <a:p>
            <a:r>
              <a:rPr lang="zh-TW" altLang="en-US" sz="2800" dirty="0"/>
              <a:t>以智慧工廠為主要場景之無人搬運車研究，大部分使用鋪設磁帶或是色帶的方式進行導航，建立環境時需要耗費大量的時間與金錢，且在變動頻率高的環境中，將需要配合變動的環境重新鋪設，對於工廠運作將產生一定程度的影響，若是能</a:t>
            </a:r>
            <a:r>
              <a:rPr lang="zh-TW" altLang="en-US" sz="2800" dirty="0">
                <a:solidFill>
                  <a:srgbClr val="FF0000"/>
                </a:solidFill>
              </a:rPr>
              <a:t>讓</a:t>
            </a:r>
            <a:r>
              <a:rPr lang="en-US" altLang="zh-TW" sz="2800" dirty="0">
                <a:solidFill>
                  <a:srgbClr val="FF0000"/>
                </a:solidFill>
              </a:rPr>
              <a:t>AGV</a:t>
            </a:r>
            <a:r>
              <a:rPr lang="zh-TW" altLang="en-US" sz="2800" dirty="0">
                <a:solidFill>
                  <a:srgbClr val="FF0000"/>
                </a:solidFill>
              </a:rPr>
              <a:t>在沒有事先架設的環境中運作</a:t>
            </a:r>
            <a:r>
              <a:rPr lang="zh-TW" altLang="en-US" sz="2800" dirty="0"/>
              <a:t>，將大幅降低工廠設置成本。</a:t>
            </a:r>
            <a:endParaRPr lang="en-US" altLang="zh-TW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66CAA7-FAA9-C497-3AC0-99775AD5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7E497E-BF87-4740-8797-E6946F1359D8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153776"/>
      </p:ext>
    </p:extLst>
  </p:cSld>
  <p:clrMapOvr>
    <a:masterClrMapping/>
  </p:clrMapOvr>
</p:sld>
</file>

<file path=ppt/theme/theme1.xml><?xml version="1.0" encoding="utf-8"?>
<a:theme xmlns:a="http://schemas.openxmlformats.org/drawingml/2006/main" name="Lab2">
  <a:themeElements>
    <a:clrScheme name="過多檔案設計範本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過多檔案設計範本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過多檔案設計範本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過多檔案設計範本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過多檔案設計範本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過多檔案設計範本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過多檔案設計範本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過多檔案設計範本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過多檔案設計範本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過多檔案設計範本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過多檔案設計範本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過多檔案設計範本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過多檔案設計範本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過多檔案設計範本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b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62712</TotalTime>
  <Words>760</Words>
  <Application>Microsoft Office PowerPoint</Application>
  <PresentationFormat>寬螢幕</PresentationFormat>
  <Paragraphs>144</Paragraphs>
  <Slides>20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標楷體</vt:lpstr>
      <vt:lpstr>Arial</vt:lpstr>
      <vt:lpstr>Calibri</vt:lpstr>
      <vt:lpstr>Times New Roman</vt:lpstr>
      <vt:lpstr>Wingdings</vt:lpstr>
      <vt:lpstr>Wingdings 2</vt:lpstr>
      <vt:lpstr>Lab2</vt:lpstr>
      <vt:lpstr>Lab</vt:lpstr>
      <vt:lpstr>物件導向程式設計與應用 Final Project</vt:lpstr>
      <vt:lpstr>Outline</vt:lpstr>
      <vt:lpstr>Outline</vt:lpstr>
      <vt:lpstr>研究主題說明</vt:lpstr>
      <vt:lpstr>研究主題說明---AGV</vt:lpstr>
      <vt:lpstr>研究主題說明---AGV</vt:lpstr>
      <vt:lpstr>研究主題說明</vt:lpstr>
      <vt:lpstr>Outline</vt:lpstr>
      <vt:lpstr>研究動機</vt:lpstr>
      <vt:lpstr>研究目標</vt:lpstr>
      <vt:lpstr>Outline</vt:lpstr>
      <vt:lpstr>研究方法與程式實作</vt:lpstr>
      <vt:lpstr>研究方法與程式實作</vt:lpstr>
      <vt:lpstr>Outline</vt:lpstr>
      <vt:lpstr>類別之設計</vt:lpstr>
      <vt:lpstr>類別之相互關係</vt:lpstr>
      <vt:lpstr>類別之相互關係</vt:lpstr>
      <vt:lpstr>類別之相互關係</vt:lpstr>
      <vt:lpstr>Outline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RC</dc:creator>
  <cp:lastModifiedBy>劉倬愿</cp:lastModifiedBy>
  <cp:revision>1862</cp:revision>
  <cp:lastPrinted>2022-11-15T06:25:33Z</cp:lastPrinted>
  <dcterms:created xsi:type="dcterms:W3CDTF">2010-09-19T01:55:42Z</dcterms:created>
  <dcterms:modified xsi:type="dcterms:W3CDTF">2022-12-18T04:52:39Z</dcterms:modified>
</cp:coreProperties>
</file>