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4EA"/>
    <a:srgbClr val="E69E01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0"/>
    <p:restoredTop sz="94659"/>
  </p:normalViewPr>
  <p:slideViewPr>
    <p:cSldViewPr snapToGrid="0" snapToObjects="1">
      <p:cViewPr varScale="1">
        <p:scale>
          <a:sx n="135" d="100"/>
          <a:sy n="135" d="100"/>
        </p:scale>
        <p:origin x="2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F84D-6459-024A-9732-8383C68DD3CF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0353-773D-C64B-8B8F-1F076DA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(null)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48FC79-629E-974E-A0C1-5A3C930EB54D}"/>
              </a:ext>
            </a:extLst>
          </p:cNvPr>
          <p:cNvSpPr/>
          <p:nvPr/>
        </p:nvSpPr>
        <p:spPr>
          <a:xfrm>
            <a:off x="400424" y="990601"/>
            <a:ext cx="4948816" cy="3429000"/>
          </a:xfrm>
          <a:prstGeom prst="rect">
            <a:avLst/>
          </a:prstGeom>
          <a:solidFill>
            <a:schemeClr val="bg1">
              <a:alpha val="6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figure1.pdf">
            <a:extLst>
              <a:ext uri="{FF2B5EF4-FFF2-40B4-BE49-F238E27FC236}">
                <a16:creationId xmlns:a16="http://schemas.microsoft.com/office/drawing/2014/main" id="{1574A310-5527-0E42-825D-A4D246E38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2" t="58250" r="37951" b="6775"/>
          <a:stretch/>
        </p:blipFill>
        <p:spPr>
          <a:xfrm rot="16200000">
            <a:off x="929359" y="2398202"/>
            <a:ext cx="592418" cy="716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9B938B-F1EC-3D46-BA62-712331D2D49B}"/>
              </a:ext>
            </a:extLst>
          </p:cNvPr>
          <p:cNvSpPr txBox="1"/>
          <p:nvPr/>
        </p:nvSpPr>
        <p:spPr>
          <a:xfrm rot="16200000">
            <a:off x="96923" y="2520400"/>
            <a:ext cx="116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Base Population</a:t>
            </a:r>
          </a:p>
        </p:txBody>
      </p:sp>
      <p:pic>
        <p:nvPicPr>
          <p:cNvPr id="28" name="Picture 27" descr="figure1.pdf">
            <a:extLst>
              <a:ext uri="{FF2B5EF4-FFF2-40B4-BE49-F238E27FC236}">
                <a16:creationId xmlns:a16="http://schemas.microsoft.com/office/drawing/2014/main" id="{53FFEB5D-DBEF-AB4D-BBFB-92945D125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51" t="58250" b="6624"/>
          <a:stretch/>
        </p:blipFill>
        <p:spPr>
          <a:xfrm rot="5400000">
            <a:off x="951095" y="1364075"/>
            <a:ext cx="640080" cy="7122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8AA298-D6E2-844F-A08E-6934C4DA2571}"/>
              </a:ext>
            </a:extLst>
          </p:cNvPr>
          <p:cNvSpPr txBox="1"/>
          <p:nvPr/>
        </p:nvSpPr>
        <p:spPr>
          <a:xfrm rot="16200000">
            <a:off x="332978" y="1597067"/>
            <a:ext cx="87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2839E4-B8B1-5048-AA14-71D20A6E93E7}"/>
              </a:ext>
            </a:extLst>
          </p:cNvPr>
          <p:cNvSpPr txBox="1"/>
          <p:nvPr/>
        </p:nvSpPr>
        <p:spPr>
          <a:xfrm>
            <a:off x="1097280" y="2127047"/>
            <a:ext cx="48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5G</a:t>
            </a:r>
          </a:p>
        </p:txBody>
      </p:sp>
      <p:pic>
        <p:nvPicPr>
          <p:cNvPr id="34" name="Picture 2" descr="mage result for circle arrows">
            <a:extLst>
              <a:ext uri="{FF2B5EF4-FFF2-40B4-BE49-F238E27FC236}">
                <a16:creationId xmlns:a16="http://schemas.microsoft.com/office/drawing/2014/main" id="{40986FE4-5171-7A4E-8578-B37BC8D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5" y="2095568"/>
            <a:ext cx="274320" cy="2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CE216D-F07A-F64D-B1C4-391C8365C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023" y="1107795"/>
            <a:ext cx="3528097" cy="219456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B670ADF-4A8A-AF47-ADEE-4DF556BBD1F5}"/>
              </a:ext>
            </a:extLst>
          </p:cNvPr>
          <p:cNvGrpSpPr>
            <a:grpSpLocks noChangeAspect="1"/>
          </p:cNvGrpSpPr>
          <p:nvPr/>
        </p:nvGrpSpPr>
        <p:grpSpPr>
          <a:xfrm>
            <a:off x="2194560" y="3302355"/>
            <a:ext cx="2109740" cy="1005840"/>
            <a:chOff x="3491880" y="4955780"/>
            <a:chExt cx="3505723" cy="167138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09E9513-97DF-4349-9A14-3290C779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984" y="4955780"/>
              <a:ext cx="144016" cy="295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76F979-18EE-7E4D-AECE-C7B3B52C9829}"/>
                </a:ext>
              </a:extLst>
            </p:cNvPr>
            <p:cNvCxnSpPr/>
            <p:nvPr/>
          </p:nvCxnSpPr>
          <p:spPr>
            <a:xfrm>
              <a:off x="5436096" y="4955780"/>
              <a:ext cx="0" cy="295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B86757-4D08-434A-B218-E4FFA57441FF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4955780"/>
              <a:ext cx="144016" cy="2958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647E9F-9597-4A45-BA38-AD999A0DA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1880" y="5349041"/>
              <a:ext cx="3505723" cy="1278128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B66C11B-784A-6041-AE0C-40976EA91C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485" t="38235" r="25253" b="40196"/>
          <a:stretch/>
        </p:blipFill>
        <p:spPr>
          <a:xfrm>
            <a:off x="2163021" y="4559124"/>
            <a:ext cx="2578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109FD-9E2B-F04D-B00C-3BA31D736BB6}"/>
              </a:ext>
            </a:extLst>
          </p:cNvPr>
          <p:cNvSpPr/>
          <p:nvPr/>
        </p:nvSpPr>
        <p:spPr>
          <a:xfrm>
            <a:off x="609600" y="990601"/>
            <a:ext cx="5613400" cy="2451099"/>
          </a:xfrm>
          <a:prstGeom prst="rect">
            <a:avLst/>
          </a:prstGeom>
          <a:solidFill>
            <a:schemeClr val="bg1">
              <a:alpha val="6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1.pdf">
            <a:extLst>
              <a:ext uri="{FF2B5EF4-FFF2-40B4-BE49-F238E27FC236}">
                <a16:creationId xmlns:a16="http://schemas.microsoft.com/office/drawing/2014/main" id="{3833EB74-8E8B-FB4C-A560-4454817CB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2" t="58250" r="37951" b="6775"/>
          <a:stretch/>
        </p:blipFill>
        <p:spPr>
          <a:xfrm rot="16200000">
            <a:off x="929359" y="2398202"/>
            <a:ext cx="592418" cy="716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C0D1B-FEB8-8948-BB66-CEF65E0EF5DE}"/>
              </a:ext>
            </a:extLst>
          </p:cNvPr>
          <p:cNvSpPr txBox="1"/>
          <p:nvPr/>
        </p:nvSpPr>
        <p:spPr>
          <a:xfrm>
            <a:off x="623939" y="3028451"/>
            <a:ext cx="123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Base Population</a:t>
            </a:r>
          </a:p>
        </p:txBody>
      </p:sp>
      <p:pic>
        <p:nvPicPr>
          <p:cNvPr id="7" name="Picture 6" descr="figure1.pdf">
            <a:extLst>
              <a:ext uri="{FF2B5EF4-FFF2-40B4-BE49-F238E27FC236}">
                <a16:creationId xmlns:a16="http://schemas.microsoft.com/office/drawing/2014/main" id="{89D92473-652F-DD44-A1C0-0206159F7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51" t="58250" b="6624"/>
          <a:stretch/>
        </p:blipFill>
        <p:spPr>
          <a:xfrm rot="5400000">
            <a:off x="951095" y="1364075"/>
            <a:ext cx="640080" cy="712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FDCC5-B31C-2248-A0FC-86C17E5B6C62}"/>
              </a:ext>
            </a:extLst>
          </p:cNvPr>
          <p:cNvSpPr txBox="1"/>
          <p:nvPr/>
        </p:nvSpPr>
        <p:spPr>
          <a:xfrm>
            <a:off x="786596" y="1190199"/>
            <a:ext cx="87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charset="0"/>
                <a:ea typeface="Arial" charset="0"/>
                <a:cs typeface="Arial" charset="0"/>
              </a:rPr>
              <a:t>RILs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72E8-2969-4B49-987A-C18D07D102EC}"/>
              </a:ext>
            </a:extLst>
          </p:cNvPr>
          <p:cNvSpPr txBox="1"/>
          <p:nvPr/>
        </p:nvSpPr>
        <p:spPr>
          <a:xfrm>
            <a:off x="1097280" y="2127047"/>
            <a:ext cx="48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9G</a:t>
            </a:r>
          </a:p>
        </p:txBody>
      </p:sp>
      <p:pic>
        <p:nvPicPr>
          <p:cNvPr id="10" name="Picture 2" descr="mage result for circle arrows">
            <a:extLst>
              <a:ext uri="{FF2B5EF4-FFF2-40B4-BE49-F238E27FC236}">
                <a16:creationId xmlns:a16="http://schemas.microsoft.com/office/drawing/2014/main" id="{DA1BEFC0-8815-EB45-A792-593C18BC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41" y="2067277"/>
            <a:ext cx="34292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7E6C0-979A-8945-811A-95E56C09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023" y="1107795"/>
            <a:ext cx="3528097" cy="21945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40ECD-3DAC-7E4D-98A9-2D3E150701A7}"/>
              </a:ext>
            </a:extLst>
          </p:cNvPr>
          <p:cNvCxnSpPr>
            <a:cxnSpLocks/>
          </p:cNvCxnSpPr>
          <p:nvPr/>
        </p:nvCxnSpPr>
        <p:spPr>
          <a:xfrm>
            <a:off x="5216120" y="2552700"/>
            <a:ext cx="279730" cy="15240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AE5F2-460A-394F-991F-76C6359600BE}"/>
              </a:ext>
            </a:extLst>
          </p:cNvPr>
          <p:cNvCxnSpPr>
            <a:cxnSpLocks/>
          </p:cNvCxnSpPr>
          <p:nvPr/>
        </p:nvCxnSpPr>
        <p:spPr>
          <a:xfrm flipV="1">
            <a:off x="5216120" y="2271824"/>
            <a:ext cx="263543" cy="28087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5A101-AB30-FB46-915F-EF687D219439}"/>
              </a:ext>
            </a:extLst>
          </p:cNvPr>
          <p:cNvCxnSpPr>
            <a:cxnSpLocks/>
          </p:cNvCxnSpPr>
          <p:nvPr/>
        </p:nvCxnSpPr>
        <p:spPr>
          <a:xfrm flipV="1">
            <a:off x="5225726" y="1621810"/>
            <a:ext cx="253938" cy="93089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2BC0CC9-0869-BD43-B05E-8243ACBEFC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85" t="38235" r="25253" b="40196"/>
          <a:stretch/>
        </p:blipFill>
        <p:spPr>
          <a:xfrm rot="16200000">
            <a:off x="4887698" y="1857125"/>
            <a:ext cx="1830728" cy="5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BFA046-903D-FD47-B07A-56282C63E950}"/>
              </a:ext>
            </a:extLst>
          </p:cNvPr>
          <p:cNvCxnSpPr>
            <a:cxnSpLocks/>
          </p:cNvCxnSpPr>
          <p:nvPr/>
        </p:nvCxnSpPr>
        <p:spPr>
          <a:xfrm flipH="1">
            <a:off x="2767757" y="3074557"/>
            <a:ext cx="411528" cy="2763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CC210F-F006-A44F-A052-6BCA5646A999}"/>
              </a:ext>
            </a:extLst>
          </p:cNvPr>
          <p:cNvCxnSpPr>
            <a:cxnSpLocks/>
          </p:cNvCxnSpPr>
          <p:nvPr/>
        </p:nvCxnSpPr>
        <p:spPr>
          <a:xfrm flipH="1">
            <a:off x="3519256" y="3053388"/>
            <a:ext cx="178658" cy="2974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3C69B7-E98F-F64D-974A-DA4EAB8BA061}"/>
              </a:ext>
            </a:extLst>
          </p:cNvPr>
          <p:cNvCxnSpPr>
            <a:cxnSpLocks/>
          </p:cNvCxnSpPr>
          <p:nvPr/>
        </p:nvCxnSpPr>
        <p:spPr>
          <a:xfrm>
            <a:off x="4283620" y="3068581"/>
            <a:ext cx="72213" cy="2823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1F829CD-C6D1-B148-B541-B6EC0BD44B6C}"/>
              </a:ext>
            </a:extLst>
          </p:cNvPr>
          <p:cNvSpPr txBox="1"/>
          <p:nvPr/>
        </p:nvSpPr>
        <p:spPr>
          <a:xfrm rot="16200000">
            <a:off x="1210299" y="3822621"/>
            <a:ext cx="111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Offspring phenotypes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77B564-7EBB-C642-B810-6EEA4D7AFF93}"/>
              </a:ext>
            </a:extLst>
          </p:cNvPr>
          <p:cNvSpPr txBox="1"/>
          <p:nvPr/>
        </p:nvSpPr>
        <p:spPr>
          <a:xfrm rot="16200000">
            <a:off x="956148" y="4006826"/>
            <a:ext cx="70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FDD0C1D-7AFF-9449-A3C6-EBC526A9BA54}"/>
              </a:ext>
            </a:extLst>
          </p:cNvPr>
          <p:cNvGrpSpPr/>
          <p:nvPr/>
        </p:nvGrpSpPr>
        <p:grpSpPr>
          <a:xfrm>
            <a:off x="2052419" y="3417776"/>
            <a:ext cx="2845991" cy="1427508"/>
            <a:chOff x="2501900" y="6941792"/>
            <a:chExt cx="2845991" cy="142750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B0E64CE-CFD1-E943-BB14-80DFF56E9952}"/>
                </a:ext>
              </a:extLst>
            </p:cNvPr>
            <p:cNvGrpSpPr/>
            <p:nvPr/>
          </p:nvGrpSpPr>
          <p:grpSpPr>
            <a:xfrm>
              <a:off x="2596944" y="7038563"/>
              <a:ext cx="838471" cy="1231446"/>
              <a:chOff x="2596944" y="7038563"/>
              <a:chExt cx="838471" cy="1231446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645D6015-E4EB-8640-B7ED-3400D04E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44" y="7038563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C3E1E531-75A3-694C-B281-C7899877E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996" y="7628904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B579A9FB-75D8-1444-9F01-04BD15F70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134" y="7050090"/>
                <a:ext cx="437485" cy="574551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9678E686-47F8-3543-A26F-1E45FA8F4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069" y="7612345"/>
                <a:ext cx="466346" cy="615793"/>
              </a:xfrm>
              <a:prstGeom prst="rect">
                <a:avLst/>
              </a:prstGeom>
            </p:spPr>
          </p:pic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57F80832-FF8A-324E-9857-D510406CE7E3}"/>
                  </a:ext>
                </a:extLst>
              </p:cNvPr>
              <p:cNvSpPr/>
              <p:nvPr/>
            </p:nvSpPr>
            <p:spPr>
              <a:xfrm>
                <a:off x="2596944" y="7038563"/>
                <a:ext cx="820451" cy="1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DCD419E-30F6-4446-9B2F-04AEC8711CDD}"/>
                </a:ext>
              </a:extLst>
            </p:cNvPr>
            <p:cNvGrpSpPr/>
            <p:nvPr/>
          </p:nvGrpSpPr>
          <p:grpSpPr>
            <a:xfrm>
              <a:off x="3521082" y="7038563"/>
              <a:ext cx="838471" cy="1231446"/>
              <a:chOff x="2596944" y="7038563"/>
              <a:chExt cx="838471" cy="1231446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954612B5-859E-6349-9C4D-6E94015C9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44" y="7038563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8439689-3016-EB43-9492-1728447AF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996" y="7628904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D763BB2F-DAC2-8A4D-B0D6-4235A0850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134" y="7050090"/>
                <a:ext cx="437485" cy="574551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ED9DC9F1-EA8C-2340-8387-49D64569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069" y="7612345"/>
                <a:ext cx="466346" cy="615793"/>
              </a:xfrm>
              <a:prstGeom prst="rect">
                <a:avLst/>
              </a:prstGeom>
            </p:spPr>
          </p:pic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7DE19940-945F-034E-A9C0-1C0BEC085C9E}"/>
                  </a:ext>
                </a:extLst>
              </p:cNvPr>
              <p:cNvSpPr/>
              <p:nvPr/>
            </p:nvSpPr>
            <p:spPr>
              <a:xfrm>
                <a:off x="2596944" y="7038563"/>
                <a:ext cx="820451" cy="1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305CD25-3169-C54A-AF99-A861C70DABB9}"/>
                </a:ext>
              </a:extLst>
            </p:cNvPr>
            <p:cNvGrpSpPr/>
            <p:nvPr/>
          </p:nvGrpSpPr>
          <p:grpSpPr>
            <a:xfrm>
              <a:off x="4437539" y="7038563"/>
              <a:ext cx="838471" cy="1231446"/>
              <a:chOff x="2596944" y="7038563"/>
              <a:chExt cx="838471" cy="1231446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06531051-71D0-5C46-AA89-9829F2B38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44" y="7038563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41EF7D09-A84B-D040-8F5B-6A4E9B3AB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996" y="7628904"/>
                <a:ext cx="466346" cy="615793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291B386F-AC12-7A4A-AC16-A995045DC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134" y="7050090"/>
                <a:ext cx="437485" cy="574551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D7695140-9646-BF4E-B364-CAAB844F9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069" y="7612345"/>
                <a:ext cx="466346" cy="615793"/>
              </a:xfrm>
              <a:prstGeom prst="rect">
                <a:avLst/>
              </a:prstGeom>
            </p:spPr>
          </p:pic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E6FD44AD-8DC6-0B4F-9BF8-F8245632FBA3}"/>
                  </a:ext>
                </a:extLst>
              </p:cNvPr>
              <p:cNvSpPr/>
              <p:nvPr/>
            </p:nvSpPr>
            <p:spPr>
              <a:xfrm>
                <a:off x="2596944" y="7038563"/>
                <a:ext cx="820451" cy="1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ound Same Side Corner Rectangle 122">
              <a:extLst>
                <a:ext uri="{FF2B5EF4-FFF2-40B4-BE49-F238E27FC236}">
                  <a16:creationId xmlns:a16="http://schemas.microsoft.com/office/drawing/2014/main" id="{A7F7049C-94BB-2A44-A495-73DFF7FD3D0D}"/>
                </a:ext>
              </a:extLst>
            </p:cNvPr>
            <p:cNvSpPr/>
            <p:nvPr/>
          </p:nvSpPr>
          <p:spPr>
            <a:xfrm>
              <a:off x="2501900" y="6941792"/>
              <a:ext cx="2845991" cy="1427508"/>
            </a:xfrm>
            <a:prstGeom prst="round2Same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E2EC4B7-FE62-C04D-8520-760DE2C588CB}"/>
              </a:ext>
            </a:extLst>
          </p:cNvPr>
          <p:cNvCxnSpPr/>
          <p:nvPr/>
        </p:nvCxnSpPr>
        <p:spPr>
          <a:xfrm>
            <a:off x="1506845" y="3722569"/>
            <a:ext cx="0" cy="8229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F551D3F-5952-B744-9942-7772D299C39B}"/>
              </a:ext>
            </a:extLst>
          </p:cNvPr>
          <p:cNvGrpSpPr/>
          <p:nvPr/>
        </p:nvGrpSpPr>
        <p:grpSpPr>
          <a:xfrm>
            <a:off x="4915948" y="3526074"/>
            <a:ext cx="302506" cy="1142609"/>
            <a:chOff x="4738148" y="6574074"/>
            <a:chExt cx="302506" cy="114260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87938C5-6F08-6E49-8640-9DCE873049E0}"/>
                </a:ext>
              </a:extLst>
            </p:cNvPr>
            <p:cNvCxnSpPr>
              <a:cxnSpLocks/>
            </p:cNvCxnSpPr>
            <p:nvPr/>
          </p:nvCxnSpPr>
          <p:spPr>
            <a:xfrm>
              <a:off x="4738148" y="7178340"/>
              <a:ext cx="302506" cy="538343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1C1EE3D-A40F-D344-8323-2052889254C0}"/>
                </a:ext>
              </a:extLst>
            </p:cNvPr>
            <p:cNvCxnSpPr>
              <a:cxnSpLocks/>
            </p:cNvCxnSpPr>
            <p:nvPr/>
          </p:nvCxnSpPr>
          <p:spPr>
            <a:xfrm>
              <a:off x="4738148" y="7178340"/>
              <a:ext cx="28165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6EA220-4526-FE47-A6C8-59DD41E66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148" y="6574074"/>
              <a:ext cx="292900" cy="604266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C5FA02C-7DA4-2542-8E72-8B883B58DC79}"/>
              </a:ext>
            </a:extLst>
          </p:cNvPr>
          <p:cNvSpPr txBox="1"/>
          <p:nvPr/>
        </p:nvSpPr>
        <p:spPr>
          <a:xfrm>
            <a:off x="5228085" y="4845284"/>
            <a:ext cx="59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Diets 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72AADCCD-2D1D-BF4B-B6FB-D29302E2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697876" y="3865761"/>
            <a:ext cx="1598724" cy="46972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014BBF96-83AA-2447-B9C3-0771CFF0999F}"/>
              </a:ext>
            </a:extLst>
          </p:cNvPr>
          <p:cNvSpPr txBox="1"/>
          <p:nvPr/>
        </p:nvSpPr>
        <p:spPr>
          <a:xfrm>
            <a:off x="4571713" y="2726418"/>
            <a:ext cx="80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 . . .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7018C-E6AA-4646-8986-80FEA843871D}"/>
              </a:ext>
            </a:extLst>
          </p:cNvPr>
          <p:cNvSpPr/>
          <p:nvPr/>
        </p:nvSpPr>
        <p:spPr>
          <a:xfrm>
            <a:off x="1641518" y="2900459"/>
            <a:ext cx="195072" cy="17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1253C0-F329-3743-AA76-67521EA84DCA}"/>
              </a:ext>
            </a:extLst>
          </p:cNvPr>
          <p:cNvSpPr/>
          <p:nvPr/>
        </p:nvSpPr>
        <p:spPr>
          <a:xfrm>
            <a:off x="940038" y="870194"/>
            <a:ext cx="4971328" cy="42828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60B12C-46AC-2D4C-B32B-DB680E4F8D76}"/>
              </a:ext>
            </a:extLst>
          </p:cNvPr>
          <p:cNvSpPr txBox="1"/>
          <p:nvPr/>
        </p:nvSpPr>
        <p:spPr>
          <a:xfrm>
            <a:off x="3567788" y="2727703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D385A4-9898-CB43-854A-4AC52E5C5572}"/>
              </a:ext>
            </a:extLst>
          </p:cNvPr>
          <p:cNvSpPr txBox="1"/>
          <p:nvPr/>
        </p:nvSpPr>
        <p:spPr>
          <a:xfrm>
            <a:off x="4101607" y="2727703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29E67-36D5-3044-B175-2BC8EBC8F830}"/>
              </a:ext>
            </a:extLst>
          </p:cNvPr>
          <p:cNvSpPr txBox="1"/>
          <p:nvPr/>
        </p:nvSpPr>
        <p:spPr>
          <a:xfrm>
            <a:off x="3050784" y="2726418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♀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61A444-0B04-6445-99FE-BF284D2BD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56" y="1159254"/>
            <a:ext cx="437485" cy="57455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D26FE19-DEA2-AD45-B1C9-B61C5CD59B74}"/>
              </a:ext>
            </a:extLst>
          </p:cNvPr>
          <p:cNvGrpSpPr/>
          <p:nvPr/>
        </p:nvGrpSpPr>
        <p:grpSpPr>
          <a:xfrm>
            <a:off x="2982638" y="2168343"/>
            <a:ext cx="1510092" cy="634392"/>
            <a:chOff x="2039161" y="1688541"/>
            <a:chExt cx="1510092" cy="634392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9935623-266F-004A-AC16-88952E78E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161" y="1707140"/>
              <a:ext cx="466346" cy="615793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FDAC9A10-943B-E549-B2C6-51C6FFEA0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34" y="1688541"/>
              <a:ext cx="466346" cy="615793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0F844C3-F4F6-3547-BB62-ECAAFEC9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907" y="1707139"/>
              <a:ext cx="466346" cy="615793"/>
            </a:xfrm>
            <a:prstGeom prst="rect">
              <a:avLst/>
            </a:prstGeom>
          </p:spPr>
        </p:pic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A4BBD4-4974-BA42-A78C-B579701AA389}"/>
              </a:ext>
            </a:extLst>
          </p:cNvPr>
          <p:cNvCxnSpPr>
            <a:cxnSpLocks/>
          </p:cNvCxnSpPr>
          <p:nvPr/>
        </p:nvCxnSpPr>
        <p:spPr>
          <a:xfrm flipH="1">
            <a:off x="3215811" y="1733805"/>
            <a:ext cx="522188" cy="4531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246581-E0B6-284E-AA99-533439AA8D91}"/>
              </a:ext>
            </a:extLst>
          </p:cNvPr>
          <p:cNvCxnSpPr>
            <a:cxnSpLocks/>
          </p:cNvCxnSpPr>
          <p:nvPr/>
        </p:nvCxnSpPr>
        <p:spPr>
          <a:xfrm flipH="1">
            <a:off x="3737684" y="1733805"/>
            <a:ext cx="315" cy="4345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E21BC4-D4D7-3246-B685-CF3B60719EE6}"/>
              </a:ext>
            </a:extLst>
          </p:cNvPr>
          <p:cNvCxnSpPr>
            <a:cxnSpLocks/>
          </p:cNvCxnSpPr>
          <p:nvPr/>
        </p:nvCxnSpPr>
        <p:spPr>
          <a:xfrm>
            <a:off x="3737999" y="1733805"/>
            <a:ext cx="521558" cy="4531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410BA8-79CD-604A-85F0-986A545CEC67}"/>
              </a:ext>
            </a:extLst>
          </p:cNvPr>
          <p:cNvSpPr txBox="1"/>
          <p:nvPr/>
        </p:nvSpPr>
        <p:spPr>
          <a:xfrm>
            <a:off x="3520647" y="865706"/>
            <a:ext cx="14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 ♂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 . . . . ♂</a:t>
            </a:r>
            <a:r>
              <a:rPr lang="en-US" sz="1400" baseline="-25000" dirty="0">
                <a:latin typeface="Arial" charset="0"/>
                <a:ea typeface="Arial" charset="0"/>
                <a:cs typeface="Arial" charset="0"/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773723-551E-7D43-8A0A-9948BF761DC8}"/>
              </a:ext>
            </a:extLst>
          </p:cNvPr>
          <p:cNvSpPr txBox="1"/>
          <p:nvPr/>
        </p:nvSpPr>
        <p:spPr>
          <a:xfrm>
            <a:off x="2507489" y="1374680"/>
            <a:ext cx="75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Sires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970140-1DAA-7D4C-A614-081FDB251AD1}"/>
              </a:ext>
            </a:extLst>
          </p:cNvPr>
          <p:cNvSpPr txBox="1"/>
          <p:nvPr/>
        </p:nvSpPr>
        <p:spPr>
          <a:xfrm>
            <a:off x="2498516" y="2376770"/>
            <a:ext cx="75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Dams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081EB6-75C4-994C-AAE8-BC00085086F9}"/>
              </a:ext>
            </a:extLst>
          </p:cNvPr>
          <p:cNvSpPr txBox="1"/>
          <p:nvPr/>
        </p:nvSpPr>
        <p:spPr>
          <a:xfrm rot="16200000">
            <a:off x="1861074" y="1873600"/>
            <a:ext cx="997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Factors 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968EC3-FBD9-5F4D-95E1-D64813016ACB}"/>
              </a:ext>
            </a:extLst>
          </p:cNvPr>
          <p:cNvCxnSpPr/>
          <p:nvPr/>
        </p:nvCxnSpPr>
        <p:spPr>
          <a:xfrm>
            <a:off x="2541646" y="1456112"/>
            <a:ext cx="0" cy="1188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57315E5-F25A-7040-9E41-244549D11175}"/>
              </a:ext>
            </a:extLst>
          </p:cNvPr>
          <p:cNvGrpSpPr/>
          <p:nvPr/>
        </p:nvGrpSpPr>
        <p:grpSpPr>
          <a:xfrm>
            <a:off x="940038" y="1002032"/>
            <a:ext cx="1235152" cy="2083921"/>
            <a:chOff x="762238" y="4050032"/>
            <a:chExt cx="1235152" cy="2083921"/>
          </a:xfrm>
        </p:grpSpPr>
        <p:pic>
          <p:nvPicPr>
            <p:cNvPr id="145" name="Picture 144" descr="figure1.pdf">
              <a:extLst>
                <a:ext uri="{FF2B5EF4-FFF2-40B4-BE49-F238E27FC236}">
                  <a16:creationId xmlns:a16="http://schemas.microsoft.com/office/drawing/2014/main" id="{76426484-90F4-2846-B6E6-DF51EA9EE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202" t="58250" r="37951" b="6775"/>
            <a:stretch/>
          </p:blipFill>
          <p:spPr>
            <a:xfrm rot="16200000">
              <a:off x="1017653" y="5258035"/>
              <a:ext cx="592418" cy="716205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13F6EC5-602C-7F4D-8F51-D808A40A01B5}"/>
                </a:ext>
              </a:extLst>
            </p:cNvPr>
            <p:cNvSpPr txBox="1"/>
            <p:nvPr/>
          </p:nvSpPr>
          <p:spPr>
            <a:xfrm>
              <a:off x="762238" y="5887732"/>
              <a:ext cx="1235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Base Population</a:t>
              </a:r>
            </a:p>
          </p:txBody>
        </p:sp>
        <p:pic>
          <p:nvPicPr>
            <p:cNvPr id="147" name="Picture 146" descr="figure1.pdf">
              <a:extLst>
                <a:ext uri="{FF2B5EF4-FFF2-40B4-BE49-F238E27FC236}">
                  <a16:creationId xmlns:a16="http://schemas.microsoft.com/office/drawing/2014/main" id="{ACAA739B-80B7-9747-BF74-006C224B8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251" t="58250" b="6624"/>
            <a:stretch/>
          </p:blipFill>
          <p:spPr>
            <a:xfrm rot="5400000">
              <a:off x="1039389" y="4223908"/>
              <a:ext cx="640080" cy="71220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BBBF083-F054-924D-B55F-E9989E1149BC}"/>
                </a:ext>
              </a:extLst>
            </p:cNvPr>
            <p:cNvSpPr txBox="1"/>
            <p:nvPr/>
          </p:nvSpPr>
          <p:spPr>
            <a:xfrm>
              <a:off x="874890" y="4050032"/>
              <a:ext cx="8721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RILs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AD52EA7-CCB1-BB40-AE0A-2F415C11864A}"/>
                </a:ext>
              </a:extLst>
            </p:cNvPr>
            <p:cNvSpPr txBox="1"/>
            <p:nvPr/>
          </p:nvSpPr>
          <p:spPr>
            <a:xfrm>
              <a:off x="1185574" y="4986880"/>
              <a:ext cx="4863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5G</a:t>
              </a:r>
            </a:p>
          </p:txBody>
        </p:sp>
        <p:pic>
          <p:nvPicPr>
            <p:cNvPr id="150" name="Picture 2" descr="mage result for circle arrows">
              <a:extLst>
                <a:ext uri="{FF2B5EF4-FFF2-40B4-BE49-F238E27FC236}">
                  <a16:creationId xmlns:a16="http://schemas.microsoft.com/office/drawing/2014/main" id="{EC23D3A4-645F-854B-8AD3-C2DC775A0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35" y="4927110"/>
              <a:ext cx="342926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8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014BBF96-83AA-2447-B9C3-0771CFF0999F}"/>
              </a:ext>
            </a:extLst>
          </p:cNvPr>
          <p:cNvSpPr txBox="1"/>
          <p:nvPr/>
        </p:nvSpPr>
        <p:spPr>
          <a:xfrm>
            <a:off x="3848086" y="4334765"/>
            <a:ext cx="103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. . . </a:t>
            </a:r>
            <a:r>
              <a:rPr lang="en-US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♀</a:t>
            </a:r>
            <a:r>
              <a:rPr lang="en-US" sz="1400" baseline="-25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79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1253C0-F329-3743-AA76-67521EA84DCA}"/>
              </a:ext>
            </a:extLst>
          </p:cNvPr>
          <p:cNvSpPr/>
          <p:nvPr/>
        </p:nvSpPr>
        <p:spPr>
          <a:xfrm>
            <a:off x="141403" y="1206631"/>
            <a:ext cx="4740016" cy="54675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A4BBD4-4974-BA42-A78C-B579701AA389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545627" y="3867794"/>
            <a:ext cx="1021744" cy="5117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246581-E0B6-284E-AA99-533439AA8D91}"/>
              </a:ext>
            </a:extLst>
          </p:cNvPr>
          <p:cNvCxnSpPr>
            <a:cxnSpLocks/>
          </p:cNvCxnSpPr>
          <p:nvPr/>
        </p:nvCxnSpPr>
        <p:spPr>
          <a:xfrm flipH="1">
            <a:off x="2567370" y="3867794"/>
            <a:ext cx="1" cy="5486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E21BC4-D4D7-3246-B685-CF3B60719EE6}"/>
              </a:ext>
            </a:extLst>
          </p:cNvPr>
          <p:cNvCxnSpPr>
            <a:cxnSpLocks/>
          </p:cNvCxnSpPr>
          <p:nvPr/>
        </p:nvCxnSpPr>
        <p:spPr>
          <a:xfrm>
            <a:off x="2567370" y="3867794"/>
            <a:ext cx="908157" cy="5451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410BA8-79CD-604A-85F0-986A545CEC67}"/>
              </a:ext>
            </a:extLst>
          </p:cNvPr>
          <p:cNvSpPr txBox="1"/>
          <p:nvPr/>
        </p:nvSpPr>
        <p:spPr>
          <a:xfrm>
            <a:off x="1868491" y="3525102"/>
            <a:ext cx="14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♂</a:t>
            </a:r>
            <a:r>
              <a:rPr lang="en-US" sz="1400" baseline="-25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 . . . . ♂</a:t>
            </a:r>
            <a:r>
              <a:rPr lang="en-US" sz="1400" baseline="-25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29E67-36D5-3044-B175-2BC8EBC8F830}"/>
              </a:ext>
            </a:extLst>
          </p:cNvPr>
          <p:cNvSpPr txBox="1"/>
          <p:nvPr/>
        </p:nvSpPr>
        <p:spPr>
          <a:xfrm>
            <a:off x="1341311" y="4379525"/>
            <a:ext cx="40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♀</a:t>
            </a:r>
            <a:r>
              <a:rPr lang="en-US" sz="1400" baseline="-25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49C41D-0846-2544-B616-E86B1C41CA9D}"/>
              </a:ext>
            </a:extLst>
          </p:cNvPr>
          <p:cNvCxnSpPr>
            <a:cxnSpLocks/>
          </p:cNvCxnSpPr>
          <p:nvPr/>
        </p:nvCxnSpPr>
        <p:spPr>
          <a:xfrm flipH="1">
            <a:off x="1188365" y="4693947"/>
            <a:ext cx="305464" cy="3919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A5378D-53BA-9F4E-A3C9-F36B385391B2}"/>
              </a:ext>
            </a:extLst>
          </p:cNvPr>
          <p:cNvCxnSpPr>
            <a:cxnSpLocks/>
          </p:cNvCxnSpPr>
          <p:nvPr/>
        </p:nvCxnSpPr>
        <p:spPr>
          <a:xfrm flipH="1">
            <a:off x="1448072" y="4693947"/>
            <a:ext cx="45758" cy="4355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686E80-22D0-2A4C-847B-BE26141DED3B}"/>
              </a:ext>
            </a:extLst>
          </p:cNvPr>
          <p:cNvCxnSpPr>
            <a:cxnSpLocks/>
          </p:cNvCxnSpPr>
          <p:nvPr/>
        </p:nvCxnSpPr>
        <p:spPr>
          <a:xfrm>
            <a:off x="1493829" y="4693947"/>
            <a:ext cx="226940" cy="4225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EB73AA-57A2-A84B-B0DB-903C38B93116}"/>
              </a:ext>
            </a:extLst>
          </p:cNvPr>
          <p:cNvGrpSpPr/>
          <p:nvPr/>
        </p:nvGrpSpPr>
        <p:grpSpPr>
          <a:xfrm>
            <a:off x="1372457" y="5182739"/>
            <a:ext cx="158500" cy="1087780"/>
            <a:chOff x="1993271" y="3948636"/>
            <a:chExt cx="158500" cy="1087780"/>
          </a:xfrm>
        </p:grpSpPr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543FB1E3-446C-0C4C-935A-759B367A2246}"/>
                </a:ext>
              </a:extLst>
            </p:cNvPr>
            <p:cNvSpPr/>
            <p:nvPr/>
          </p:nvSpPr>
          <p:spPr>
            <a:xfrm>
              <a:off x="1993271" y="3948636"/>
              <a:ext cx="64008" cy="320040"/>
            </a:xfrm>
            <a:prstGeom prst="can">
              <a:avLst/>
            </a:prstGeom>
            <a:solidFill>
              <a:srgbClr val="99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an 91">
              <a:extLst>
                <a:ext uri="{FF2B5EF4-FFF2-40B4-BE49-F238E27FC236}">
                  <a16:creationId xmlns:a16="http://schemas.microsoft.com/office/drawing/2014/main" id="{2FF2260D-EB12-324F-9FAB-009154EC1C08}"/>
                </a:ext>
              </a:extLst>
            </p:cNvPr>
            <p:cNvSpPr/>
            <p:nvPr/>
          </p:nvSpPr>
          <p:spPr>
            <a:xfrm>
              <a:off x="2087763" y="3948636"/>
              <a:ext cx="64008" cy="320040"/>
            </a:xfrm>
            <a:prstGeom prst="can">
              <a:avLst/>
            </a:prstGeom>
            <a:solidFill>
              <a:srgbClr val="99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an 92">
              <a:extLst>
                <a:ext uri="{FF2B5EF4-FFF2-40B4-BE49-F238E27FC236}">
                  <a16:creationId xmlns:a16="http://schemas.microsoft.com/office/drawing/2014/main" id="{3B786C7C-D946-404F-A394-DEA90CCA1743}"/>
                </a:ext>
              </a:extLst>
            </p:cNvPr>
            <p:cNvSpPr/>
            <p:nvPr/>
          </p:nvSpPr>
          <p:spPr>
            <a:xfrm>
              <a:off x="1993271" y="4332506"/>
              <a:ext cx="64008" cy="320040"/>
            </a:xfrm>
            <a:prstGeom prst="can">
              <a:avLst/>
            </a:prstGeom>
            <a:solidFill>
              <a:srgbClr val="E69E0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8AC1828B-B013-2545-9340-F49B0EE2B770}"/>
                </a:ext>
              </a:extLst>
            </p:cNvPr>
            <p:cNvSpPr/>
            <p:nvPr/>
          </p:nvSpPr>
          <p:spPr>
            <a:xfrm>
              <a:off x="2087763" y="4332506"/>
              <a:ext cx="64008" cy="320040"/>
            </a:xfrm>
            <a:prstGeom prst="can">
              <a:avLst/>
            </a:prstGeom>
            <a:solidFill>
              <a:srgbClr val="E69E0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an 94">
              <a:extLst>
                <a:ext uri="{FF2B5EF4-FFF2-40B4-BE49-F238E27FC236}">
                  <a16:creationId xmlns:a16="http://schemas.microsoft.com/office/drawing/2014/main" id="{3E63CE96-3330-494C-8703-1613723E64C4}"/>
                </a:ext>
              </a:extLst>
            </p:cNvPr>
            <p:cNvSpPr/>
            <p:nvPr/>
          </p:nvSpPr>
          <p:spPr>
            <a:xfrm>
              <a:off x="1993271" y="4716376"/>
              <a:ext cx="64008" cy="320040"/>
            </a:xfrm>
            <a:prstGeom prst="can">
              <a:avLst/>
            </a:prstGeom>
            <a:solidFill>
              <a:srgbClr val="55B4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an 95">
              <a:extLst>
                <a:ext uri="{FF2B5EF4-FFF2-40B4-BE49-F238E27FC236}">
                  <a16:creationId xmlns:a16="http://schemas.microsoft.com/office/drawing/2014/main" id="{471EAD1D-CBCE-9747-A5DA-748E5D868D72}"/>
                </a:ext>
              </a:extLst>
            </p:cNvPr>
            <p:cNvSpPr/>
            <p:nvPr/>
          </p:nvSpPr>
          <p:spPr>
            <a:xfrm>
              <a:off x="2087763" y="4716376"/>
              <a:ext cx="64008" cy="320040"/>
            </a:xfrm>
            <a:prstGeom prst="can">
              <a:avLst/>
            </a:prstGeom>
            <a:solidFill>
              <a:srgbClr val="55B4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AA2C8AF-608B-A242-BEEE-8DB9CCD6B4F4}"/>
              </a:ext>
            </a:extLst>
          </p:cNvPr>
          <p:cNvGrpSpPr/>
          <p:nvPr/>
        </p:nvGrpSpPr>
        <p:grpSpPr>
          <a:xfrm>
            <a:off x="1656761" y="5183485"/>
            <a:ext cx="158500" cy="1087780"/>
            <a:chOff x="1993271" y="3948636"/>
            <a:chExt cx="158500" cy="1087780"/>
          </a:xfrm>
        </p:grpSpPr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668B07DA-2C1B-AA48-A96E-185785F75D03}"/>
                </a:ext>
              </a:extLst>
            </p:cNvPr>
            <p:cNvSpPr/>
            <p:nvPr/>
          </p:nvSpPr>
          <p:spPr>
            <a:xfrm>
              <a:off x="1993271" y="3948636"/>
              <a:ext cx="64008" cy="320040"/>
            </a:xfrm>
            <a:prstGeom prst="can">
              <a:avLst/>
            </a:prstGeom>
            <a:solidFill>
              <a:srgbClr val="99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an 137">
              <a:extLst>
                <a:ext uri="{FF2B5EF4-FFF2-40B4-BE49-F238E27FC236}">
                  <a16:creationId xmlns:a16="http://schemas.microsoft.com/office/drawing/2014/main" id="{5D3F80EB-CEE7-C449-8A64-59C77CA087A3}"/>
                </a:ext>
              </a:extLst>
            </p:cNvPr>
            <p:cNvSpPr/>
            <p:nvPr/>
          </p:nvSpPr>
          <p:spPr>
            <a:xfrm>
              <a:off x="2087763" y="3948636"/>
              <a:ext cx="64008" cy="320040"/>
            </a:xfrm>
            <a:prstGeom prst="can">
              <a:avLst/>
            </a:prstGeom>
            <a:solidFill>
              <a:srgbClr val="99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Can 138">
              <a:extLst>
                <a:ext uri="{FF2B5EF4-FFF2-40B4-BE49-F238E27FC236}">
                  <a16:creationId xmlns:a16="http://schemas.microsoft.com/office/drawing/2014/main" id="{627BD3AD-C221-904F-AE06-B5385141556A}"/>
                </a:ext>
              </a:extLst>
            </p:cNvPr>
            <p:cNvSpPr/>
            <p:nvPr/>
          </p:nvSpPr>
          <p:spPr>
            <a:xfrm>
              <a:off x="1993271" y="4332506"/>
              <a:ext cx="64008" cy="320040"/>
            </a:xfrm>
            <a:prstGeom prst="can">
              <a:avLst/>
            </a:prstGeom>
            <a:solidFill>
              <a:srgbClr val="E69E0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938980D4-4745-684D-B2F0-D99C5C167CD3}"/>
                </a:ext>
              </a:extLst>
            </p:cNvPr>
            <p:cNvSpPr/>
            <p:nvPr/>
          </p:nvSpPr>
          <p:spPr>
            <a:xfrm>
              <a:off x="2087763" y="4332506"/>
              <a:ext cx="64008" cy="320040"/>
            </a:xfrm>
            <a:prstGeom prst="can">
              <a:avLst/>
            </a:prstGeom>
            <a:solidFill>
              <a:srgbClr val="E69E0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an 140">
              <a:extLst>
                <a:ext uri="{FF2B5EF4-FFF2-40B4-BE49-F238E27FC236}">
                  <a16:creationId xmlns:a16="http://schemas.microsoft.com/office/drawing/2014/main" id="{9E5B683E-E991-F748-B18D-B96CC1DD7ECE}"/>
                </a:ext>
              </a:extLst>
            </p:cNvPr>
            <p:cNvSpPr/>
            <p:nvPr/>
          </p:nvSpPr>
          <p:spPr>
            <a:xfrm>
              <a:off x="1993271" y="4716376"/>
              <a:ext cx="64008" cy="320040"/>
            </a:xfrm>
            <a:prstGeom prst="can">
              <a:avLst/>
            </a:prstGeom>
            <a:solidFill>
              <a:srgbClr val="55B4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an 142">
              <a:extLst>
                <a:ext uri="{FF2B5EF4-FFF2-40B4-BE49-F238E27FC236}">
                  <a16:creationId xmlns:a16="http://schemas.microsoft.com/office/drawing/2014/main" id="{3C827D31-EF2E-6C44-AB5D-F8EAA432C450}"/>
                </a:ext>
              </a:extLst>
            </p:cNvPr>
            <p:cNvSpPr/>
            <p:nvPr/>
          </p:nvSpPr>
          <p:spPr>
            <a:xfrm>
              <a:off x="2087763" y="4716376"/>
              <a:ext cx="64008" cy="320040"/>
            </a:xfrm>
            <a:prstGeom prst="can">
              <a:avLst/>
            </a:prstGeom>
            <a:solidFill>
              <a:srgbClr val="55B4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2F5F4DA-96A0-D641-9C53-00ACCB8DC717}"/>
              </a:ext>
            </a:extLst>
          </p:cNvPr>
          <p:cNvGrpSpPr/>
          <p:nvPr/>
        </p:nvGrpSpPr>
        <p:grpSpPr>
          <a:xfrm>
            <a:off x="1093873" y="5182739"/>
            <a:ext cx="158500" cy="1087780"/>
            <a:chOff x="1993271" y="3948636"/>
            <a:chExt cx="158500" cy="1087780"/>
          </a:xfrm>
        </p:grpSpPr>
        <p:sp>
          <p:nvSpPr>
            <p:cNvPr id="152" name="Can 151">
              <a:extLst>
                <a:ext uri="{FF2B5EF4-FFF2-40B4-BE49-F238E27FC236}">
                  <a16:creationId xmlns:a16="http://schemas.microsoft.com/office/drawing/2014/main" id="{B7B5D45D-D03A-F645-AEE6-00C873D2BEF5}"/>
                </a:ext>
              </a:extLst>
            </p:cNvPr>
            <p:cNvSpPr/>
            <p:nvPr/>
          </p:nvSpPr>
          <p:spPr>
            <a:xfrm>
              <a:off x="1993271" y="3948636"/>
              <a:ext cx="64008" cy="320040"/>
            </a:xfrm>
            <a:prstGeom prst="can">
              <a:avLst/>
            </a:prstGeom>
            <a:solidFill>
              <a:srgbClr val="99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an 152">
              <a:extLst>
                <a:ext uri="{FF2B5EF4-FFF2-40B4-BE49-F238E27FC236}">
                  <a16:creationId xmlns:a16="http://schemas.microsoft.com/office/drawing/2014/main" id="{87CC3947-1EA6-9945-B93F-3F815CEC6219}"/>
                </a:ext>
              </a:extLst>
            </p:cNvPr>
            <p:cNvSpPr/>
            <p:nvPr/>
          </p:nvSpPr>
          <p:spPr>
            <a:xfrm>
              <a:off x="2087763" y="3948636"/>
              <a:ext cx="64008" cy="320040"/>
            </a:xfrm>
            <a:prstGeom prst="can">
              <a:avLst/>
            </a:prstGeom>
            <a:solidFill>
              <a:srgbClr val="9999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Can 153">
              <a:extLst>
                <a:ext uri="{FF2B5EF4-FFF2-40B4-BE49-F238E27FC236}">
                  <a16:creationId xmlns:a16="http://schemas.microsoft.com/office/drawing/2014/main" id="{5E9773DC-C075-0F46-8A7E-713864FACD5D}"/>
                </a:ext>
              </a:extLst>
            </p:cNvPr>
            <p:cNvSpPr/>
            <p:nvPr/>
          </p:nvSpPr>
          <p:spPr>
            <a:xfrm>
              <a:off x="1993271" y="4332506"/>
              <a:ext cx="64008" cy="320040"/>
            </a:xfrm>
            <a:prstGeom prst="can">
              <a:avLst/>
            </a:prstGeom>
            <a:solidFill>
              <a:srgbClr val="E69E0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an 154">
              <a:extLst>
                <a:ext uri="{FF2B5EF4-FFF2-40B4-BE49-F238E27FC236}">
                  <a16:creationId xmlns:a16="http://schemas.microsoft.com/office/drawing/2014/main" id="{26BBA493-42AF-0549-817F-8E1CABF94678}"/>
                </a:ext>
              </a:extLst>
            </p:cNvPr>
            <p:cNvSpPr/>
            <p:nvPr/>
          </p:nvSpPr>
          <p:spPr>
            <a:xfrm>
              <a:off x="2087763" y="4332506"/>
              <a:ext cx="64008" cy="320040"/>
            </a:xfrm>
            <a:prstGeom prst="can">
              <a:avLst/>
            </a:prstGeom>
            <a:solidFill>
              <a:srgbClr val="E69E0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Can 155">
              <a:extLst>
                <a:ext uri="{FF2B5EF4-FFF2-40B4-BE49-F238E27FC236}">
                  <a16:creationId xmlns:a16="http://schemas.microsoft.com/office/drawing/2014/main" id="{4597837D-870E-424B-8D5C-145EDF1B4072}"/>
                </a:ext>
              </a:extLst>
            </p:cNvPr>
            <p:cNvSpPr/>
            <p:nvPr/>
          </p:nvSpPr>
          <p:spPr>
            <a:xfrm>
              <a:off x="1993271" y="4716376"/>
              <a:ext cx="64008" cy="320040"/>
            </a:xfrm>
            <a:prstGeom prst="can">
              <a:avLst/>
            </a:prstGeom>
            <a:solidFill>
              <a:srgbClr val="55B4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Can 156">
              <a:extLst>
                <a:ext uri="{FF2B5EF4-FFF2-40B4-BE49-F238E27FC236}">
                  <a16:creationId xmlns:a16="http://schemas.microsoft.com/office/drawing/2014/main" id="{57B6B93C-9904-3B40-8219-BAB63B8F5767}"/>
                </a:ext>
              </a:extLst>
            </p:cNvPr>
            <p:cNvSpPr/>
            <p:nvPr/>
          </p:nvSpPr>
          <p:spPr>
            <a:xfrm>
              <a:off x="2087763" y="4716376"/>
              <a:ext cx="64008" cy="320040"/>
            </a:xfrm>
            <a:prstGeom prst="can">
              <a:avLst/>
            </a:prstGeom>
            <a:solidFill>
              <a:srgbClr val="55B4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CB9B52-8F21-7344-9D87-A9F3F152FAC4}"/>
              </a:ext>
            </a:extLst>
          </p:cNvPr>
          <p:cNvGrpSpPr/>
          <p:nvPr/>
        </p:nvGrpSpPr>
        <p:grpSpPr>
          <a:xfrm>
            <a:off x="2149676" y="4379731"/>
            <a:ext cx="721388" cy="1890260"/>
            <a:chOff x="2281941" y="3136476"/>
            <a:chExt cx="721388" cy="189026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60B12C-46AC-2D4C-B32B-DB680E4F8D76}"/>
                </a:ext>
              </a:extLst>
            </p:cNvPr>
            <p:cNvSpPr txBox="1"/>
            <p:nvPr/>
          </p:nvSpPr>
          <p:spPr>
            <a:xfrm>
              <a:off x="2518094" y="3136476"/>
              <a:ext cx="408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♀</a:t>
              </a:r>
              <a:r>
                <a:rPr lang="en-US" sz="1400" baseline="-25000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E8D0726-B10D-314D-B3B1-047F91387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6433" y="3449418"/>
              <a:ext cx="305464" cy="3919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D6E80C-691C-1841-B034-9B6D3CEEA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140" y="3449418"/>
              <a:ext cx="45758" cy="43556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5ED206-FF3A-CD4C-8562-3B4D322D40E2}"/>
                </a:ext>
              </a:extLst>
            </p:cNvPr>
            <p:cNvCxnSpPr>
              <a:cxnSpLocks/>
            </p:cNvCxnSpPr>
            <p:nvPr/>
          </p:nvCxnSpPr>
          <p:spPr>
            <a:xfrm>
              <a:off x="2681897" y="3449418"/>
              <a:ext cx="226940" cy="4225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4C0A47A-7CB7-8142-AB1C-02EA31D6C624}"/>
                </a:ext>
              </a:extLst>
            </p:cNvPr>
            <p:cNvGrpSpPr/>
            <p:nvPr/>
          </p:nvGrpSpPr>
          <p:grpSpPr>
            <a:xfrm>
              <a:off x="2560525" y="3938210"/>
              <a:ext cx="158500" cy="1087780"/>
              <a:chOff x="1993271" y="3948636"/>
              <a:chExt cx="158500" cy="1087780"/>
            </a:xfrm>
          </p:grpSpPr>
          <p:sp>
            <p:nvSpPr>
              <p:cNvPr id="162" name="Can 161">
                <a:extLst>
                  <a:ext uri="{FF2B5EF4-FFF2-40B4-BE49-F238E27FC236}">
                    <a16:creationId xmlns:a16="http://schemas.microsoft.com/office/drawing/2014/main" id="{4EF63E36-B4D7-1048-84AD-4F415FDA1359}"/>
                  </a:ext>
                </a:extLst>
              </p:cNvPr>
              <p:cNvSpPr/>
              <p:nvPr/>
            </p:nvSpPr>
            <p:spPr>
              <a:xfrm>
                <a:off x="1993271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an 162">
                <a:extLst>
                  <a:ext uri="{FF2B5EF4-FFF2-40B4-BE49-F238E27FC236}">
                    <a16:creationId xmlns:a16="http://schemas.microsoft.com/office/drawing/2014/main" id="{2F15A2C2-E758-B841-B9F2-5BE79CF705E4}"/>
                  </a:ext>
                </a:extLst>
              </p:cNvPr>
              <p:cNvSpPr/>
              <p:nvPr/>
            </p:nvSpPr>
            <p:spPr>
              <a:xfrm>
                <a:off x="2087763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an 165">
                <a:extLst>
                  <a:ext uri="{FF2B5EF4-FFF2-40B4-BE49-F238E27FC236}">
                    <a16:creationId xmlns:a16="http://schemas.microsoft.com/office/drawing/2014/main" id="{4075ECEE-2546-924F-88E2-2D538EE42628}"/>
                  </a:ext>
                </a:extLst>
              </p:cNvPr>
              <p:cNvSpPr/>
              <p:nvPr/>
            </p:nvSpPr>
            <p:spPr>
              <a:xfrm>
                <a:off x="1993271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an 166">
                <a:extLst>
                  <a:ext uri="{FF2B5EF4-FFF2-40B4-BE49-F238E27FC236}">
                    <a16:creationId xmlns:a16="http://schemas.microsoft.com/office/drawing/2014/main" id="{557FC3F0-2368-8044-B21D-C813299A1C06}"/>
                  </a:ext>
                </a:extLst>
              </p:cNvPr>
              <p:cNvSpPr/>
              <p:nvPr/>
            </p:nvSpPr>
            <p:spPr>
              <a:xfrm>
                <a:off x="2087763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an 167">
                <a:extLst>
                  <a:ext uri="{FF2B5EF4-FFF2-40B4-BE49-F238E27FC236}">
                    <a16:creationId xmlns:a16="http://schemas.microsoft.com/office/drawing/2014/main" id="{9E4DB968-F4A6-8849-A909-DD7AA0B7A2B3}"/>
                  </a:ext>
                </a:extLst>
              </p:cNvPr>
              <p:cNvSpPr/>
              <p:nvPr/>
            </p:nvSpPr>
            <p:spPr>
              <a:xfrm>
                <a:off x="1993271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an 168">
                <a:extLst>
                  <a:ext uri="{FF2B5EF4-FFF2-40B4-BE49-F238E27FC236}">
                    <a16:creationId xmlns:a16="http://schemas.microsoft.com/office/drawing/2014/main" id="{55760696-8F38-9142-BA21-E69CBA9FB187}"/>
                  </a:ext>
                </a:extLst>
              </p:cNvPr>
              <p:cNvSpPr/>
              <p:nvPr/>
            </p:nvSpPr>
            <p:spPr>
              <a:xfrm>
                <a:off x="2087763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C1FC9B4-3747-844B-895B-F8DD6239396E}"/>
                </a:ext>
              </a:extLst>
            </p:cNvPr>
            <p:cNvGrpSpPr/>
            <p:nvPr/>
          </p:nvGrpSpPr>
          <p:grpSpPr>
            <a:xfrm>
              <a:off x="2844829" y="3938956"/>
              <a:ext cx="158500" cy="1087780"/>
              <a:chOff x="1993271" y="3948636"/>
              <a:chExt cx="158500" cy="1087780"/>
            </a:xfrm>
          </p:grpSpPr>
          <p:sp>
            <p:nvSpPr>
              <p:cNvPr id="171" name="Can 170">
                <a:extLst>
                  <a:ext uri="{FF2B5EF4-FFF2-40B4-BE49-F238E27FC236}">
                    <a16:creationId xmlns:a16="http://schemas.microsoft.com/office/drawing/2014/main" id="{6C5AFA77-3E5A-EC43-9625-441E8BC7D4E8}"/>
                  </a:ext>
                </a:extLst>
              </p:cNvPr>
              <p:cNvSpPr/>
              <p:nvPr/>
            </p:nvSpPr>
            <p:spPr>
              <a:xfrm>
                <a:off x="1993271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an 171">
                <a:extLst>
                  <a:ext uri="{FF2B5EF4-FFF2-40B4-BE49-F238E27FC236}">
                    <a16:creationId xmlns:a16="http://schemas.microsoft.com/office/drawing/2014/main" id="{3956B8DF-D74C-E745-9521-4FCEF6E71EA5}"/>
                  </a:ext>
                </a:extLst>
              </p:cNvPr>
              <p:cNvSpPr/>
              <p:nvPr/>
            </p:nvSpPr>
            <p:spPr>
              <a:xfrm>
                <a:off x="2087763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an 172">
                <a:extLst>
                  <a:ext uri="{FF2B5EF4-FFF2-40B4-BE49-F238E27FC236}">
                    <a16:creationId xmlns:a16="http://schemas.microsoft.com/office/drawing/2014/main" id="{96BE9B38-0732-954A-A0F6-18F9C0E90A26}"/>
                  </a:ext>
                </a:extLst>
              </p:cNvPr>
              <p:cNvSpPr/>
              <p:nvPr/>
            </p:nvSpPr>
            <p:spPr>
              <a:xfrm>
                <a:off x="1993271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an 173">
                <a:extLst>
                  <a:ext uri="{FF2B5EF4-FFF2-40B4-BE49-F238E27FC236}">
                    <a16:creationId xmlns:a16="http://schemas.microsoft.com/office/drawing/2014/main" id="{5721E415-2E81-8840-8393-F89669DC3817}"/>
                  </a:ext>
                </a:extLst>
              </p:cNvPr>
              <p:cNvSpPr/>
              <p:nvPr/>
            </p:nvSpPr>
            <p:spPr>
              <a:xfrm>
                <a:off x="2087763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an 174">
                <a:extLst>
                  <a:ext uri="{FF2B5EF4-FFF2-40B4-BE49-F238E27FC236}">
                    <a16:creationId xmlns:a16="http://schemas.microsoft.com/office/drawing/2014/main" id="{15B4E887-D90D-3846-8620-B2AB1F5A96A8}"/>
                  </a:ext>
                </a:extLst>
              </p:cNvPr>
              <p:cNvSpPr/>
              <p:nvPr/>
            </p:nvSpPr>
            <p:spPr>
              <a:xfrm>
                <a:off x="1993271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an 175">
                <a:extLst>
                  <a:ext uri="{FF2B5EF4-FFF2-40B4-BE49-F238E27FC236}">
                    <a16:creationId xmlns:a16="http://schemas.microsoft.com/office/drawing/2014/main" id="{79E7C9BE-60BA-FE42-9612-7942CEAFA375}"/>
                  </a:ext>
                </a:extLst>
              </p:cNvPr>
              <p:cNvSpPr/>
              <p:nvPr/>
            </p:nvSpPr>
            <p:spPr>
              <a:xfrm>
                <a:off x="2087763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E9D49D9-2191-FD45-A289-96985956AF54}"/>
                </a:ext>
              </a:extLst>
            </p:cNvPr>
            <p:cNvGrpSpPr/>
            <p:nvPr/>
          </p:nvGrpSpPr>
          <p:grpSpPr>
            <a:xfrm>
              <a:off x="2281941" y="3938210"/>
              <a:ext cx="158500" cy="1087780"/>
              <a:chOff x="1993271" y="3948636"/>
              <a:chExt cx="158500" cy="1087780"/>
            </a:xfrm>
          </p:grpSpPr>
          <p:sp>
            <p:nvSpPr>
              <p:cNvPr id="178" name="Can 177">
                <a:extLst>
                  <a:ext uri="{FF2B5EF4-FFF2-40B4-BE49-F238E27FC236}">
                    <a16:creationId xmlns:a16="http://schemas.microsoft.com/office/drawing/2014/main" id="{47B14854-C920-3147-AD3F-BC2B5C8004D9}"/>
                  </a:ext>
                </a:extLst>
              </p:cNvPr>
              <p:cNvSpPr/>
              <p:nvPr/>
            </p:nvSpPr>
            <p:spPr>
              <a:xfrm>
                <a:off x="1993271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an 178">
                <a:extLst>
                  <a:ext uri="{FF2B5EF4-FFF2-40B4-BE49-F238E27FC236}">
                    <a16:creationId xmlns:a16="http://schemas.microsoft.com/office/drawing/2014/main" id="{BB841915-42E2-9943-A2EA-482D7C219029}"/>
                  </a:ext>
                </a:extLst>
              </p:cNvPr>
              <p:cNvSpPr/>
              <p:nvPr/>
            </p:nvSpPr>
            <p:spPr>
              <a:xfrm>
                <a:off x="2087763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an 179">
                <a:extLst>
                  <a:ext uri="{FF2B5EF4-FFF2-40B4-BE49-F238E27FC236}">
                    <a16:creationId xmlns:a16="http://schemas.microsoft.com/office/drawing/2014/main" id="{3C82760A-9114-E34B-BC88-970D50C5C8A6}"/>
                  </a:ext>
                </a:extLst>
              </p:cNvPr>
              <p:cNvSpPr/>
              <p:nvPr/>
            </p:nvSpPr>
            <p:spPr>
              <a:xfrm>
                <a:off x="1993271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Can 180">
                <a:extLst>
                  <a:ext uri="{FF2B5EF4-FFF2-40B4-BE49-F238E27FC236}">
                    <a16:creationId xmlns:a16="http://schemas.microsoft.com/office/drawing/2014/main" id="{642E2C82-4EE7-FC4A-BE8A-D77842DAC567}"/>
                  </a:ext>
                </a:extLst>
              </p:cNvPr>
              <p:cNvSpPr/>
              <p:nvPr/>
            </p:nvSpPr>
            <p:spPr>
              <a:xfrm>
                <a:off x="2087763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Can 181">
                <a:extLst>
                  <a:ext uri="{FF2B5EF4-FFF2-40B4-BE49-F238E27FC236}">
                    <a16:creationId xmlns:a16="http://schemas.microsoft.com/office/drawing/2014/main" id="{097AA0C2-4A7D-1A41-9878-B82EB72326B3}"/>
                  </a:ext>
                </a:extLst>
              </p:cNvPr>
              <p:cNvSpPr/>
              <p:nvPr/>
            </p:nvSpPr>
            <p:spPr>
              <a:xfrm>
                <a:off x="1993271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an 182">
                <a:extLst>
                  <a:ext uri="{FF2B5EF4-FFF2-40B4-BE49-F238E27FC236}">
                    <a16:creationId xmlns:a16="http://schemas.microsoft.com/office/drawing/2014/main" id="{15AFBA47-A04A-1B42-BCFA-A0D509DF1686}"/>
                  </a:ext>
                </a:extLst>
              </p:cNvPr>
              <p:cNvSpPr/>
              <p:nvPr/>
            </p:nvSpPr>
            <p:spPr>
              <a:xfrm>
                <a:off x="2087763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5FA0DC-1C5E-4F49-91F7-0EDB6CD56968}"/>
              </a:ext>
            </a:extLst>
          </p:cNvPr>
          <p:cNvGrpSpPr/>
          <p:nvPr/>
        </p:nvGrpSpPr>
        <p:grpSpPr>
          <a:xfrm>
            <a:off x="3205479" y="4383002"/>
            <a:ext cx="721388" cy="1893078"/>
            <a:chOff x="3205479" y="3139747"/>
            <a:chExt cx="721388" cy="189307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D385A4-9898-CB43-854A-4AC52E5C5572}"/>
                </a:ext>
              </a:extLst>
            </p:cNvPr>
            <p:cNvSpPr txBox="1"/>
            <p:nvPr/>
          </p:nvSpPr>
          <p:spPr>
            <a:xfrm>
              <a:off x="3436310" y="3139747"/>
              <a:ext cx="408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♀</a:t>
              </a:r>
              <a:r>
                <a:rPr lang="en-US" sz="1400" baseline="-25000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75A7DAE-00B1-B140-977E-7BA83CE71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9971" y="3455507"/>
              <a:ext cx="305464" cy="3919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D62115B-6D94-E94F-9403-684A59187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78" y="3455507"/>
              <a:ext cx="45758" cy="43556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1BF94A9-444C-F149-A1AD-0755EF33BBEA}"/>
                </a:ext>
              </a:extLst>
            </p:cNvPr>
            <p:cNvCxnSpPr>
              <a:cxnSpLocks/>
            </p:cNvCxnSpPr>
            <p:nvPr/>
          </p:nvCxnSpPr>
          <p:spPr>
            <a:xfrm>
              <a:off x="3605435" y="3455507"/>
              <a:ext cx="226940" cy="42254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3532E51E-6217-4849-BB53-5DC279B976F7}"/>
                </a:ext>
              </a:extLst>
            </p:cNvPr>
            <p:cNvGrpSpPr/>
            <p:nvPr/>
          </p:nvGrpSpPr>
          <p:grpSpPr>
            <a:xfrm>
              <a:off x="3484063" y="3944299"/>
              <a:ext cx="158500" cy="1087780"/>
              <a:chOff x="1993271" y="3948636"/>
              <a:chExt cx="158500" cy="1087780"/>
            </a:xfrm>
          </p:grpSpPr>
          <p:sp>
            <p:nvSpPr>
              <p:cNvPr id="188" name="Can 187">
                <a:extLst>
                  <a:ext uri="{FF2B5EF4-FFF2-40B4-BE49-F238E27FC236}">
                    <a16:creationId xmlns:a16="http://schemas.microsoft.com/office/drawing/2014/main" id="{59F26511-3FEA-3249-AAC4-58C2EEF460EF}"/>
                  </a:ext>
                </a:extLst>
              </p:cNvPr>
              <p:cNvSpPr/>
              <p:nvPr/>
            </p:nvSpPr>
            <p:spPr>
              <a:xfrm>
                <a:off x="1993271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an 188">
                <a:extLst>
                  <a:ext uri="{FF2B5EF4-FFF2-40B4-BE49-F238E27FC236}">
                    <a16:creationId xmlns:a16="http://schemas.microsoft.com/office/drawing/2014/main" id="{FEF385FB-C998-F24A-82F1-FC4CEF311BC0}"/>
                  </a:ext>
                </a:extLst>
              </p:cNvPr>
              <p:cNvSpPr/>
              <p:nvPr/>
            </p:nvSpPr>
            <p:spPr>
              <a:xfrm>
                <a:off x="2087763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an 189">
                <a:extLst>
                  <a:ext uri="{FF2B5EF4-FFF2-40B4-BE49-F238E27FC236}">
                    <a16:creationId xmlns:a16="http://schemas.microsoft.com/office/drawing/2014/main" id="{DE370376-8D1A-3340-A366-26FF0E2EB42B}"/>
                  </a:ext>
                </a:extLst>
              </p:cNvPr>
              <p:cNvSpPr/>
              <p:nvPr/>
            </p:nvSpPr>
            <p:spPr>
              <a:xfrm>
                <a:off x="1993271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Can 190">
                <a:extLst>
                  <a:ext uri="{FF2B5EF4-FFF2-40B4-BE49-F238E27FC236}">
                    <a16:creationId xmlns:a16="http://schemas.microsoft.com/office/drawing/2014/main" id="{06064772-3790-A44E-BE88-8CFCA82BC73D}"/>
                  </a:ext>
                </a:extLst>
              </p:cNvPr>
              <p:cNvSpPr/>
              <p:nvPr/>
            </p:nvSpPr>
            <p:spPr>
              <a:xfrm>
                <a:off x="2087763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an 191">
                <a:extLst>
                  <a:ext uri="{FF2B5EF4-FFF2-40B4-BE49-F238E27FC236}">
                    <a16:creationId xmlns:a16="http://schemas.microsoft.com/office/drawing/2014/main" id="{568AC809-7593-1C48-BCD8-BA6BB00AB973}"/>
                  </a:ext>
                </a:extLst>
              </p:cNvPr>
              <p:cNvSpPr/>
              <p:nvPr/>
            </p:nvSpPr>
            <p:spPr>
              <a:xfrm>
                <a:off x="1993271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Can 192">
                <a:extLst>
                  <a:ext uri="{FF2B5EF4-FFF2-40B4-BE49-F238E27FC236}">
                    <a16:creationId xmlns:a16="http://schemas.microsoft.com/office/drawing/2014/main" id="{D04EFBF8-0DB7-FC4B-852A-6C1B4B32775D}"/>
                  </a:ext>
                </a:extLst>
              </p:cNvPr>
              <p:cNvSpPr/>
              <p:nvPr/>
            </p:nvSpPr>
            <p:spPr>
              <a:xfrm>
                <a:off x="2087763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9F73E97-7E58-4142-9032-9383DBBDA73D}"/>
                </a:ext>
              </a:extLst>
            </p:cNvPr>
            <p:cNvGrpSpPr/>
            <p:nvPr/>
          </p:nvGrpSpPr>
          <p:grpSpPr>
            <a:xfrm>
              <a:off x="3768367" y="3945045"/>
              <a:ext cx="158500" cy="1087780"/>
              <a:chOff x="1993271" y="3948636"/>
              <a:chExt cx="158500" cy="1087780"/>
            </a:xfrm>
          </p:grpSpPr>
          <p:sp>
            <p:nvSpPr>
              <p:cNvPr id="195" name="Can 194">
                <a:extLst>
                  <a:ext uri="{FF2B5EF4-FFF2-40B4-BE49-F238E27FC236}">
                    <a16:creationId xmlns:a16="http://schemas.microsoft.com/office/drawing/2014/main" id="{F75791C0-8DD6-CB46-958A-1BAE3723D068}"/>
                  </a:ext>
                </a:extLst>
              </p:cNvPr>
              <p:cNvSpPr/>
              <p:nvPr/>
            </p:nvSpPr>
            <p:spPr>
              <a:xfrm>
                <a:off x="1993271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an 195">
                <a:extLst>
                  <a:ext uri="{FF2B5EF4-FFF2-40B4-BE49-F238E27FC236}">
                    <a16:creationId xmlns:a16="http://schemas.microsoft.com/office/drawing/2014/main" id="{2F82C3A6-7505-6A45-AFD4-2E924601EC05}"/>
                  </a:ext>
                </a:extLst>
              </p:cNvPr>
              <p:cNvSpPr/>
              <p:nvPr/>
            </p:nvSpPr>
            <p:spPr>
              <a:xfrm>
                <a:off x="2087763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an 196">
                <a:extLst>
                  <a:ext uri="{FF2B5EF4-FFF2-40B4-BE49-F238E27FC236}">
                    <a16:creationId xmlns:a16="http://schemas.microsoft.com/office/drawing/2014/main" id="{6B6AE600-957E-7B40-A825-FDA8A06E642E}"/>
                  </a:ext>
                </a:extLst>
              </p:cNvPr>
              <p:cNvSpPr/>
              <p:nvPr/>
            </p:nvSpPr>
            <p:spPr>
              <a:xfrm>
                <a:off x="1993271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an 197">
                <a:extLst>
                  <a:ext uri="{FF2B5EF4-FFF2-40B4-BE49-F238E27FC236}">
                    <a16:creationId xmlns:a16="http://schemas.microsoft.com/office/drawing/2014/main" id="{BFAD16DE-D9BC-0A4B-AD41-FE35D6CB7E27}"/>
                  </a:ext>
                </a:extLst>
              </p:cNvPr>
              <p:cNvSpPr/>
              <p:nvPr/>
            </p:nvSpPr>
            <p:spPr>
              <a:xfrm>
                <a:off x="2087763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an 198">
                <a:extLst>
                  <a:ext uri="{FF2B5EF4-FFF2-40B4-BE49-F238E27FC236}">
                    <a16:creationId xmlns:a16="http://schemas.microsoft.com/office/drawing/2014/main" id="{FCC230F8-4DE9-C74E-A23E-22E8519B8E8E}"/>
                  </a:ext>
                </a:extLst>
              </p:cNvPr>
              <p:cNvSpPr/>
              <p:nvPr/>
            </p:nvSpPr>
            <p:spPr>
              <a:xfrm>
                <a:off x="1993271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an 199">
                <a:extLst>
                  <a:ext uri="{FF2B5EF4-FFF2-40B4-BE49-F238E27FC236}">
                    <a16:creationId xmlns:a16="http://schemas.microsoft.com/office/drawing/2014/main" id="{9F671606-EC18-684A-9BFF-67B956E845B4}"/>
                  </a:ext>
                </a:extLst>
              </p:cNvPr>
              <p:cNvSpPr/>
              <p:nvPr/>
            </p:nvSpPr>
            <p:spPr>
              <a:xfrm>
                <a:off x="2087763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FBE8F96-5195-8A4E-A187-B6A6F8446C6C}"/>
                </a:ext>
              </a:extLst>
            </p:cNvPr>
            <p:cNvGrpSpPr/>
            <p:nvPr/>
          </p:nvGrpSpPr>
          <p:grpSpPr>
            <a:xfrm>
              <a:off x="3205479" y="3944299"/>
              <a:ext cx="158500" cy="1087780"/>
              <a:chOff x="1993271" y="3948636"/>
              <a:chExt cx="158500" cy="1087780"/>
            </a:xfrm>
          </p:grpSpPr>
          <p:sp>
            <p:nvSpPr>
              <p:cNvPr id="202" name="Can 201">
                <a:extLst>
                  <a:ext uri="{FF2B5EF4-FFF2-40B4-BE49-F238E27FC236}">
                    <a16:creationId xmlns:a16="http://schemas.microsoft.com/office/drawing/2014/main" id="{5B2D663F-28A0-204E-964D-B2C2C163AC31}"/>
                  </a:ext>
                </a:extLst>
              </p:cNvPr>
              <p:cNvSpPr/>
              <p:nvPr/>
            </p:nvSpPr>
            <p:spPr>
              <a:xfrm>
                <a:off x="1993271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an 202">
                <a:extLst>
                  <a:ext uri="{FF2B5EF4-FFF2-40B4-BE49-F238E27FC236}">
                    <a16:creationId xmlns:a16="http://schemas.microsoft.com/office/drawing/2014/main" id="{E92E1D22-9C27-1C42-BA85-A95DF93A953C}"/>
                  </a:ext>
                </a:extLst>
              </p:cNvPr>
              <p:cNvSpPr/>
              <p:nvPr/>
            </p:nvSpPr>
            <p:spPr>
              <a:xfrm>
                <a:off x="2087763" y="3948636"/>
                <a:ext cx="64008" cy="320040"/>
              </a:xfrm>
              <a:prstGeom prst="can">
                <a:avLst/>
              </a:prstGeom>
              <a:solidFill>
                <a:srgbClr val="999999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an 203">
                <a:extLst>
                  <a:ext uri="{FF2B5EF4-FFF2-40B4-BE49-F238E27FC236}">
                    <a16:creationId xmlns:a16="http://schemas.microsoft.com/office/drawing/2014/main" id="{F01F09E7-4D6E-1D43-9A1E-0566D16C5965}"/>
                  </a:ext>
                </a:extLst>
              </p:cNvPr>
              <p:cNvSpPr/>
              <p:nvPr/>
            </p:nvSpPr>
            <p:spPr>
              <a:xfrm>
                <a:off x="1993271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an 204">
                <a:extLst>
                  <a:ext uri="{FF2B5EF4-FFF2-40B4-BE49-F238E27FC236}">
                    <a16:creationId xmlns:a16="http://schemas.microsoft.com/office/drawing/2014/main" id="{6DFAC7CD-55BA-7D45-8C4F-C7CAC1AAA58A}"/>
                  </a:ext>
                </a:extLst>
              </p:cNvPr>
              <p:cNvSpPr/>
              <p:nvPr/>
            </p:nvSpPr>
            <p:spPr>
              <a:xfrm>
                <a:off x="2087763" y="4332506"/>
                <a:ext cx="64008" cy="320040"/>
              </a:xfrm>
              <a:prstGeom prst="can">
                <a:avLst/>
              </a:prstGeom>
              <a:solidFill>
                <a:srgbClr val="E69E0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an 205">
                <a:extLst>
                  <a:ext uri="{FF2B5EF4-FFF2-40B4-BE49-F238E27FC236}">
                    <a16:creationId xmlns:a16="http://schemas.microsoft.com/office/drawing/2014/main" id="{C86932C4-444E-3744-977C-3A799BF4E810}"/>
                  </a:ext>
                </a:extLst>
              </p:cNvPr>
              <p:cNvSpPr/>
              <p:nvPr/>
            </p:nvSpPr>
            <p:spPr>
              <a:xfrm>
                <a:off x="1993271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Can 206">
                <a:extLst>
                  <a:ext uri="{FF2B5EF4-FFF2-40B4-BE49-F238E27FC236}">
                    <a16:creationId xmlns:a16="http://schemas.microsoft.com/office/drawing/2014/main" id="{11472E7F-256E-B949-B1A0-0239BD49F284}"/>
                  </a:ext>
                </a:extLst>
              </p:cNvPr>
              <p:cNvSpPr/>
              <p:nvPr/>
            </p:nvSpPr>
            <p:spPr>
              <a:xfrm>
                <a:off x="2087763" y="4716376"/>
                <a:ext cx="64008" cy="320040"/>
              </a:xfrm>
              <a:prstGeom prst="can">
                <a:avLst/>
              </a:prstGeom>
              <a:solidFill>
                <a:srgbClr val="55B4EA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0" name="Picture 209" descr="figure1.pdf">
            <a:extLst>
              <a:ext uri="{FF2B5EF4-FFF2-40B4-BE49-F238E27FC236}">
                <a16:creationId xmlns:a16="http://schemas.microsoft.com/office/drawing/2014/main" id="{EDEC5C4D-FBAB-CF46-B7F1-7E2B86D1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2" t="58250" r="37951" b="6775"/>
          <a:stretch/>
        </p:blipFill>
        <p:spPr>
          <a:xfrm rot="16200000">
            <a:off x="2276520" y="2452550"/>
            <a:ext cx="592418" cy="716205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84836A0B-A6D9-3B42-9D01-04D804F8EA26}"/>
              </a:ext>
            </a:extLst>
          </p:cNvPr>
          <p:cNvSpPr txBox="1"/>
          <p:nvPr/>
        </p:nvSpPr>
        <p:spPr>
          <a:xfrm>
            <a:off x="1193333" y="2675029"/>
            <a:ext cx="123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Base Population</a:t>
            </a:r>
          </a:p>
        </p:txBody>
      </p:sp>
      <p:pic>
        <p:nvPicPr>
          <p:cNvPr id="212" name="Picture 211" descr="figure1.pdf">
            <a:extLst>
              <a:ext uri="{FF2B5EF4-FFF2-40B4-BE49-F238E27FC236}">
                <a16:creationId xmlns:a16="http://schemas.microsoft.com/office/drawing/2014/main" id="{3A090E43-2423-4541-9F9F-269533E6C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51" t="58250" b="6624"/>
          <a:stretch/>
        </p:blipFill>
        <p:spPr>
          <a:xfrm rot="5400000">
            <a:off x="2298256" y="1418423"/>
            <a:ext cx="640080" cy="71220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1414CEAE-2CAE-D74C-BAF0-070EA67DD149}"/>
              </a:ext>
            </a:extLst>
          </p:cNvPr>
          <p:cNvSpPr txBox="1"/>
          <p:nvPr/>
        </p:nvSpPr>
        <p:spPr>
          <a:xfrm>
            <a:off x="1399562" y="1613494"/>
            <a:ext cx="87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DSPR RILs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9749B16-0B32-234F-9646-49F19CE9C37A}"/>
              </a:ext>
            </a:extLst>
          </p:cNvPr>
          <p:cNvSpPr txBox="1"/>
          <p:nvPr/>
        </p:nvSpPr>
        <p:spPr>
          <a:xfrm>
            <a:off x="2444441" y="2181395"/>
            <a:ext cx="48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5G</a:t>
            </a:r>
          </a:p>
        </p:txBody>
      </p:sp>
      <p:pic>
        <p:nvPicPr>
          <p:cNvPr id="215" name="Picture 2" descr="mage result for circle arrows">
            <a:extLst>
              <a:ext uri="{FF2B5EF4-FFF2-40B4-BE49-F238E27FC236}">
                <a16:creationId xmlns:a16="http://schemas.microsoft.com/office/drawing/2014/main" id="{984B4383-85D6-784B-809E-9A01927D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44" y="2113604"/>
            <a:ext cx="34292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Brace 38">
            <a:extLst>
              <a:ext uri="{FF2B5EF4-FFF2-40B4-BE49-F238E27FC236}">
                <a16:creationId xmlns:a16="http://schemas.microsoft.com/office/drawing/2014/main" id="{18446724-A425-E74E-B9FE-0A9EF9F9D358}"/>
              </a:ext>
            </a:extLst>
          </p:cNvPr>
          <p:cNvSpPr/>
          <p:nvPr/>
        </p:nvSpPr>
        <p:spPr>
          <a:xfrm rot="5400000">
            <a:off x="2458357" y="2776483"/>
            <a:ext cx="218791" cy="8229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4AA4CC0-494E-B048-9B6F-F1F9EDD3B261}"/>
              </a:ext>
            </a:extLst>
          </p:cNvPr>
          <p:cNvCxnSpPr>
            <a:cxnSpLocks/>
          </p:cNvCxnSpPr>
          <p:nvPr/>
        </p:nvCxnSpPr>
        <p:spPr>
          <a:xfrm>
            <a:off x="2570902" y="3359375"/>
            <a:ext cx="0" cy="2512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926C683-D2DD-ED45-B4F3-DAB528268A3B}"/>
              </a:ext>
            </a:extLst>
          </p:cNvPr>
          <p:cNvSpPr txBox="1"/>
          <p:nvPr/>
        </p:nvSpPr>
        <p:spPr>
          <a:xfrm>
            <a:off x="3975160" y="5059472"/>
            <a:ext cx="534296" cy="117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Diets</a:t>
            </a:r>
          </a:p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999999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</a:t>
            </a:r>
          </a:p>
          <a:p>
            <a:pPr algn="ctr">
              <a:lnSpc>
                <a:spcPts val="3000"/>
              </a:lnSpc>
            </a:pPr>
            <a:r>
              <a:rPr lang="en-US" sz="1000" b="1" dirty="0">
                <a:solidFill>
                  <a:srgbClr val="E69E0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DR</a:t>
            </a:r>
          </a:p>
          <a:p>
            <a:pPr algn="ctr">
              <a:lnSpc>
                <a:spcPts val="3000"/>
              </a:lnSpc>
            </a:pPr>
            <a:r>
              <a:rPr lang="en-US" sz="1000" b="1" dirty="0">
                <a:solidFill>
                  <a:srgbClr val="55B4EA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HS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275C12-AEA4-9C4C-8CB4-5CF0B86E9BCA}"/>
              </a:ext>
            </a:extLst>
          </p:cNvPr>
          <p:cNvSpPr txBox="1"/>
          <p:nvPr/>
        </p:nvSpPr>
        <p:spPr>
          <a:xfrm>
            <a:off x="1000035" y="6238962"/>
            <a:ext cx="3411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 b   a b   a b         a b   a b   a b          a b   a b   a 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94788-166C-D045-9E51-33989C8AD04F}"/>
              </a:ext>
            </a:extLst>
          </p:cNvPr>
          <p:cNvSpPr/>
          <p:nvPr/>
        </p:nvSpPr>
        <p:spPr>
          <a:xfrm>
            <a:off x="285063" y="6238216"/>
            <a:ext cx="1029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Replicates</a:t>
            </a:r>
            <a:endParaRPr lang="en-US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7F04B2-4414-FE4B-8FC6-B8AE11B6C99F}"/>
              </a:ext>
            </a:extLst>
          </p:cNvPr>
          <p:cNvSpPr/>
          <p:nvPr/>
        </p:nvSpPr>
        <p:spPr>
          <a:xfrm>
            <a:off x="970500" y="4422019"/>
            <a:ext cx="5604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Dams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9819EE-E46D-D148-9DF3-D50DF917F9C8}"/>
              </a:ext>
            </a:extLst>
          </p:cNvPr>
          <p:cNvSpPr/>
          <p:nvPr/>
        </p:nvSpPr>
        <p:spPr>
          <a:xfrm>
            <a:off x="1473791" y="3622680"/>
            <a:ext cx="5604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Sires</a:t>
            </a:r>
            <a:endParaRPr lang="en-US" sz="1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FD2DE06-2C2C-0A4D-8F61-04A90DD36F0F}"/>
              </a:ext>
            </a:extLst>
          </p:cNvPr>
          <p:cNvSpPr/>
          <p:nvPr/>
        </p:nvSpPr>
        <p:spPr>
          <a:xfrm>
            <a:off x="255973" y="5495164"/>
            <a:ext cx="740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Offspring Vials</a:t>
            </a:r>
            <a:endParaRPr lang="en-US" sz="1000" dirty="0"/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C49C1F2-E478-884A-BBD2-64FEEA84DA86}"/>
              </a:ext>
            </a:extLst>
          </p:cNvPr>
          <p:cNvSpPr/>
          <p:nvPr/>
        </p:nvSpPr>
        <p:spPr>
          <a:xfrm rot="10800000">
            <a:off x="923169" y="5115640"/>
            <a:ext cx="212375" cy="11887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5068</TotalTime>
  <Words>95</Words>
  <Application>Microsoft Macintosh PowerPoint</Application>
  <PresentationFormat>Letter Paper (8.5x11 in)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Ng'oma</dc:creator>
  <cp:lastModifiedBy/>
  <cp:revision>27</cp:revision>
  <cp:lastPrinted>2018-04-23T21:19:33Z</cp:lastPrinted>
  <dcterms:created xsi:type="dcterms:W3CDTF">2018-04-21T03:48:01Z</dcterms:created>
  <dcterms:modified xsi:type="dcterms:W3CDTF">2018-05-31T14:36:52Z</dcterms:modified>
</cp:coreProperties>
</file>