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07" r:id="rId3"/>
    <p:sldId id="317" r:id="rId4"/>
    <p:sldId id="326" r:id="rId5"/>
    <p:sldId id="328" r:id="rId6"/>
    <p:sldId id="32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15" r:id="rId16"/>
    <p:sldId id="29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66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me.usp.br/~pf/algoritmos_para_grafos/aulas/bellman-ford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Teoria dos Grafos </a:t>
            </a:r>
            <a:r>
              <a:rPr lang="pt-BR" sz="1800" dirty="0"/>
              <a:t>– 60 horas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</a:t>
            </a:r>
            <a:r>
              <a:rPr lang="pt-BR" dirty="0"/>
              <a:t>: Juliano Ratusznei.</a:t>
            </a:r>
          </a:p>
          <a:p>
            <a:r>
              <a:rPr lang="pt-BR" dirty="0" err="1"/>
              <a:t>Email</a:t>
            </a:r>
            <a:r>
              <a:rPr lang="pt-BR" dirty="0"/>
              <a:t>: juliano.ratusznei@unicid.edu.br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2157" y="3719604"/>
            <a:ext cx="3819843" cy="82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909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03FD5E1-8B91-420D-9253-F68C5E275AE5}"/>
              </a:ext>
            </a:extLst>
          </p:cNvPr>
          <p:cNvSpPr/>
          <p:nvPr/>
        </p:nvSpPr>
        <p:spPr>
          <a:xfrm>
            <a:off x="5959686" y="466799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317B830-E797-44A8-A2FF-57AB1FB6297D}"/>
              </a:ext>
            </a:extLst>
          </p:cNvPr>
          <p:cNvSpPr/>
          <p:nvPr/>
        </p:nvSpPr>
        <p:spPr>
          <a:xfrm>
            <a:off x="7346858" y="450293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8D89C0C-F5AE-419F-9525-75E8BBFDBE86}"/>
              </a:ext>
            </a:extLst>
          </p:cNvPr>
          <p:cNvSpPr/>
          <p:nvPr/>
        </p:nvSpPr>
        <p:spPr>
          <a:xfrm>
            <a:off x="7346858" y="350538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4127FA6-1932-49C0-89C8-7CC77CB81DC3}"/>
              </a:ext>
            </a:extLst>
          </p:cNvPr>
          <p:cNvSpPr/>
          <p:nvPr/>
        </p:nvSpPr>
        <p:spPr>
          <a:xfrm>
            <a:off x="7346858" y="551870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0289C67-BDA7-4497-8E90-F26B6EA3ABA7}"/>
              </a:ext>
            </a:extLst>
          </p:cNvPr>
          <p:cNvSpPr/>
          <p:nvPr/>
        </p:nvSpPr>
        <p:spPr>
          <a:xfrm>
            <a:off x="9404955" y="2951897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78670B4-2495-4F75-8992-1C7C1B7DA9F3}"/>
              </a:ext>
            </a:extLst>
          </p:cNvPr>
          <p:cNvSpPr/>
          <p:nvPr/>
        </p:nvSpPr>
        <p:spPr>
          <a:xfrm>
            <a:off x="9404956" y="4091873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9A2BBA-F5EA-47B3-8BC5-861C0AFD9C56}"/>
              </a:ext>
            </a:extLst>
          </p:cNvPr>
          <p:cNvSpPr/>
          <p:nvPr/>
        </p:nvSpPr>
        <p:spPr>
          <a:xfrm>
            <a:off x="10847862" y="4091872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F236FAF-F8DC-4E47-989F-DA04C1F1FA8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9816017" y="4297403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F5309E2-F79F-48CB-9E7B-5A1A5191CA6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757919" y="3710912"/>
            <a:ext cx="1707235" cy="4411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0FC94C7-CC38-456F-8124-65E0D5BF5777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7757919" y="4297404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EE355A-AC2D-49A7-8021-C5D6D3932C4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610486" y="3362958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0C6F50-D837-41ED-86E4-7261D322EE85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flipV="1">
            <a:off x="7697721" y="3012095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E3C958C-328A-4E3A-A578-D6C4A0573CE2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6310549" y="3856244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D5341FD-5315-434E-B3B3-E59AFD822C2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370747" y="4708464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F9097C-FE91-4E44-BBE4-A76B5B9B1C9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6310549" y="5018856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AE6DD6C-0E38-42C4-8BE3-05A728EBFF05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7697721" y="4502934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CA8152-AD90-4F00-BF7A-ECD53A8A6065}"/>
              </a:ext>
            </a:extLst>
          </p:cNvPr>
          <p:cNvSpPr txBox="1"/>
          <p:nvPr/>
        </p:nvSpPr>
        <p:spPr>
          <a:xfrm>
            <a:off x="6623097" y="40245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D9C94F-AA17-4826-94B8-2E16521CF237}"/>
              </a:ext>
            </a:extLst>
          </p:cNvPr>
          <p:cNvSpPr txBox="1"/>
          <p:nvPr/>
        </p:nvSpPr>
        <p:spPr>
          <a:xfrm>
            <a:off x="6784141" y="44657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14ECE76-348A-4E11-8100-5E3994B32C64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552389" y="3916442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8EE7D9-AD77-446F-92E2-5BE6558632DD}"/>
              </a:ext>
            </a:extLst>
          </p:cNvPr>
          <p:cNvSpPr txBox="1"/>
          <p:nvPr/>
        </p:nvSpPr>
        <p:spPr>
          <a:xfrm>
            <a:off x="7529936" y="40308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C95DE3-BC28-42CD-9A45-2298317DD929}"/>
              </a:ext>
            </a:extLst>
          </p:cNvPr>
          <p:cNvSpPr txBox="1"/>
          <p:nvPr/>
        </p:nvSpPr>
        <p:spPr>
          <a:xfrm>
            <a:off x="8425785" y="35864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118B7A3-FB25-4B9D-AD9C-45F1D90CE7EF}"/>
              </a:ext>
            </a:extLst>
          </p:cNvPr>
          <p:cNvSpPr txBox="1"/>
          <p:nvPr/>
        </p:nvSpPr>
        <p:spPr>
          <a:xfrm>
            <a:off x="8321372" y="29368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F04F7AD-2612-46AB-A63A-D4982DE9548E}"/>
              </a:ext>
            </a:extLst>
          </p:cNvPr>
          <p:cNvSpPr txBox="1"/>
          <p:nvPr/>
        </p:nvSpPr>
        <p:spPr>
          <a:xfrm>
            <a:off x="9616884" y="35427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C6FD94-B985-4AC5-BD64-1CE9966BE929}"/>
              </a:ext>
            </a:extLst>
          </p:cNvPr>
          <p:cNvSpPr txBox="1"/>
          <p:nvPr/>
        </p:nvSpPr>
        <p:spPr>
          <a:xfrm>
            <a:off x="6523770" y="52867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88185D-CD5F-4531-B536-3E9BD89B4B27}"/>
              </a:ext>
            </a:extLst>
          </p:cNvPr>
          <p:cNvSpPr txBox="1"/>
          <p:nvPr/>
        </p:nvSpPr>
        <p:spPr>
          <a:xfrm>
            <a:off x="8629602" y="49811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CDB747-57ED-46CD-B83D-E119592C8EAF}"/>
              </a:ext>
            </a:extLst>
          </p:cNvPr>
          <p:cNvSpPr txBox="1"/>
          <p:nvPr/>
        </p:nvSpPr>
        <p:spPr>
          <a:xfrm>
            <a:off x="10204391" y="39674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4011813-2883-423B-88F9-E8C4E425C87A}"/>
              </a:ext>
            </a:extLst>
          </p:cNvPr>
          <p:cNvSpPr txBox="1"/>
          <p:nvPr/>
        </p:nvSpPr>
        <p:spPr>
          <a:xfrm>
            <a:off x="8252301" y="42594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8B95EDB3-7C06-480D-925D-B3C7CD459777}"/>
              </a:ext>
            </a:extLst>
          </p:cNvPr>
          <p:cNvSpPr/>
          <p:nvPr/>
        </p:nvSpPr>
        <p:spPr>
          <a:xfrm>
            <a:off x="465581" y="4656539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B1951552-F990-4F43-84CF-52B4AF889541}"/>
              </a:ext>
            </a:extLst>
          </p:cNvPr>
          <p:cNvSpPr/>
          <p:nvPr/>
        </p:nvSpPr>
        <p:spPr>
          <a:xfrm>
            <a:off x="1852753" y="4491479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CFF9B3BC-8EA7-4C44-86A8-B1F0B4DA25B7}"/>
              </a:ext>
            </a:extLst>
          </p:cNvPr>
          <p:cNvSpPr/>
          <p:nvPr/>
        </p:nvSpPr>
        <p:spPr>
          <a:xfrm>
            <a:off x="1852753" y="3493927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491469D7-BC58-4641-B0E9-3FC7F95638D5}"/>
              </a:ext>
            </a:extLst>
          </p:cNvPr>
          <p:cNvSpPr/>
          <p:nvPr/>
        </p:nvSpPr>
        <p:spPr>
          <a:xfrm>
            <a:off x="1852753" y="5507248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D442E696-9543-4878-B4B6-4295021E6002}"/>
              </a:ext>
            </a:extLst>
          </p:cNvPr>
          <p:cNvSpPr/>
          <p:nvPr/>
        </p:nvSpPr>
        <p:spPr>
          <a:xfrm>
            <a:off x="3910850" y="2940443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DBB026C5-747C-48E8-A06E-0727D669211F}"/>
              </a:ext>
            </a:extLst>
          </p:cNvPr>
          <p:cNvSpPr/>
          <p:nvPr/>
        </p:nvSpPr>
        <p:spPr>
          <a:xfrm>
            <a:off x="3910851" y="4080419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B1CE9ED8-78CE-434A-A818-D4DE43053D20}"/>
              </a:ext>
            </a:extLst>
          </p:cNvPr>
          <p:cNvSpPr/>
          <p:nvPr/>
        </p:nvSpPr>
        <p:spPr>
          <a:xfrm>
            <a:off x="5353757" y="4080418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2E9E2E7-7C7F-4B1F-9B36-743494973BB0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 flipV="1">
            <a:off x="4321912" y="4285949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9BE97288-E613-4366-9E05-0659CC03696A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2263814" y="3699458"/>
            <a:ext cx="1707235" cy="441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47C84E9D-0995-47E1-B301-F99BD2B0285D}"/>
              </a:ext>
            </a:extLst>
          </p:cNvPr>
          <p:cNvCxnSpPr>
            <a:stCxn id="59" idx="6"/>
            <a:endCxn id="63" idx="2"/>
          </p:cNvCxnSpPr>
          <p:nvPr/>
        </p:nvCxnSpPr>
        <p:spPr>
          <a:xfrm flipV="1">
            <a:off x="2263814" y="4285950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F627FA0D-9C84-4648-BBD5-00E7359266E4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116381" y="3351504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3829CE24-52A8-4431-8EF0-59E45B796A31}"/>
              </a:ext>
            </a:extLst>
          </p:cNvPr>
          <p:cNvCxnSpPr>
            <a:cxnSpLocks/>
            <a:stCxn id="60" idx="7"/>
            <a:endCxn id="62" idx="1"/>
          </p:cNvCxnSpPr>
          <p:nvPr/>
        </p:nvCxnSpPr>
        <p:spPr>
          <a:xfrm flipV="1">
            <a:off x="2203616" y="3000641"/>
            <a:ext cx="1767432" cy="553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B71DECBA-1C77-496C-832F-FAF7BB0487DE}"/>
              </a:ext>
            </a:extLst>
          </p:cNvPr>
          <p:cNvCxnSpPr>
            <a:cxnSpLocks/>
            <a:stCxn id="60" idx="3"/>
            <a:endCxn id="58" idx="7"/>
          </p:cNvCxnSpPr>
          <p:nvPr/>
        </p:nvCxnSpPr>
        <p:spPr>
          <a:xfrm flipH="1">
            <a:off x="816444" y="3844790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BE5A6F20-B5B8-4132-B1A3-E472EA58085F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876642" y="4697010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6B735E63-99C5-4C12-85C6-5882C6B09539}"/>
              </a:ext>
            </a:extLst>
          </p:cNvPr>
          <p:cNvCxnSpPr>
            <a:cxnSpLocks/>
            <a:stCxn id="58" idx="5"/>
            <a:endCxn id="61" idx="2"/>
          </p:cNvCxnSpPr>
          <p:nvPr/>
        </p:nvCxnSpPr>
        <p:spPr>
          <a:xfrm>
            <a:off x="816444" y="5007402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0356CBDF-5BA0-4FC3-ABD4-3746E0F39EB9}"/>
              </a:ext>
            </a:extLst>
          </p:cNvPr>
          <p:cNvCxnSpPr>
            <a:cxnSpLocks/>
            <a:stCxn id="61" idx="7"/>
            <a:endCxn id="63" idx="4"/>
          </p:cNvCxnSpPr>
          <p:nvPr/>
        </p:nvCxnSpPr>
        <p:spPr>
          <a:xfrm flipV="1">
            <a:off x="2203616" y="4491480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7A1C5514-A93C-4242-A736-DA95252A710E}"/>
              </a:ext>
            </a:extLst>
          </p:cNvPr>
          <p:cNvSpPr txBox="1"/>
          <p:nvPr/>
        </p:nvSpPr>
        <p:spPr>
          <a:xfrm>
            <a:off x="1128992" y="401309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94BBA22E-0B0C-4B58-B99F-8E9AE57080F0}"/>
              </a:ext>
            </a:extLst>
          </p:cNvPr>
          <p:cNvSpPr txBox="1"/>
          <p:nvPr/>
        </p:nvSpPr>
        <p:spPr>
          <a:xfrm>
            <a:off x="1290036" y="44542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821C243A-132D-4336-B946-68163AAA9A6B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2058284" y="3904988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B4FC4802-5D1B-4F80-8A9D-AA431EF4DE23}"/>
              </a:ext>
            </a:extLst>
          </p:cNvPr>
          <p:cNvSpPr txBox="1"/>
          <p:nvPr/>
        </p:nvSpPr>
        <p:spPr>
          <a:xfrm>
            <a:off x="2035831" y="40193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843320EF-2BB4-47DE-ABE9-4F74042D86DE}"/>
              </a:ext>
            </a:extLst>
          </p:cNvPr>
          <p:cNvSpPr txBox="1"/>
          <p:nvPr/>
        </p:nvSpPr>
        <p:spPr>
          <a:xfrm>
            <a:off x="2931680" y="357498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124B9A26-083D-4AC4-A2A8-6F8E2F264412}"/>
              </a:ext>
            </a:extLst>
          </p:cNvPr>
          <p:cNvSpPr txBox="1"/>
          <p:nvPr/>
        </p:nvSpPr>
        <p:spPr>
          <a:xfrm>
            <a:off x="2827267" y="29254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EC91530F-66B0-4F9E-A310-098493217BED}"/>
              </a:ext>
            </a:extLst>
          </p:cNvPr>
          <p:cNvSpPr txBox="1"/>
          <p:nvPr/>
        </p:nvSpPr>
        <p:spPr>
          <a:xfrm>
            <a:off x="4122779" y="353129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50AFD704-345F-4563-9A07-47ED84D34CA3}"/>
              </a:ext>
            </a:extLst>
          </p:cNvPr>
          <p:cNvSpPr txBox="1"/>
          <p:nvPr/>
        </p:nvSpPr>
        <p:spPr>
          <a:xfrm>
            <a:off x="1029665" y="52752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D8DE2E8C-4748-4078-AC58-08800A9EA1E3}"/>
              </a:ext>
            </a:extLst>
          </p:cNvPr>
          <p:cNvSpPr txBox="1"/>
          <p:nvPr/>
        </p:nvSpPr>
        <p:spPr>
          <a:xfrm>
            <a:off x="3135497" y="49696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A577E79A-8664-4B72-B9B6-CD05BC010815}"/>
              </a:ext>
            </a:extLst>
          </p:cNvPr>
          <p:cNvSpPr txBox="1"/>
          <p:nvPr/>
        </p:nvSpPr>
        <p:spPr>
          <a:xfrm>
            <a:off x="4710286" y="395595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688DACA7-DB21-4751-B35B-E7D4E5B12DE9}"/>
              </a:ext>
            </a:extLst>
          </p:cNvPr>
          <p:cNvSpPr txBox="1"/>
          <p:nvPr/>
        </p:nvSpPr>
        <p:spPr>
          <a:xfrm>
            <a:off x="2758196" y="42480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9733626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910D3A5F-09F6-4A76-8B78-3BAAB4F35D0D}"/>
              </a:ext>
            </a:extLst>
          </p:cNvPr>
          <p:cNvSpPr/>
          <p:nvPr/>
        </p:nvSpPr>
        <p:spPr>
          <a:xfrm>
            <a:off x="488811" y="472843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78324A2F-EDD7-4B0D-9A62-E42BCC01C2BB}"/>
              </a:ext>
            </a:extLst>
          </p:cNvPr>
          <p:cNvSpPr/>
          <p:nvPr/>
        </p:nvSpPr>
        <p:spPr>
          <a:xfrm>
            <a:off x="1875983" y="456337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33C1F1DE-24CC-47A2-AF83-931B10F285B9}"/>
              </a:ext>
            </a:extLst>
          </p:cNvPr>
          <p:cNvSpPr/>
          <p:nvPr/>
        </p:nvSpPr>
        <p:spPr>
          <a:xfrm>
            <a:off x="1875983" y="3565820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5A8409B7-3AB1-4A8F-8F85-D8477CC129A7}"/>
              </a:ext>
            </a:extLst>
          </p:cNvPr>
          <p:cNvSpPr/>
          <p:nvPr/>
        </p:nvSpPr>
        <p:spPr>
          <a:xfrm>
            <a:off x="1875983" y="557914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5A0BEB38-B132-4E05-B8A6-50FB03EB0D42}"/>
              </a:ext>
            </a:extLst>
          </p:cNvPr>
          <p:cNvSpPr/>
          <p:nvPr/>
        </p:nvSpPr>
        <p:spPr>
          <a:xfrm>
            <a:off x="3934080" y="3012336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73ACB411-BB7A-470C-826A-04F4C6C78982}"/>
              </a:ext>
            </a:extLst>
          </p:cNvPr>
          <p:cNvSpPr/>
          <p:nvPr/>
        </p:nvSpPr>
        <p:spPr>
          <a:xfrm>
            <a:off x="3934081" y="4152312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0B0F4F67-086A-4751-8C00-363A70BC8C3F}"/>
              </a:ext>
            </a:extLst>
          </p:cNvPr>
          <p:cNvSpPr/>
          <p:nvPr/>
        </p:nvSpPr>
        <p:spPr>
          <a:xfrm>
            <a:off x="5376987" y="4152311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C5ED4034-805A-40AB-AD84-9BD10ADA32E1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 flipV="1">
            <a:off x="4345142" y="4357842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55A087A4-D397-455B-91FA-438F3F92B811}"/>
              </a:ext>
            </a:extLst>
          </p:cNvPr>
          <p:cNvCxnSpPr>
            <a:cxnSpLocks/>
            <a:stCxn id="87" idx="6"/>
            <a:endCxn id="90" idx="1"/>
          </p:cNvCxnSpPr>
          <p:nvPr/>
        </p:nvCxnSpPr>
        <p:spPr>
          <a:xfrm>
            <a:off x="2287044" y="3771351"/>
            <a:ext cx="1707235" cy="441159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E4C1F0DE-925B-4D0B-9E8B-23621D41184D}"/>
              </a:ext>
            </a:extLst>
          </p:cNvPr>
          <p:cNvCxnSpPr>
            <a:stCxn id="86" idx="6"/>
            <a:endCxn id="90" idx="2"/>
          </p:cNvCxnSpPr>
          <p:nvPr/>
        </p:nvCxnSpPr>
        <p:spPr>
          <a:xfrm flipV="1">
            <a:off x="2287044" y="4357843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1CBA47E6-C3B3-4936-9325-656CBD8A777D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4139611" y="3423397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E290463B-B6FF-4723-A8F6-119C6B1DD226}"/>
              </a:ext>
            </a:extLst>
          </p:cNvPr>
          <p:cNvCxnSpPr>
            <a:cxnSpLocks/>
            <a:stCxn id="87" idx="7"/>
            <a:endCxn id="89" idx="1"/>
          </p:cNvCxnSpPr>
          <p:nvPr/>
        </p:nvCxnSpPr>
        <p:spPr>
          <a:xfrm flipV="1">
            <a:off x="2226846" y="3072534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2B638D37-2049-44D9-A457-1BC85737E080}"/>
              </a:ext>
            </a:extLst>
          </p:cNvPr>
          <p:cNvCxnSpPr>
            <a:cxnSpLocks/>
            <a:stCxn id="87" idx="3"/>
            <a:endCxn id="85" idx="7"/>
          </p:cNvCxnSpPr>
          <p:nvPr/>
        </p:nvCxnSpPr>
        <p:spPr>
          <a:xfrm flipH="1">
            <a:off x="839674" y="3916683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E294F73C-A9B1-4B00-941B-510AE7140B75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899872" y="4768903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6E179E2F-214C-4DF0-A4CF-E01D5B0896F5}"/>
              </a:ext>
            </a:extLst>
          </p:cNvPr>
          <p:cNvCxnSpPr>
            <a:cxnSpLocks/>
            <a:stCxn id="85" idx="5"/>
            <a:endCxn id="88" idx="2"/>
          </p:cNvCxnSpPr>
          <p:nvPr/>
        </p:nvCxnSpPr>
        <p:spPr>
          <a:xfrm>
            <a:off x="839674" y="5079295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6A9F9717-7655-40DF-BB0C-A5CFCA17CDAF}"/>
              </a:ext>
            </a:extLst>
          </p:cNvPr>
          <p:cNvCxnSpPr>
            <a:cxnSpLocks/>
            <a:stCxn id="88" idx="7"/>
            <a:endCxn id="90" idx="4"/>
          </p:cNvCxnSpPr>
          <p:nvPr/>
        </p:nvCxnSpPr>
        <p:spPr>
          <a:xfrm flipV="1">
            <a:off x="2226846" y="4563373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5914D858-D3D0-499C-9163-F05E0E3161A4}"/>
              </a:ext>
            </a:extLst>
          </p:cNvPr>
          <p:cNvSpPr txBox="1"/>
          <p:nvPr/>
        </p:nvSpPr>
        <p:spPr>
          <a:xfrm>
            <a:off x="1152222" y="40849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D17E3C0A-558F-4DD4-8F94-F6CDE5A041A5}"/>
              </a:ext>
            </a:extLst>
          </p:cNvPr>
          <p:cNvSpPr txBox="1"/>
          <p:nvPr/>
        </p:nvSpPr>
        <p:spPr>
          <a:xfrm>
            <a:off x="1313266" y="452614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3CB9ABF4-C9F2-4B21-8572-22BE51D846CE}"/>
              </a:ext>
            </a:extLst>
          </p:cNvPr>
          <p:cNvCxnSpPr>
            <a:cxnSpLocks/>
            <a:stCxn id="87" idx="4"/>
            <a:endCxn id="86" idx="0"/>
          </p:cNvCxnSpPr>
          <p:nvPr/>
        </p:nvCxnSpPr>
        <p:spPr>
          <a:xfrm>
            <a:off x="2081514" y="3976881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68E36D33-3D6C-4D52-8A06-6C68D8037C93}"/>
              </a:ext>
            </a:extLst>
          </p:cNvPr>
          <p:cNvSpPr txBox="1"/>
          <p:nvPr/>
        </p:nvSpPr>
        <p:spPr>
          <a:xfrm>
            <a:off x="2059061" y="40912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CD548F6B-B66E-4790-9512-84609B7A6F4E}"/>
              </a:ext>
            </a:extLst>
          </p:cNvPr>
          <p:cNvSpPr txBox="1"/>
          <p:nvPr/>
        </p:nvSpPr>
        <p:spPr>
          <a:xfrm>
            <a:off x="2954910" y="36468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90E04064-2FC1-4D8D-BB61-3380E31F3D64}"/>
              </a:ext>
            </a:extLst>
          </p:cNvPr>
          <p:cNvSpPr txBox="1"/>
          <p:nvPr/>
        </p:nvSpPr>
        <p:spPr>
          <a:xfrm>
            <a:off x="2850497" y="299733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B4740B2A-8862-4BFA-9ADC-1CCF7167D629}"/>
              </a:ext>
            </a:extLst>
          </p:cNvPr>
          <p:cNvSpPr txBox="1"/>
          <p:nvPr/>
        </p:nvSpPr>
        <p:spPr>
          <a:xfrm>
            <a:off x="4146009" y="360318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7E372561-A3FA-49E3-86C1-F27F94696C5E}"/>
              </a:ext>
            </a:extLst>
          </p:cNvPr>
          <p:cNvSpPr txBox="1"/>
          <p:nvPr/>
        </p:nvSpPr>
        <p:spPr>
          <a:xfrm>
            <a:off x="1052895" y="534717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A50F32D5-CFE8-4D0E-8E20-94595A9C226C}"/>
              </a:ext>
            </a:extLst>
          </p:cNvPr>
          <p:cNvSpPr txBox="1"/>
          <p:nvPr/>
        </p:nvSpPr>
        <p:spPr>
          <a:xfrm>
            <a:off x="3158727" y="50415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6DA3A607-06D1-45F2-96AD-7A8958C8F6FC}"/>
              </a:ext>
            </a:extLst>
          </p:cNvPr>
          <p:cNvSpPr txBox="1"/>
          <p:nvPr/>
        </p:nvSpPr>
        <p:spPr>
          <a:xfrm>
            <a:off x="4733516" y="4027844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6BD193CC-781A-4222-ACC4-FC78F9431B43}"/>
              </a:ext>
            </a:extLst>
          </p:cNvPr>
          <p:cNvSpPr txBox="1"/>
          <p:nvPr/>
        </p:nvSpPr>
        <p:spPr>
          <a:xfrm>
            <a:off x="2781426" y="43199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F462F001-9BA2-4927-A9B8-3F4E908C11F7}"/>
              </a:ext>
            </a:extLst>
          </p:cNvPr>
          <p:cNvSpPr/>
          <p:nvPr/>
        </p:nvSpPr>
        <p:spPr>
          <a:xfrm>
            <a:off x="6269055" y="473279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654E562F-3E0C-4391-9521-DE7C29DE6B3F}"/>
              </a:ext>
            </a:extLst>
          </p:cNvPr>
          <p:cNvSpPr/>
          <p:nvPr/>
        </p:nvSpPr>
        <p:spPr>
          <a:xfrm>
            <a:off x="7656227" y="456773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17EDA3B-80E0-4A09-8668-07FB8BA6992D}"/>
              </a:ext>
            </a:extLst>
          </p:cNvPr>
          <p:cNvSpPr/>
          <p:nvPr/>
        </p:nvSpPr>
        <p:spPr>
          <a:xfrm>
            <a:off x="7656227" y="357018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29F81992-0A1A-473B-8690-5CF795E2ACBB}"/>
              </a:ext>
            </a:extLst>
          </p:cNvPr>
          <p:cNvSpPr/>
          <p:nvPr/>
        </p:nvSpPr>
        <p:spPr>
          <a:xfrm>
            <a:off x="7656227" y="558350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761D7C39-247C-45FC-98D1-E0B08E6070E8}"/>
              </a:ext>
            </a:extLst>
          </p:cNvPr>
          <p:cNvSpPr/>
          <p:nvPr/>
        </p:nvSpPr>
        <p:spPr>
          <a:xfrm>
            <a:off x="9714324" y="3016697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B4716535-07D9-4D6E-B780-96DE8838D0E9}"/>
              </a:ext>
            </a:extLst>
          </p:cNvPr>
          <p:cNvSpPr/>
          <p:nvPr/>
        </p:nvSpPr>
        <p:spPr>
          <a:xfrm>
            <a:off x="9714325" y="4156673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9D8153CD-6264-4B8F-B482-277EDC935737}"/>
              </a:ext>
            </a:extLst>
          </p:cNvPr>
          <p:cNvSpPr/>
          <p:nvPr/>
        </p:nvSpPr>
        <p:spPr>
          <a:xfrm>
            <a:off x="11157231" y="4156672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879854B-00E1-4405-97F1-24C21A7593C3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10125386" y="4362203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415F09D6-A6CD-405A-8C46-CB40E4C026E3}"/>
              </a:ext>
            </a:extLst>
          </p:cNvPr>
          <p:cNvCxnSpPr>
            <a:cxnSpLocks/>
            <a:stCxn id="114" idx="6"/>
            <a:endCxn id="117" idx="1"/>
          </p:cNvCxnSpPr>
          <p:nvPr/>
        </p:nvCxnSpPr>
        <p:spPr>
          <a:xfrm>
            <a:off x="8067288" y="3775712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0D0AADBE-27FA-40D7-8DA5-B4A834AC554F}"/>
              </a:ext>
            </a:extLst>
          </p:cNvPr>
          <p:cNvCxnSpPr>
            <a:stCxn id="113" idx="6"/>
            <a:endCxn id="117" idx="2"/>
          </p:cNvCxnSpPr>
          <p:nvPr/>
        </p:nvCxnSpPr>
        <p:spPr>
          <a:xfrm flipV="1">
            <a:off x="8067288" y="4362204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3975974E-B093-4F73-B59D-4140359E46C2}"/>
              </a:ext>
            </a:extLst>
          </p:cNvPr>
          <p:cNvCxnSpPr>
            <a:cxnSpLocks/>
            <a:stCxn id="116" idx="4"/>
            <a:endCxn id="117" idx="0"/>
          </p:cNvCxnSpPr>
          <p:nvPr/>
        </p:nvCxnSpPr>
        <p:spPr>
          <a:xfrm>
            <a:off x="9919855" y="3427758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1DFF0875-A7B2-4F9D-BB22-7E5D431F3C1D}"/>
              </a:ext>
            </a:extLst>
          </p:cNvPr>
          <p:cNvCxnSpPr>
            <a:cxnSpLocks/>
            <a:stCxn id="114" idx="7"/>
            <a:endCxn id="116" idx="1"/>
          </p:cNvCxnSpPr>
          <p:nvPr/>
        </p:nvCxnSpPr>
        <p:spPr>
          <a:xfrm flipV="1">
            <a:off x="8007090" y="3076895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8400840-E008-489D-ABDD-DC87F32CE3B5}"/>
              </a:ext>
            </a:extLst>
          </p:cNvPr>
          <p:cNvCxnSpPr>
            <a:cxnSpLocks/>
            <a:stCxn id="114" idx="3"/>
            <a:endCxn id="112" idx="7"/>
          </p:cNvCxnSpPr>
          <p:nvPr/>
        </p:nvCxnSpPr>
        <p:spPr>
          <a:xfrm flipH="1">
            <a:off x="6619918" y="3921044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3AD6DE12-A69F-40F1-82A6-0132859505FD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 flipV="1">
            <a:off x="6680116" y="4773264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C056A94A-C744-419C-8746-E0641285C4A4}"/>
              </a:ext>
            </a:extLst>
          </p:cNvPr>
          <p:cNvCxnSpPr>
            <a:cxnSpLocks/>
            <a:stCxn id="112" idx="5"/>
            <a:endCxn id="115" idx="2"/>
          </p:cNvCxnSpPr>
          <p:nvPr/>
        </p:nvCxnSpPr>
        <p:spPr>
          <a:xfrm>
            <a:off x="6619918" y="5083656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DB96F87-42C3-4407-86EF-CDEEAFBAC422}"/>
              </a:ext>
            </a:extLst>
          </p:cNvPr>
          <p:cNvCxnSpPr>
            <a:cxnSpLocks/>
            <a:stCxn id="115" idx="7"/>
            <a:endCxn id="117" idx="4"/>
          </p:cNvCxnSpPr>
          <p:nvPr/>
        </p:nvCxnSpPr>
        <p:spPr>
          <a:xfrm flipV="1">
            <a:off x="8007090" y="4567734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800A40C-D1B7-4866-93CB-CCFBF72CD437}"/>
              </a:ext>
            </a:extLst>
          </p:cNvPr>
          <p:cNvSpPr txBox="1"/>
          <p:nvPr/>
        </p:nvSpPr>
        <p:spPr>
          <a:xfrm>
            <a:off x="6932466" y="4089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6E7C281-6F4F-41DF-95F3-365A5250D2BF}"/>
              </a:ext>
            </a:extLst>
          </p:cNvPr>
          <p:cNvSpPr txBox="1"/>
          <p:nvPr/>
        </p:nvSpPr>
        <p:spPr>
          <a:xfrm>
            <a:off x="7093510" y="4530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C1CE2DB4-6163-471A-83CF-928285A1B3D4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7861758" y="3981242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B60ECDA7-FFA0-40D0-AEA7-FD0091F8DBE0}"/>
              </a:ext>
            </a:extLst>
          </p:cNvPr>
          <p:cNvSpPr txBox="1"/>
          <p:nvPr/>
        </p:nvSpPr>
        <p:spPr>
          <a:xfrm>
            <a:off x="7839305" y="4095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EC13D6E2-8638-4630-9936-85CA947A03E6}"/>
              </a:ext>
            </a:extLst>
          </p:cNvPr>
          <p:cNvSpPr txBox="1"/>
          <p:nvPr/>
        </p:nvSpPr>
        <p:spPr>
          <a:xfrm>
            <a:off x="8735154" y="36512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AECEAFE-065D-4912-A441-EFFEF8D1DD75}"/>
              </a:ext>
            </a:extLst>
          </p:cNvPr>
          <p:cNvSpPr txBox="1"/>
          <p:nvPr/>
        </p:nvSpPr>
        <p:spPr>
          <a:xfrm>
            <a:off x="8630741" y="3001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263C9DD4-1B53-4D65-B69C-1D701F04D8D8}"/>
              </a:ext>
            </a:extLst>
          </p:cNvPr>
          <p:cNvSpPr txBox="1"/>
          <p:nvPr/>
        </p:nvSpPr>
        <p:spPr>
          <a:xfrm>
            <a:off x="9926253" y="3607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81F7FCF-680B-4B39-A47E-B944DAF644C3}"/>
              </a:ext>
            </a:extLst>
          </p:cNvPr>
          <p:cNvSpPr txBox="1"/>
          <p:nvPr/>
        </p:nvSpPr>
        <p:spPr>
          <a:xfrm>
            <a:off x="6833139" y="5351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8066C2C9-7D02-4B39-B423-F135AA4E7B69}"/>
              </a:ext>
            </a:extLst>
          </p:cNvPr>
          <p:cNvSpPr txBox="1"/>
          <p:nvPr/>
        </p:nvSpPr>
        <p:spPr>
          <a:xfrm>
            <a:off x="8938971" y="5045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811C480C-C6BF-4C9F-A86D-0AE488AC8F52}"/>
              </a:ext>
            </a:extLst>
          </p:cNvPr>
          <p:cNvSpPr txBox="1"/>
          <p:nvPr/>
        </p:nvSpPr>
        <p:spPr>
          <a:xfrm>
            <a:off x="10513760" y="40322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39864612-1AB9-4D62-A2C1-B8A991FDB4EE}"/>
              </a:ext>
            </a:extLst>
          </p:cNvPr>
          <p:cNvSpPr txBox="1"/>
          <p:nvPr/>
        </p:nvSpPr>
        <p:spPr>
          <a:xfrm>
            <a:off x="8561670" y="4324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231806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F462F001-9BA2-4927-A9B8-3F4E908C11F7}"/>
              </a:ext>
            </a:extLst>
          </p:cNvPr>
          <p:cNvSpPr/>
          <p:nvPr/>
        </p:nvSpPr>
        <p:spPr>
          <a:xfrm>
            <a:off x="6269055" y="473279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654E562F-3E0C-4391-9521-DE7C29DE6B3F}"/>
              </a:ext>
            </a:extLst>
          </p:cNvPr>
          <p:cNvSpPr/>
          <p:nvPr/>
        </p:nvSpPr>
        <p:spPr>
          <a:xfrm>
            <a:off x="7656227" y="456773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17EDA3B-80E0-4A09-8668-07FB8BA6992D}"/>
              </a:ext>
            </a:extLst>
          </p:cNvPr>
          <p:cNvSpPr/>
          <p:nvPr/>
        </p:nvSpPr>
        <p:spPr>
          <a:xfrm>
            <a:off x="7656227" y="357018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29F81992-0A1A-473B-8690-5CF795E2ACBB}"/>
              </a:ext>
            </a:extLst>
          </p:cNvPr>
          <p:cNvSpPr/>
          <p:nvPr/>
        </p:nvSpPr>
        <p:spPr>
          <a:xfrm>
            <a:off x="7656227" y="558350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761D7C39-247C-45FC-98D1-E0B08E6070E8}"/>
              </a:ext>
            </a:extLst>
          </p:cNvPr>
          <p:cNvSpPr/>
          <p:nvPr/>
        </p:nvSpPr>
        <p:spPr>
          <a:xfrm>
            <a:off x="9714324" y="301669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B4716535-07D9-4D6E-B780-96DE8838D0E9}"/>
              </a:ext>
            </a:extLst>
          </p:cNvPr>
          <p:cNvSpPr/>
          <p:nvPr/>
        </p:nvSpPr>
        <p:spPr>
          <a:xfrm>
            <a:off x="9714325" y="4156673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9D8153CD-6264-4B8F-B482-277EDC935737}"/>
              </a:ext>
            </a:extLst>
          </p:cNvPr>
          <p:cNvSpPr/>
          <p:nvPr/>
        </p:nvSpPr>
        <p:spPr>
          <a:xfrm>
            <a:off x="11157231" y="4156672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879854B-00E1-4405-97F1-24C21A7593C3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10125386" y="4362203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415F09D6-A6CD-405A-8C46-CB40E4C026E3}"/>
              </a:ext>
            </a:extLst>
          </p:cNvPr>
          <p:cNvCxnSpPr>
            <a:cxnSpLocks/>
            <a:stCxn id="114" idx="6"/>
            <a:endCxn id="117" idx="1"/>
          </p:cNvCxnSpPr>
          <p:nvPr/>
        </p:nvCxnSpPr>
        <p:spPr>
          <a:xfrm>
            <a:off x="8067288" y="3775712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0D0AADBE-27FA-40D7-8DA5-B4A834AC554F}"/>
              </a:ext>
            </a:extLst>
          </p:cNvPr>
          <p:cNvCxnSpPr>
            <a:stCxn id="113" idx="6"/>
            <a:endCxn id="117" idx="2"/>
          </p:cNvCxnSpPr>
          <p:nvPr/>
        </p:nvCxnSpPr>
        <p:spPr>
          <a:xfrm flipV="1">
            <a:off x="8067288" y="4362204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3975974E-B093-4F73-B59D-4140359E46C2}"/>
              </a:ext>
            </a:extLst>
          </p:cNvPr>
          <p:cNvCxnSpPr>
            <a:cxnSpLocks/>
            <a:stCxn id="116" idx="4"/>
            <a:endCxn id="117" idx="0"/>
          </p:cNvCxnSpPr>
          <p:nvPr/>
        </p:nvCxnSpPr>
        <p:spPr>
          <a:xfrm>
            <a:off x="9919855" y="3427758"/>
            <a:ext cx="1" cy="7289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1DFF0875-A7B2-4F9D-BB22-7E5D431F3C1D}"/>
              </a:ext>
            </a:extLst>
          </p:cNvPr>
          <p:cNvCxnSpPr>
            <a:cxnSpLocks/>
            <a:stCxn id="114" idx="7"/>
            <a:endCxn id="116" idx="1"/>
          </p:cNvCxnSpPr>
          <p:nvPr/>
        </p:nvCxnSpPr>
        <p:spPr>
          <a:xfrm flipV="1">
            <a:off x="8007090" y="3076895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8400840-E008-489D-ABDD-DC87F32CE3B5}"/>
              </a:ext>
            </a:extLst>
          </p:cNvPr>
          <p:cNvCxnSpPr>
            <a:cxnSpLocks/>
            <a:stCxn id="114" idx="3"/>
            <a:endCxn id="112" idx="7"/>
          </p:cNvCxnSpPr>
          <p:nvPr/>
        </p:nvCxnSpPr>
        <p:spPr>
          <a:xfrm flipH="1">
            <a:off x="6619918" y="3921044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3AD6DE12-A69F-40F1-82A6-0132859505FD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 flipV="1">
            <a:off x="6680116" y="4773264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C056A94A-C744-419C-8746-E0641285C4A4}"/>
              </a:ext>
            </a:extLst>
          </p:cNvPr>
          <p:cNvCxnSpPr>
            <a:cxnSpLocks/>
            <a:stCxn id="112" idx="5"/>
            <a:endCxn id="115" idx="2"/>
          </p:cNvCxnSpPr>
          <p:nvPr/>
        </p:nvCxnSpPr>
        <p:spPr>
          <a:xfrm>
            <a:off x="6619918" y="5083656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DB96F87-42C3-4407-86EF-CDEEAFBAC422}"/>
              </a:ext>
            </a:extLst>
          </p:cNvPr>
          <p:cNvCxnSpPr>
            <a:cxnSpLocks/>
            <a:stCxn id="115" idx="7"/>
            <a:endCxn id="117" idx="4"/>
          </p:cNvCxnSpPr>
          <p:nvPr/>
        </p:nvCxnSpPr>
        <p:spPr>
          <a:xfrm flipV="1">
            <a:off x="8007090" y="4567734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800A40C-D1B7-4866-93CB-CCFBF72CD437}"/>
              </a:ext>
            </a:extLst>
          </p:cNvPr>
          <p:cNvSpPr txBox="1"/>
          <p:nvPr/>
        </p:nvSpPr>
        <p:spPr>
          <a:xfrm>
            <a:off x="6932466" y="408934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6E7C281-6F4F-41DF-95F3-365A5250D2BF}"/>
              </a:ext>
            </a:extLst>
          </p:cNvPr>
          <p:cNvSpPr txBox="1"/>
          <p:nvPr/>
        </p:nvSpPr>
        <p:spPr>
          <a:xfrm>
            <a:off x="7093510" y="453050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C1CE2DB4-6163-471A-83CF-928285A1B3D4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7861758" y="3981242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B60ECDA7-FFA0-40D0-AEA7-FD0091F8DBE0}"/>
              </a:ext>
            </a:extLst>
          </p:cNvPr>
          <p:cNvSpPr txBox="1"/>
          <p:nvPr/>
        </p:nvSpPr>
        <p:spPr>
          <a:xfrm>
            <a:off x="7839305" y="40956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EC13D6E2-8638-4630-9936-85CA947A03E6}"/>
              </a:ext>
            </a:extLst>
          </p:cNvPr>
          <p:cNvSpPr txBox="1"/>
          <p:nvPr/>
        </p:nvSpPr>
        <p:spPr>
          <a:xfrm>
            <a:off x="8735154" y="365124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AECEAFE-065D-4912-A441-EFFEF8D1DD75}"/>
              </a:ext>
            </a:extLst>
          </p:cNvPr>
          <p:cNvSpPr txBox="1"/>
          <p:nvPr/>
        </p:nvSpPr>
        <p:spPr>
          <a:xfrm>
            <a:off x="8630741" y="300169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263C9DD4-1B53-4D65-B69C-1D701F04D8D8}"/>
              </a:ext>
            </a:extLst>
          </p:cNvPr>
          <p:cNvSpPr txBox="1"/>
          <p:nvPr/>
        </p:nvSpPr>
        <p:spPr>
          <a:xfrm>
            <a:off x="9926253" y="3607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81F7FCF-680B-4B39-A47E-B944DAF644C3}"/>
              </a:ext>
            </a:extLst>
          </p:cNvPr>
          <p:cNvSpPr txBox="1"/>
          <p:nvPr/>
        </p:nvSpPr>
        <p:spPr>
          <a:xfrm>
            <a:off x="6833139" y="535153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8066C2C9-7D02-4B39-B423-F135AA4E7B69}"/>
              </a:ext>
            </a:extLst>
          </p:cNvPr>
          <p:cNvSpPr txBox="1"/>
          <p:nvPr/>
        </p:nvSpPr>
        <p:spPr>
          <a:xfrm>
            <a:off x="8938971" y="504594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811C480C-C6BF-4C9F-A86D-0AE488AC8F52}"/>
              </a:ext>
            </a:extLst>
          </p:cNvPr>
          <p:cNvSpPr txBox="1"/>
          <p:nvPr/>
        </p:nvSpPr>
        <p:spPr>
          <a:xfrm>
            <a:off x="10513760" y="403220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39864612-1AB9-4D62-A2C1-B8A991FDB4EE}"/>
              </a:ext>
            </a:extLst>
          </p:cNvPr>
          <p:cNvSpPr txBox="1"/>
          <p:nvPr/>
        </p:nvSpPr>
        <p:spPr>
          <a:xfrm>
            <a:off x="8561670" y="432429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29F4DBE7-9152-460F-8865-A6096E239EDD}"/>
              </a:ext>
            </a:extLst>
          </p:cNvPr>
          <p:cNvSpPr/>
          <p:nvPr/>
        </p:nvSpPr>
        <p:spPr>
          <a:xfrm>
            <a:off x="439714" y="471490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4D40CB60-EFCE-43F2-9FCB-DBB59E440515}"/>
              </a:ext>
            </a:extLst>
          </p:cNvPr>
          <p:cNvSpPr/>
          <p:nvPr/>
        </p:nvSpPr>
        <p:spPr>
          <a:xfrm>
            <a:off x="1826886" y="454984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4782DBFD-03D7-44C4-A7D5-6959169A1093}"/>
              </a:ext>
            </a:extLst>
          </p:cNvPr>
          <p:cNvSpPr/>
          <p:nvPr/>
        </p:nvSpPr>
        <p:spPr>
          <a:xfrm>
            <a:off x="1826886" y="3552289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65DED00-6177-4513-A082-D485EBEB4837}"/>
              </a:ext>
            </a:extLst>
          </p:cNvPr>
          <p:cNvSpPr/>
          <p:nvPr/>
        </p:nvSpPr>
        <p:spPr>
          <a:xfrm>
            <a:off x="1826886" y="5565610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0263709C-D0AB-4143-AB97-06925B0193C8}"/>
              </a:ext>
            </a:extLst>
          </p:cNvPr>
          <p:cNvSpPr/>
          <p:nvPr/>
        </p:nvSpPr>
        <p:spPr>
          <a:xfrm>
            <a:off x="3884983" y="2998805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F6BDE879-B4A8-42A3-9804-E3C39DBA4149}"/>
              </a:ext>
            </a:extLst>
          </p:cNvPr>
          <p:cNvSpPr/>
          <p:nvPr/>
        </p:nvSpPr>
        <p:spPr>
          <a:xfrm>
            <a:off x="3884984" y="4138781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DB17CE0D-62B3-4E16-967F-51DE963E333A}"/>
              </a:ext>
            </a:extLst>
          </p:cNvPr>
          <p:cNvSpPr/>
          <p:nvPr/>
        </p:nvSpPr>
        <p:spPr>
          <a:xfrm>
            <a:off x="5327890" y="4138780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7409CC27-9511-4600-88A1-7B440729321B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 flipV="1">
            <a:off x="4296045" y="4344311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3FBC2249-78B2-43A7-A34C-46D95EB0912A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2237947" y="3757820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7B4E3A6D-F3B0-472B-8C5B-E8211D82292B}"/>
              </a:ext>
            </a:extLst>
          </p:cNvPr>
          <p:cNvCxnSpPr>
            <a:stCxn id="59" idx="6"/>
            <a:endCxn id="63" idx="2"/>
          </p:cNvCxnSpPr>
          <p:nvPr/>
        </p:nvCxnSpPr>
        <p:spPr>
          <a:xfrm flipV="1">
            <a:off x="2237947" y="4344312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452C9C60-FAA8-4DB7-A158-48199F67787A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090514" y="3409866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8CCA7814-B003-488F-8ADD-94B61C146213}"/>
              </a:ext>
            </a:extLst>
          </p:cNvPr>
          <p:cNvCxnSpPr>
            <a:cxnSpLocks/>
            <a:stCxn id="60" idx="7"/>
            <a:endCxn id="62" idx="1"/>
          </p:cNvCxnSpPr>
          <p:nvPr/>
        </p:nvCxnSpPr>
        <p:spPr>
          <a:xfrm flipV="1">
            <a:off x="2177749" y="3059003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A7406F33-393A-48B5-858E-51B2FBAAF7B7}"/>
              </a:ext>
            </a:extLst>
          </p:cNvPr>
          <p:cNvCxnSpPr>
            <a:cxnSpLocks/>
            <a:stCxn id="60" idx="3"/>
            <a:endCxn id="58" idx="7"/>
          </p:cNvCxnSpPr>
          <p:nvPr/>
        </p:nvCxnSpPr>
        <p:spPr>
          <a:xfrm flipH="1">
            <a:off x="790577" y="3903152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E55B5CD4-856F-4BD4-889C-3C389F94D7B9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850775" y="4755372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76408646-E9D9-447A-B0F5-C18B7B11F8CC}"/>
              </a:ext>
            </a:extLst>
          </p:cNvPr>
          <p:cNvCxnSpPr>
            <a:cxnSpLocks/>
            <a:stCxn id="58" idx="5"/>
            <a:endCxn id="61" idx="2"/>
          </p:cNvCxnSpPr>
          <p:nvPr/>
        </p:nvCxnSpPr>
        <p:spPr>
          <a:xfrm>
            <a:off x="790577" y="5065764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C98A373A-6AE0-4366-A5F3-5FCD0543C51E}"/>
              </a:ext>
            </a:extLst>
          </p:cNvPr>
          <p:cNvCxnSpPr>
            <a:cxnSpLocks/>
            <a:stCxn id="61" idx="7"/>
            <a:endCxn id="63" idx="4"/>
          </p:cNvCxnSpPr>
          <p:nvPr/>
        </p:nvCxnSpPr>
        <p:spPr>
          <a:xfrm flipV="1">
            <a:off x="2177749" y="4549842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64C97519-A430-48F3-B9CB-86369A9C2D6A}"/>
              </a:ext>
            </a:extLst>
          </p:cNvPr>
          <p:cNvSpPr txBox="1"/>
          <p:nvPr/>
        </p:nvSpPr>
        <p:spPr>
          <a:xfrm>
            <a:off x="1103125" y="407145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1E956BD2-F339-4618-8EC9-5CCD2D32C269}"/>
              </a:ext>
            </a:extLst>
          </p:cNvPr>
          <p:cNvSpPr txBox="1"/>
          <p:nvPr/>
        </p:nvSpPr>
        <p:spPr>
          <a:xfrm>
            <a:off x="1264169" y="451261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1D1AE113-9244-43BA-9538-5163795D7D04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2032417" y="3963350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1DFFDAAC-5AD0-4D29-AEA3-BF414BB26A56}"/>
              </a:ext>
            </a:extLst>
          </p:cNvPr>
          <p:cNvSpPr txBox="1"/>
          <p:nvPr/>
        </p:nvSpPr>
        <p:spPr>
          <a:xfrm>
            <a:off x="2009964" y="40777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BA92C029-4369-4874-B3D3-201E4A71C765}"/>
              </a:ext>
            </a:extLst>
          </p:cNvPr>
          <p:cNvSpPr txBox="1"/>
          <p:nvPr/>
        </p:nvSpPr>
        <p:spPr>
          <a:xfrm>
            <a:off x="2905813" y="363335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A3F676C-54FD-4F47-8056-91BC6C60CE9D}"/>
              </a:ext>
            </a:extLst>
          </p:cNvPr>
          <p:cNvSpPr txBox="1"/>
          <p:nvPr/>
        </p:nvSpPr>
        <p:spPr>
          <a:xfrm>
            <a:off x="2801400" y="29838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579E5DB7-47FA-44AA-B7E2-98A344785074}"/>
              </a:ext>
            </a:extLst>
          </p:cNvPr>
          <p:cNvSpPr txBox="1"/>
          <p:nvPr/>
        </p:nvSpPr>
        <p:spPr>
          <a:xfrm>
            <a:off x="4096912" y="358965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2E2896C7-F3DD-4072-9CD0-66BB3EDDD412}"/>
              </a:ext>
            </a:extLst>
          </p:cNvPr>
          <p:cNvSpPr txBox="1"/>
          <p:nvPr/>
        </p:nvSpPr>
        <p:spPr>
          <a:xfrm>
            <a:off x="1003798" y="53336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0C4DF68C-23D1-45A0-87E9-5FB093C28978}"/>
              </a:ext>
            </a:extLst>
          </p:cNvPr>
          <p:cNvSpPr txBox="1"/>
          <p:nvPr/>
        </p:nvSpPr>
        <p:spPr>
          <a:xfrm>
            <a:off x="3109630" y="50280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CB7B2562-836E-4A1E-8E73-BC397EABA829}"/>
              </a:ext>
            </a:extLst>
          </p:cNvPr>
          <p:cNvSpPr txBox="1"/>
          <p:nvPr/>
        </p:nvSpPr>
        <p:spPr>
          <a:xfrm>
            <a:off x="4684419" y="401431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C0E57D93-2AF6-4B34-AF2E-9D0B06149E6E}"/>
              </a:ext>
            </a:extLst>
          </p:cNvPr>
          <p:cNvSpPr txBox="1"/>
          <p:nvPr/>
        </p:nvSpPr>
        <p:spPr>
          <a:xfrm>
            <a:off x="2732329" y="430640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950209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112" name="Elipse 111">
            <a:extLst>
              <a:ext uri="{FF2B5EF4-FFF2-40B4-BE49-F238E27FC236}">
                <a16:creationId xmlns:a16="http://schemas.microsoft.com/office/drawing/2014/main" id="{F462F001-9BA2-4927-A9B8-3F4E908C11F7}"/>
              </a:ext>
            </a:extLst>
          </p:cNvPr>
          <p:cNvSpPr/>
          <p:nvPr/>
        </p:nvSpPr>
        <p:spPr>
          <a:xfrm>
            <a:off x="472263" y="4757960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113" name="Elipse 112">
            <a:extLst>
              <a:ext uri="{FF2B5EF4-FFF2-40B4-BE49-F238E27FC236}">
                <a16:creationId xmlns:a16="http://schemas.microsoft.com/office/drawing/2014/main" id="{654E562F-3E0C-4391-9521-DE7C29DE6B3F}"/>
              </a:ext>
            </a:extLst>
          </p:cNvPr>
          <p:cNvSpPr/>
          <p:nvPr/>
        </p:nvSpPr>
        <p:spPr>
          <a:xfrm>
            <a:off x="1859435" y="4592900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114" name="Elipse 113">
            <a:extLst>
              <a:ext uri="{FF2B5EF4-FFF2-40B4-BE49-F238E27FC236}">
                <a16:creationId xmlns:a16="http://schemas.microsoft.com/office/drawing/2014/main" id="{A17EDA3B-80E0-4A09-8668-07FB8BA6992D}"/>
              </a:ext>
            </a:extLst>
          </p:cNvPr>
          <p:cNvSpPr/>
          <p:nvPr/>
        </p:nvSpPr>
        <p:spPr>
          <a:xfrm>
            <a:off x="1859435" y="3595348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115" name="Elipse 114">
            <a:extLst>
              <a:ext uri="{FF2B5EF4-FFF2-40B4-BE49-F238E27FC236}">
                <a16:creationId xmlns:a16="http://schemas.microsoft.com/office/drawing/2014/main" id="{29F81992-0A1A-473B-8690-5CF795E2ACBB}"/>
              </a:ext>
            </a:extLst>
          </p:cNvPr>
          <p:cNvSpPr/>
          <p:nvPr/>
        </p:nvSpPr>
        <p:spPr>
          <a:xfrm>
            <a:off x="1859435" y="5608669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116" name="Elipse 115">
            <a:extLst>
              <a:ext uri="{FF2B5EF4-FFF2-40B4-BE49-F238E27FC236}">
                <a16:creationId xmlns:a16="http://schemas.microsoft.com/office/drawing/2014/main" id="{761D7C39-247C-45FC-98D1-E0B08E6070E8}"/>
              </a:ext>
            </a:extLst>
          </p:cNvPr>
          <p:cNvSpPr/>
          <p:nvPr/>
        </p:nvSpPr>
        <p:spPr>
          <a:xfrm>
            <a:off x="3917532" y="3041864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117" name="Elipse 116">
            <a:extLst>
              <a:ext uri="{FF2B5EF4-FFF2-40B4-BE49-F238E27FC236}">
                <a16:creationId xmlns:a16="http://schemas.microsoft.com/office/drawing/2014/main" id="{B4716535-07D9-4D6E-B780-96DE8838D0E9}"/>
              </a:ext>
            </a:extLst>
          </p:cNvPr>
          <p:cNvSpPr/>
          <p:nvPr/>
        </p:nvSpPr>
        <p:spPr>
          <a:xfrm>
            <a:off x="3917533" y="4181840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18" name="Elipse 117">
            <a:extLst>
              <a:ext uri="{FF2B5EF4-FFF2-40B4-BE49-F238E27FC236}">
                <a16:creationId xmlns:a16="http://schemas.microsoft.com/office/drawing/2014/main" id="{9D8153CD-6264-4B8F-B482-277EDC935737}"/>
              </a:ext>
            </a:extLst>
          </p:cNvPr>
          <p:cNvSpPr/>
          <p:nvPr/>
        </p:nvSpPr>
        <p:spPr>
          <a:xfrm>
            <a:off x="5360439" y="4181839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19" name="Conector reto 118">
            <a:extLst>
              <a:ext uri="{FF2B5EF4-FFF2-40B4-BE49-F238E27FC236}">
                <a16:creationId xmlns:a16="http://schemas.microsoft.com/office/drawing/2014/main" id="{7879854B-00E1-4405-97F1-24C21A7593C3}"/>
              </a:ext>
            </a:extLst>
          </p:cNvPr>
          <p:cNvCxnSpPr>
            <a:stCxn id="117" idx="6"/>
            <a:endCxn id="118" idx="2"/>
          </p:cNvCxnSpPr>
          <p:nvPr/>
        </p:nvCxnSpPr>
        <p:spPr>
          <a:xfrm flipV="1">
            <a:off x="4328594" y="4387370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0" name="Conector reto 119">
            <a:extLst>
              <a:ext uri="{FF2B5EF4-FFF2-40B4-BE49-F238E27FC236}">
                <a16:creationId xmlns:a16="http://schemas.microsoft.com/office/drawing/2014/main" id="{415F09D6-A6CD-405A-8C46-CB40E4C026E3}"/>
              </a:ext>
            </a:extLst>
          </p:cNvPr>
          <p:cNvCxnSpPr>
            <a:cxnSpLocks/>
            <a:stCxn id="114" idx="6"/>
            <a:endCxn id="117" idx="1"/>
          </p:cNvCxnSpPr>
          <p:nvPr/>
        </p:nvCxnSpPr>
        <p:spPr>
          <a:xfrm>
            <a:off x="2270496" y="3800879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1" name="Conector reto 120">
            <a:extLst>
              <a:ext uri="{FF2B5EF4-FFF2-40B4-BE49-F238E27FC236}">
                <a16:creationId xmlns:a16="http://schemas.microsoft.com/office/drawing/2014/main" id="{0D0AADBE-27FA-40D7-8DA5-B4A834AC554F}"/>
              </a:ext>
            </a:extLst>
          </p:cNvPr>
          <p:cNvCxnSpPr>
            <a:stCxn id="113" idx="6"/>
            <a:endCxn id="117" idx="2"/>
          </p:cNvCxnSpPr>
          <p:nvPr/>
        </p:nvCxnSpPr>
        <p:spPr>
          <a:xfrm flipV="1">
            <a:off x="2270496" y="4387371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2" name="Conector reto 121">
            <a:extLst>
              <a:ext uri="{FF2B5EF4-FFF2-40B4-BE49-F238E27FC236}">
                <a16:creationId xmlns:a16="http://schemas.microsoft.com/office/drawing/2014/main" id="{3975974E-B093-4F73-B59D-4140359E46C2}"/>
              </a:ext>
            </a:extLst>
          </p:cNvPr>
          <p:cNvCxnSpPr>
            <a:cxnSpLocks/>
            <a:stCxn id="116" idx="4"/>
            <a:endCxn id="117" idx="0"/>
          </p:cNvCxnSpPr>
          <p:nvPr/>
        </p:nvCxnSpPr>
        <p:spPr>
          <a:xfrm>
            <a:off x="4123063" y="3452925"/>
            <a:ext cx="1" cy="72891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Conector reto 122">
            <a:extLst>
              <a:ext uri="{FF2B5EF4-FFF2-40B4-BE49-F238E27FC236}">
                <a16:creationId xmlns:a16="http://schemas.microsoft.com/office/drawing/2014/main" id="{1DFF0875-A7B2-4F9D-BB22-7E5D431F3C1D}"/>
              </a:ext>
            </a:extLst>
          </p:cNvPr>
          <p:cNvCxnSpPr>
            <a:cxnSpLocks/>
            <a:stCxn id="114" idx="7"/>
            <a:endCxn id="116" idx="1"/>
          </p:cNvCxnSpPr>
          <p:nvPr/>
        </p:nvCxnSpPr>
        <p:spPr>
          <a:xfrm flipV="1">
            <a:off x="2210298" y="3102062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4" name="Conector reto 123">
            <a:extLst>
              <a:ext uri="{FF2B5EF4-FFF2-40B4-BE49-F238E27FC236}">
                <a16:creationId xmlns:a16="http://schemas.microsoft.com/office/drawing/2014/main" id="{88400840-E008-489D-ABDD-DC87F32CE3B5}"/>
              </a:ext>
            </a:extLst>
          </p:cNvPr>
          <p:cNvCxnSpPr>
            <a:cxnSpLocks/>
            <a:stCxn id="114" idx="3"/>
            <a:endCxn id="112" idx="7"/>
          </p:cNvCxnSpPr>
          <p:nvPr/>
        </p:nvCxnSpPr>
        <p:spPr>
          <a:xfrm flipH="1">
            <a:off x="823126" y="3946211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5" name="Conector reto 124">
            <a:extLst>
              <a:ext uri="{FF2B5EF4-FFF2-40B4-BE49-F238E27FC236}">
                <a16:creationId xmlns:a16="http://schemas.microsoft.com/office/drawing/2014/main" id="{3AD6DE12-A69F-40F1-82A6-0132859505FD}"/>
              </a:ext>
            </a:extLst>
          </p:cNvPr>
          <p:cNvCxnSpPr>
            <a:cxnSpLocks/>
            <a:stCxn id="112" idx="6"/>
            <a:endCxn id="113" idx="2"/>
          </p:cNvCxnSpPr>
          <p:nvPr/>
        </p:nvCxnSpPr>
        <p:spPr>
          <a:xfrm flipV="1">
            <a:off x="883324" y="4798431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C056A94A-C744-419C-8746-E0641285C4A4}"/>
              </a:ext>
            </a:extLst>
          </p:cNvPr>
          <p:cNvCxnSpPr>
            <a:cxnSpLocks/>
            <a:stCxn id="112" idx="5"/>
            <a:endCxn id="115" idx="2"/>
          </p:cNvCxnSpPr>
          <p:nvPr/>
        </p:nvCxnSpPr>
        <p:spPr>
          <a:xfrm>
            <a:off x="823126" y="5108823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7" name="Conector reto 126">
            <a:extLst>
              <a:ext uri="{FF2B5EF4-FFF2-40B4-BE49-F238E27FC236}">
                <a16:creationId xmlns:a16="http://schemas.microsoft.com/office/drawing/2014/main" id="{FDB96F87-42C3-4407-86EF-CDEEAFBAC422}"/>
              </a:ext>
            </a:extLst>
          </p:cNvPr>
          <p:cNvCxnSpPr>
            <a:cxnSpLocks/>
            <a:stCxn id="115" idx="7"/>
            <a:endCxn id="117" idx="4"/>
          </p:cNvCxnSpPr>
          <p:nvPr/>
        </p:nvCxnSpPr>
        <p:spPr>
          <a:xfrm flipV="1">
            <a:off x="2210298" y="4592901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8" name="CaixaDeTexto 127">
            <a:extLst>
              <a:ext uri="{FF2B5EF4-FFF2-40B4-BE49-F238E27FC236}">
                <a16:creationId xmlns:a16="http://schemas.microsoft.com/office/drawing/2014/main" id="{3800A40C-D1B7-4866-93CB-CCFBF72CD437}"/>
              </a:ext>
            </a:extLst>
          </p:cNvPr>
          <p:cNvSpPr txBox="1"/>
          <p:nvPr/>
        </p:nvSpPr>
        <p:spPr>
          <a:xfrm>
            <a:off x="1135674" y="4114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29" name="CaixaDeTexto 128">
            <a:extLst>
              <a:ext uri="{FF2B5EF4-FFF2-40B4-BE49-F238E27FC236}">
                <a16:creationId xmlns:a16="http://schemas.microsoft.com/office/drawing/2014/main" id="{46E7C281-6F4F-41DF-95F3-365A5250D2BF}"/>
              </a:ext>
            </a:extLst>
          </p:cNvPr>
          <p:cNvSpPr txBox="1"/>
          <p:nvPr/>
        </p:nvSpPr>
        <p:spPr>
          <a:xfrm>
            <a:off x="1296718" y="45556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30" name="Conector reto 129">
            <a:extLst>
              <a:ext uri="{FF2B5EF4-FFF2-40B4-BE49-F238E27FC236}">
                <a16:creationId xmlns:a16="http://schemas.microsoft.com/office/drawing/2014/main" id="{C1CE2DB4-6163-471A-83CF-928285A1B3D4}"/>
              </a:ext>
            </a:extLst>
          </p:cNvPr>
          <p:cNvCxnSpPr>
            <a:cxnSpLocks/>
            <a:stCxn id="114" idx="4"/>
            <a:endCxn id="113" idx="0"/>
          </p:cNvCxnSpPr>
          <p:nvPr/>
        </p:nvCxnSpPr>
        <p:spPr>
          <a:xfrm>
            <a:off x="2064966" y="4006409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31" name="CaixaDeTexto 130">
            <a:extLst>
              <a:ext uri="{FF2B5EF4-FFF2-40B4-BE49-F238E27FC236}">
                <a16:creationId xmlns:a16="http://schemas.microsoft.com/office/drawing/2014/main" id="{B60ECDA7-FFA0-40D0-AEA7-FD0091F8DBE0}"/>
              </a:ext>
            </a:extLst>
          </p:cNvPr>
          <p:cNvSpPr txBox="1"/>
          <p:nvPr/>
        </p:nvSpPr>
        <p:spPr>
          <a:xfrm>
            <a:off x="2042513" y="41208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2" name="CaixaDeTexto 131">
            <a:extLst>
              <a:ext uri="{FF2B5EF4-FFF2-40B4-BE49-F238E27FC236}">
                <a16:creationId xmlns:a16="http://schemas.microsoft.com/office/drawing/2014/main" id="{EC13D6E2-8638-4630-9936-85CA947A03E6}"/>
              </a:ext>
            </a:extLst>
          </p:cNvPr>
          <p:cNvSpPr txBox="1"/>
          <p:nvPr/>
        </p:nvSpPr>
        <p:spPr>
          <a:xfrm>
            <a:off x="2938362" y="36764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AECEAFE-065D-4912-A441-EFFEF8D1DD75}"/>
              </a:ext>
            </a:extLst>
          </p:cNvPr>
          <p:cNvSpPr txBox="1"/>
          <p:nvPr/>
        </p:nvSpPr>
        <p:spPr>
          <a:xfrm>
            <a:off x="2833949" y="30268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34" name="CaixaDeTexto 133">
            <a:extLst>
              <a:ext uri="{FF2B5EF4-FFF2-40B4-BE49-F238E27FC236}">
                <a16:creationId xmlns:a16="http://schemas.microsoft.com/office/drawing/2014/main" id="{263C9DD4-1B53-4D65-B69C-1D701F04D8D8}"/>
              </a:ext>
            </a:extLst>
          </p:cNvPr>
          <p:cNvSpPr txBox="1"/>
          <p:nvPr/>
        </p:nvSpPr>
        <p:spPr>
          <a:xfrm>
            <a:off x="4129461" y="36327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35" name="CaixaDeTexto 134">
            <a:extLst>
              <a:ext uri="{FF2B5EF4-FFF2-40B4-BE49-F238E27FC236}">
                <a16:creationId xmlns:a16="http://schemas.microsoft.com/office/drawing/2014/main" id="{E81F7FCF-680B-4B39-A47E-B944DAF644C3}"/>
              </a:ext>
            </a:extLst>
          </p:cNvPr>
          <p:cNvSpPr txBox="1"/>
          <p:nvPr/>
        </p:nvSpPr>
        <p:spPr>
          <a:xfrm>
            <a:off x="1036347" y="537670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136" name="CaixaDeTexto 135">
            <a:extLst>
              <a:ext uri="{FF2B5EF4-FFF2-40B4-BE49-F238E27FC236}">
                <a16:creationId xmlns:a16="http://schemas.microsoft.com/office/drawing/2014/main" id="{8066C2C9-7D02-4B39-B423-F135AA4E7B69}"/>
              </a:ext>
            </a:extLst>
          </p:cNvPr>
          <p:cNvSpPr txBox="1"/>
          <p:nvPr/>
        </p:nvSpPr>
        <p:spPr>
          <a:xfrm>
            <a:off x="3142179" y="507110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37" name="CaixaDeTexto 136">
            <a:extLst>
              <a:ext uri="{FF2B5EF4-FFF2-40B4-BE49-F238E27FC236}">
                <a16:creationId xmlns:a16="http://schemas.microsoft.com/office/drawing/2014/main" id="{811C480C-C6BF-4C9F-A86D-0AE488AC8F52}"/>
              </a:ext>
            </a:extLst>
          </p:cNvPr>
          <p:cNvSpPr txBox="1"/>
          <p:nvPr/>
        </p:nvSpPr>
        <p:spPr>
          <a:xfrm>
            <a:off x="4716968" y="405737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138" name="CaixaDeTexto 137">
            <a:extLst>
              <a:ext uri="{FF2B5EF4-FFF2-40B4-BE49-F238E27FC236}">
                <a16:creationId xmlns:a16="http://schemas.microsoft.com/office/drawing/2014/main" id="{39864612-1AB9-4D62-A2C1-B8A991FDB4EE}"/>
              </a:ext>
            </a:extLst>
          </p:cNvPr>
          <p:cNvSpPr txBox="1"/>
          <p:nvPr/>
        </p:nvSpPr>
        <p:spPr>
          <a:xfrm>
            <a:off x="2764878" y="43494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42DEDAC-8F44-42FD-B519-3C7E0CC421CC}"/>
              </a:ext>
            </a:extLst>
          </p:cNvPr>
          <p:cNvSpPr/>
          <p:nvPr/>
        </p:nvSpPr>
        <p:spPr>
          <a:xfrm>
            <a:off x="6330902" y="510591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2CF8633-8D3D-46B6-89F3-92929F1CE2F6}"/>
              </a:ext>
            </a:extLst>
          </p:cNvPr>
          <p:cNvSpPr/>
          <p:nvPr/>
        </p:nvSpPr>
        <p:spPr>
          <a:xfrm>
            <a:off x="7718074" y="494085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A3B0527-7093-4E8D-ACB9-786236CBBC2E}"/>
              </a:ext>
            </a:extLst>
          </p:cNvPr>
          <p:cNvSpPr/>
          <p:nvPr/>
        </p:nvSpPr>
        <p:spPr>
          <a:xfrm>
            <a:off x="7718074" y="394330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3260204-C0AC-470B-8CF3-5BB2499204AF}"/>
              </a:ext>
            </a:extLst>
          </p:cNvPr>
          <p:cNvSpPr/>
          <p:nvPr/>
        </p:nvSpPr>
        <p:spPr>
          <a:xfrm>
            <a:off x="7718074" y="595662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16110556-3CA5-4FE0-AFA6-0BF4A1E1F4CC}"/>
              </a:ext>
            </a:extLst>
          </p:cNvPr>
          <p:cNvSpPr/>
          <p:nvPr/>
        </p:nvSpPr>
        <p:spPr>
          <a:xfrm>
            <a:off x="9776171" y="338981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C015E20-33AB-429F-88C7-E51138C6C005}"/>
              </a:ext>
            </a:extLst>
          </p:cNvPr>
          <p:cNvSpPr/>
          <p:nvPr/>
        </p:nvSpPr>
        <p:spPr>
          <a:xfrm>
            <a:off x="9776172" y="4529793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69B72EE8-48B9-483F-99AF-DA6013D38369}"/>
              </a:ext>
            </a:extLst>
          </p:cNvPr>
          <p:cNvSpPr/>
          <p:nvPr/>
        </p:nvSpPr>
        <p:spPr>
          <a:xfrm>
            <a:off x="11219078" y="4529792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4550D9A-1B7A-40EE-BC18-905FE4D0A4CC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 flipV="1">
            <a:off x="10187233" y="4735323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1933E8F-D728-4FED-8FE4-5B7E6A63C507}"/>
              </a:ext>
            </a:extLst>
          </p:cNvPr>
          <p:cNvCxnSpPr>
            <a:cxnSpLocks/>
            <a:stCxn id="87" idx="6"/>
            <a:endCxn id="90" idx="1"/>
          </p:cNvCxnSpPr>
          <p:nvPr/>
        </p:nvCxnSpPr>
        <p:spPr>
          <a:xfrm>
            <a:off x="8129135" y="4148832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317419ED-E658-4D3E-B7C8-DFCBC6285B6A}"/>
              </a:ext>
            </a:extLst>
          </p:cNvPr>
          <p:cNvCxnSpPr>
            <a:stCxn id="86" idx="6"/>
            <a:endCxn id="90" idx="2"/>
          </p:cNvCxnSpPr>
          <p:nvPr/>
        </p:nvCxnSpPr>
        <p:spPr>
          <a:xfrm flipV="1">
            <a:off x="8129135" y="4735324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65C42EE-5CD8-49FA-A1AA-E1E3864EC152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9981702" y="3800878"/>
            <a:ext cx="1" cy="728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4B1FA53-41A1-4814-8EA1-76AE56179E4B}"/>
              </a:ext>
            </a:extLst>
          </p:cNvPr>
          <p:cNvCxnSpPr>
            <a:cxnSpLocks/>
            <a:stCxn id="87" idx="7"/>
            <a:endCxn id="89" idx="1"/>
          </p:cNvCxnSpPr>
          <p:nvPr/>
        </p:nvCxnSpPr>
        <p:spPr>
          <a:xfrm flipV="1">
            <a:off x="8068937" y="3450015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F5B575E-3751-4434-8F04-84295FE44532}"/>
              </a:ext>
            </a:extLst>
          </p:cNvPr>
          <p:cNvCxnSpPr>
            <a:cxnSpLocks/>
            <a:stCxn id="87" idx="3"/>
            <a:endCxn id="85" idx="7"/>
          </p:cNvCxnSpPr>
          <p:nvPr/>
        </p:nvCxnSpPr>
        <p:spPr>
          <a:xfrm flipH="1">
            <a:off x="6681765" y="4294164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118DD0A2-843E-4A73-B3EE-3635FCAE7835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6741963" y="5146384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3BFD625B-C33A-4FAB-A364-84A7F088BF8C}"/>
              </a:ext>
            </a:extLst>
          </p:cNvPr>
          <p:cNvCxnSpPr>
            <a:cxnSpLocks/>
            <a:stCxn id="85" idx="5"/>
            <a:endCxn id="88" idx="2"/>
          </p:cNvCxnSpPr>
          <p:nvPr/>
        </p:nvCxnSpPr>
        <p:spPr>
          <a:xfrm>
            <a:off x="6681765" y="5456776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7E2DA96-2AEB-48A1-8490-22BCE4DFD70C}"/>
              </a:ext>
            </a:extLst>
          </p:cNvPr>
          <p:cNvCxnSpPr>
            <a:cxnSpLocks/>
            <a:stCxn id="88" idx="7"/>
            <a:endCxn id="90" idx="4"/>
          </p:cNvCxnSpPr>
          <p:nvPr/>
        </p:nvCxnSpPr>
        <p:spPr>
          <a:xfrm flipV="1">
            <a:off x="8068937" y="4940854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D8D1440-CFC7-452E-9C7F-2CDCF6B9279D}"/>
              </a:ext>
            </a:extLst>
          </p:cNvPr>
          <p:cNvSpPr txBox="1"/>
          <p:nvPr/>
        </p:nvSpPr>
        <p:spPr>
          <a:xfrm>
            <a:off x="6994313" y="44624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1C57D6FF-7FC8-4E00-BFBF-49E60316812C}"/>
              </a:ext>
            </a:extLst>
          </p:cNvPr>
          <p:cNvSpPr txBox="1"/>
          <p:nvPr/>
        </p:nvSpPr>
        <p:spPr>
          <a:xfrm>
            <a:off x="7155357" y="4903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CA15E28A-6EFD-4576-A3DC-FF454DFC6988}"/>
              </a:ext>
            </a:extLst>
          </p:cNvPr>
          <p:cNvCxnSpPr>
            <a:cxnSpLocks/>
            <a:stCxn id="87" idx="4"/>
            <a:endCxn id="86" idx="0"/>
          </p:cNvCxnSpPr>
          <p:nvPr/>
        </p:nvCxnSpPr>
        <p:spPr>
          <a:xfrm>
            <a:off x="7923605" y="4354362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FEFB5BC-E5CD-4E00-9D40-A5F7FE4FCAD5}"/>
              </a:ext>
            </a:extLst>
          </p:cNvPr>
          <p:cNvSpPr txBox="1"/>
          <p:nvPr/>
        </p:nvSpPr>
        <p:spPr>
          <a:xfrm>
            <a:off x="7901152" y="44687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3D2ACD8-F123-4AFA-82AA-29019FE01E67}"/>
              </a:ext>
            </a:extLst>
          </p:cNvPr>
          <p:cNvSpPr txBox="1"/>
          <p:nvPr/>
        </p:nvSpPr>
        <p:spPr>
          <a:xfrm>
            <a:off x="8797001" y="4024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DE9A58-7F98-44A0-9836-8B8460762C3C}"/>
              </a:ext>
            </a:extLst>
          </p:cNvPr>
          <p:cNvSpPr txBox="1"/>
          <p:nvPr/>
        </p:nvSpPr>
        <p:spPr>
          <a:xfrm>
            <a:off x="8692588" y="33748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3DF43E0-3C84-4A1A-B550-98044DD96406}"/>
              </a:ext>
            </a:extLst>
          </p:cNvPr>
          <p:cNvSpPr txBox="1"/>
          <p:nvPr/>
        </p:nvSpPr>
        <p:spPr>
          <a:xfrm>
            <a:off x="9988100" y="3980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C20EE2E-DAAE-49F6-847D-4ACEA5DA682E}"/>
              </a:ext>
            </a:extLst>
          </p:cNvPr>
          <p:cNvSpPr txBox="1"/>
          <p:nvPr/>
        </p:nvSpPr>
        <p:spPr>
          <a:xfrm>
            <a:off x="6894986" y="5724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373CBFE-7DD2-41B7-A990-3AE353EDAE29}"/>
              </a:ext>
            </a:extLst>
          </p:cNvPr>
          <p:cNvSpPr txBox="1"/>
          <p:nvPr/>
        </p:nvSpPr>
        <p:spPr>
          <a:xfrm>
            <a:off x="9000818" y="54190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532ED2B5-E23C-42C2-8A4B-F6E59FFB7C46}"/>
              </a:ext>
            </a:extLst>
          </p:cNvPr>
          <p:cNvSpPr txBox="1"/>
          <p:nvPr/>
        </p:nvSpPr>
        <p:spPr>
          <a:xfrm>
            <a:off x="10575607" y="44053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7CC8837-EA0C-40A4-B80B-53A24C809BC6}"/>
              </a:ext>
            </a:extLst>
          </p:cNvPr>
          <p:cNvSpPr txBox="1"/>
          <p:nvPr/>
        </p:nvSpPr>
        <p:spPr>
          <a:xfrm>
            <a:off x="8623517" y="469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3308120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85" name="Elipse 84">
            <a:extLst>
              <a:ext uri="{FF2B5EF4-FFF2-40B4-BE49-F238E27FC236}">
                <a16:creationId xmlns:a16="http://schemas.microsoft.com/office/drawing/2014/main" id="{542DEDAC-8F44-42FD-B519-3C7E0CC421CC}"/>
              </a:ext>
            </a:extLst>
          </p:cNvPr>
          <p:cNvSpPr/>
          <p:nvPr/>
        </p:nvSpPr>
        <p:spPr>
          <a:xfrm>
            <a:off x="6330902" y="510591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86" name="Elipse 85">
            <a:extLst>
              <a:ext uri="{FF2B5EF4-FFF2-40B4-BE49-F238E27FC236}">
                <a16:creationId xmlns:a16="http://schemas.microsoft.com/office/drawing/2014/main" id="{B2CF8633-8D3D-46B6-89F3-92929F1CE2F6}"/>
              </a:ext>
            </a:extLst>
          </p:cNvPr>
          <p:cNvSpPr/>
          <p:nvPr/>
        </p:nvSpPr>
        <p:spPr>
          <a:xfrm>
            <a:off x="7718074" y="494085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87" name="Elipse 86">
            <a:extLst>
              <a:ext uri="{FF2B5EF4-FFF2-40B4-BE49-F238E27FC236}">
                <a16:creationId xmlns:a16="http://schemas.microsoft.com/office/drawing/2014/main" id="{6A3B0527-7093-4E8D-ACB9-786236CBBC2E}"/>
              </a:ext>
            </a:extLst>
          </p:cNvPr>
          <p:cNvSpPr/>
          <p:nvPr/>
        </p:nvSpPr>
        <p:spPr>
          <a:xfrm>
            <a:off x="7718074" y="394330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88" name="Elipse 87">
            <a:extLst>
              <a:ext uri="{FF2B5EF4-FFF2-40B4-BE49-F238E27FC236}">
                <a16:creationId xmlns:a16="http://schemas.microsoft.com/office/drawing/2014/main" id="{83260204-C0AC-470B-8CF3-5BB2499204AF}"/>
              </a:ext>
            </a:extLst>
          </p:cNvPr>
          <p:cNvSpPr/>
          <p:nvPr/>
        </p:nvSpPr>
        <p:spPr>
          <a:xfrm>
            <a:off x="7718074" y="5956622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9" name="Elipse 88">
            <a:extLst>
              <a:ext uri="{FF2B5EF4-FFF2-40B4-BE49-F238E27FC236}">
                <a16:creationId xmlns:a16="http://schemas.microsoft.com/office/drawing/2014/main" id="{16110556-3CA5-4FE0-AFA6-0BF4A1E1F4CC}"/>
              </a:ext>
            </a:extLst>
          </p:cNvPr>
          <p:cNvSpPr/>
          <p:nvPr/>
        </p:nvSpPr>
        <p:spPr>
          <a:xfrm>
            <a:off x="9776171" y="338981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0" name="Elipse 89">
            <a:extLst>
              <a:ext uri="{FF2B5EF4-FFF2-40B4-BE49-F238E27FC236}">
                <a16:creationId xmlns:a16="http://schemas.microsoft.com/office/drawing/2014/main" id="{3C015E20-33AB-429F-88C7-E51138C6C005}"/>
              </a:ext>
            </a:extLst>
          </p:cNvPr>
          <p:cNvSpPr/>
          <p:nvPr/>
        </p:nvSpPr>
        <p:spPr>
          <a:xfrm>
            <a:off x="9776172" y="4529793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91" name="Elipse 90">
            <a:extLst>
              <a:ext uri="{FF2B5EF4-FFF2-40B4-BE49-F238E27FC236}">
                <a16:creationId xmlns:a16="http://schemas.microsoft.com/office/drawing/2014/main" id="{69B72EE8-48B9-483F-99AF-DA6013D38369}"/>
              </a:ext>
            </a:extLst>
          </p:cNvPr>
          <p:cNvSpPr/>
          <p:nvPr/>
        </p:nvSpPr>
        <p:spPr>
          <a:xfrm>
            <a:off x="11219078" y="4529792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92" name="Conector reto 91">
            <a:extLst>
              <a:ext uri="{FF2B5EF4-FFF2-40B4-BE49-F238E27FC236}">
                <a16:creationId xmlns:a16="http://schemas.microsoft.com/office/drawing/2014/main" id="{74550D9A-1B7A-40EE-BC18-905FE4D0A4CC}"/>
              </a:ext>
            </a:extLst>
          </p:cNvPr>
          <p:cNvCxnSpPr>
            <a:stCxn id="90" idx="6"/>
            <a:endCxn id="91" idx="2"/>
          </p:cNvCxnSpPr>
          <p:nvPr/>
        </p:nvCxnSpPr>
        <p:spPr>
          <a:xfrm flipV="1">
            <a:off x="10187233" y="4735323"/>
            <a:ext cx="1031845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3" name="Conector reto 92">
            <a:extLst>
              <a:ext uri="{FF2B5EF4-FFF2-40B4-BE49-F238E27FC236}">
                <a16:creationId xmlns:a16="http://schemas.microsoft.com/office/drawing/2014/main" id="{01933E8F-D728-4FED-8FE4-5B7E6A63C507}"/>
              </a:ext>
            </a:extLst>
          </p:cNvPr>
          <p:cNvCxnSpPr>
            <a:cxnSpLocks/>
            <a:stCxn id="87" idx="6"/>
            <a:endCxn id="90" idx="1"/>
          </p:cNvCxnSpPr>
          <p:nvPr/>
        </p:nvCxnSpPr>
        <p:spPr>
          <a:xfrm>
            <a:off x="8129135" y="4148832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4" name="Conector reto 93">
            <a:extLst>
              <a:ext uri="{FF2B5EF4-FFF2-40B4-BE49-F238E27FC236}">
                <a16:creationId xmlns:a16="http://schemas.microsoft.com/office/drawing/2014/main" id="{317419ED-E658-4D3E-B7C8-DFCBC6285B6A}"/>
              </a:ext>
            </a:extLst>
          </p:cNvPr>
          <p:cNvCxnSpPr>
            <a:stCxn id="86" idx="6"/>
            <a:endCxn id="90" idx="2"/>
          </p:cNvCxnSpPr>
          <p:nvPr/>
        </p:nvCxnSpPr>
        <p:spPr>
          <a:xfrm flipV="1">
            <a:off x="8129135" y="4735324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5" name="Conector reto 94">
            <a:extLst>
              <a:ext uri="{FF2B5EF4-FFF2-40B4-BE49-F238E27FC236}">
                <a16:creationId xmlns:a16="http://schemas.microsoft.com/office/drawing/2014/main" id="{465C42EE-5CD8-49FA-A1AA-E1E3864EC152}"/>
              </a:ext>
            </a:extLst>
          </p:cNvPr>
          <p:cNvCxnSpPr>
            <a:cxnSpLocks/>
            <a:stCxn id="89" idx="4"/>
            <a:endCxn id="90" idx="0"/>
          </p:cNvCxnSpPr>
          <p:nvPr/>
        </p:nvCxnSpPr>
        <p:spPr>
          <a:xfrm>
            <a:off x="9981702" y="3800878"/>
            <a:ext cx="1" cy="728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6" name="Conector reto 95">
            <a:extLst>
              <a:ext uri="{FF2B5EF4-FFF2-40B4-BE49-F238E27FC236}">
                <a16:creationId xmlns:a16="http://schemas.microsoft.com/office/drawing/2014/main" id="{C4B1FA53-41A1-4814-8EA1-76AE56179E4B}"/>
              </a:ext>
            </a:extLst>
          </p:cNvPr>
          <p:cNvCxnSpPr>
            <a:cxnSpLocks/>
            <a:stCxn id="87" idx="7"/>
            <a:endCxn id="89" idx="1"/>
          </p:cNvCxnSpPr>
          <p:nvPr/>
        </p:nvCxnSpPr>
        <p:spPr>
          <a:xfrm flipV="1">
            <a:off x="8068937" y="3450015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7" name="Conector reto 96">
            <a:extLst>
              <a:ext uri="{FF2B5EF4-FFF2-40B4-BE49-F238E27FC236}">
                <a16:creationId xmlns:a16="http://schemas.microsoft.com/office/drawing/2014/main" id="{5F5B575E-3751-4434-8F04-84295FE44532}"/>
              </a:ext>
            </a:extLst>
          </p:cNvPr>
          <p:cNvCxnSpPr>
            <a:cxnSpLocks/>
            <a:stCxn id="87" idx="3"/>
            <a:endCxn id="85" idx="7"/>
          </p:cNvCxnSpPr>
          <p:nvPr/>
        </p:nvCxnSpPr>
        <p:spPr>
          <a:xfrm flipH="1">
            <a:off x="6681765" y="4294164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8" name="Conector reto 97">
            <a:extLst>
              <a:ext uri="{FF2B5EF4-FFF2-40B4-BE49-F238E27FC236}">
                <a16:creationId xmlns:a16="http://schemas.microsoft.com/office/drawing/2014/main" id="{118DD0A2-843E-4A73-B3EE-3635FCAE7835}"/>
              </a:ext>
            </a:extLst>
          </p:cNvPr>
          <p:cNvCxnSpPr>
            <a:cxnSpLocks/>
            <a:stCxn id="85" idx="6"/>
            <a:endCxn id="86" idx="2"/>
          </p:cNvCxnSpPr>
          <p:nvPr/>
        </p:nvCxnSpPr>
        <p:spPr>
          <a:xfrm flipV="1">
            <a:off x="6741963" y="5146384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9" name="Conector reto 98">
            <a:extLst>
              <a:ext uri="{FF2B5EF4-FFF2-40B4-BE49-F238E27FC236}">
                <a16:creationId xmlns:a16="http://schemas.microsoft.com/office/drawing/2014/main" id="{3BFD625B-C33A-4FAB-A364-84A7F088BF8C}"/>
              </a:ext>
            </a:extLst>
          </p:cNvPr>
          <p:cNvCxnSpPr>
            <a:cxnSpLocks/>
            <a:stCxn id="85" idx="5"/>
            <a:endCxn id="88" idx="2"/>
          </p:cNvCxnSpPr>
          <p:nvPr/>
        </p:nvCxnSpPr>
        <p:spPr>
          <a:xfrm>
            <a:off x="6681765" y="5456776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0" name="Conector reto 99">
            <a:extLst>
              <a:ext uri="{FF2B5EF4-FFF2-40B4-BE49-F238E27FC236}">
                <a16:creationId xmlns:a16="http://schemas.microsoft.com/office/drawing/2014/main" id="{A7E2DA96-2AEB-48A1-8490-22BCE4DFD70C}"/>
              </a:ext>
            </a:extLst>
          </p:cNvPr>
          <p:cNvCxnSpPr>
            <a:cxnSpLocks/>
            <a:stCxn id="88" idx="7"/>
            <a:endCxn id="90" idx="4"/>
          </p:cNvCxnSpPr>
          <p:nvPr/>
        </p:nvCxnSpPr>
        <p:spPr>
          <a:xfrm flipV="1">
            <a:off x="8068937" y="4940854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1" name="CaixaDeTexto 100">
            <a:extLst>
              <a:ext uri="{FF2B5EF4-FFF2-40B4-BE49-F238E27FC236}">
                <a16:creationId xmlns:a16="http://schemas.microsoft.com/office/drawing/2014/main" id="{6D8D1440-CFC7-452E-9C7F-2CDCF6B9279D}"/>
              </a:ext>
            </a:extLst>
          </p:cNvPr>
          <p:cNvSpPr txBox="1"/>
          <p:nvPr/>
        </p:nvSpPr>
        <p:spPr>
          <a:xfrm>
            <a:off x="6994313" y="446246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102" name="CaixaDeTexto 101">
            <a:extLst>
              <a:ext uri="{FF2B5EF4-FFF2-40B4-BE49-F238E27FC236}">
                <a16:creationId xmlns:a16="http://schemas.microsoft.com/office/drawing/2014/main" id="{1C57D6FF-7FC8-4E00-BFBF-49E60316812C}"/>
              </a:ext>
            </a:extLst>
          </p:cNvPr>
          <p:cNvSpPr txBox="1"/>
          <p:nvPr/>
        </p:nvSpPr>
        <p:spPr>
          <a:xfrm>
            <a:off x="7155357" y="49036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103" name="Conector reto 102">
            <a:extLst>
              <a:ext uri="{FF2B5EF4-FFF2-40B4-BE49-F238E27FC236}">
                <a16:creationId xmlns:a16="http://schemas.microsoft.com/office/drawing/2014/main" id="{CA15E28A-6EFD-4576-A3DC-FF454DFC6988}"/>
              </a:ext>
            </a:extLst>
          </p:cNvPr>
          <p:cNvCxnSpPr>
            <a:cxnSpLocks/>
            <a:stCxn id="87" idx="4"/>
            <a:endCxn id="86" idx="0"/>
          </p:cNvCxnSpPr>
          <p:nvPr/>
        </p:nvCxnSpPr>
        <p:spPr>
          <a:xfrm>
            <a:off x="7923605" y="4354362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4" name="CaixaDeTexto 103">
            <a:extLst>
              <a:ext uri="{FF2B5EF4-FFF2-40B4-BE49-F238E27FC236}">
                <a16:creationId xmlns:a16="http://schemas.microsoft.com/office/drawing/2014/main" id="{0FEFB5BC-E5CD-4E00-9D40-A5F7FE4FCAD5}"/>
              </a:ext>
            </a:extLst>
          </p:cNvPr>
          <p:cNvSpPr txBox="1"/>
          <p:nvPr/>
        </p:nvSpPr>
        <p:spPr>
          <a:xfrm>
            <a:off x="7901152" y="44687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A3D2ACD8-F123-4AFA-82AA-29019FE01E67}"/>
              </a:ext>
            </a:extLst>
          </p:cNvPr>
          <p:cNvSpPr txBox="1"/>
          <p:nvPr/>
        </p:nvSpPr>
        <p:spPr>
          <a:xfrm>
            <a:off x="8797001" y="40243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106" name="CaixaDeTexto 105">
            <a:extLst>
              <a:ext uri="{FF2B5EF4-FFF2-40B4-BE49-F238E27FC236}">
                <a16:creationId xmlns:a16="http://schemas.microsoft.com/office/drawing/2014/main" id="{19DE9A58-7F98-44A0-9836-8B8460762C3C}"/>
              </a:ext>
            </a:extLst>
          </p:cNvPr>
          <p:cNvSpPr txBox="1"/>
          <p:nvPr/>
        </p:nvSpPr>
        <p:spPr>
          <a:xfrm>
            <a:off x="8692588" y="337481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73DF43E0-3C84-4A1A-B550-98044DD96406}"/>
              </a:ext>
            </a:extLst>
          </p:cNvPr>
          <p:cNvSpPr txBox="1"/>
          <p:nvPr/>
        </p:nvSpPr>
        <p:spPr>
          <a:xfrm>
            <a:off x="9988100" y="398066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0C20EE2E-DAAE-49F6-847D-4ACEA5DA682E}"/>
              </a:ext>
            </a:extLst>
          </p:cNvPr>
          <p:cNvSpPr txBox="1"/>
          <p:nvPr/>
        </p:nvSpPr>
        <p:spPr>
          <a:xfrm>
            <a:off x="6894986" y="572465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C373CBFE-7DD2-41B7-A990-3AE353EDAE29}"/>
              </a:ext>
            </a:extLst>
          </p:cNvPr>
          <p:cNvSpPr txBox="1"/>
          <p:nvPr/>
        </p:nvSpPr>
        <p:spPr>
          <a:xfrm>
            <a:off x="9000818" y="541906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532ED2B5-E23C-42C2-8A4B-F6E59FFB7C46}"/>
              </a:ext>
            </a:extLst>
          </p:cNvPr>
          <p:cNvSpPr txBox="1"/>
          <p:nvPr/>
        </p:nvSpPr>
        <p:spPr>
          <a:xfrm>
            <a:off x="10575607" y="4405325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11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27CC8837-EA0C-40A4-B80B-53A24C809BC6}"/>
              </a:ext>
            </a:extLst>
          </p:cNvPr>
          <p:cNvSpPr txBox="1"/>
          <p:nvPr/>
        </p:nvSpPr>
        <p:spPr>
          <a:xfrm>
            <a:off x="8623517" y="46974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58" name="Elipse 57">
            <a:extLst>
              <a:ext uri="{FF2B5EF4-FFF2-40B4-BE49-F238E27FC236}">
                <a16:creationId xmlns:a16="http://schemas.microsoft.com/office/drawing/2014/main" id="{630B5239-EBCF-4CC0-BAA9-E89BFE04BE15}"/>
              </a:ext>
            </a:extLst>
          </p:cNvPr>
          <p:cNvSpPr/>
          <p:nvPr/>
        </p:nvSpPr>
        <p:spPr>
          <a:xfrm>
            <a:off x="446781" y="477465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9" name="Elipse 58">
            <a:extLst>
              <a:ext uri="{FF2B5EF4-FFF2-40B4-BE49-F238E27FC236}">
                <a16:creationId xmlns:a16="http://schemas.microsoft.com/office/drawing/2014/main" id="{70F7B3E8-2EF6-4FB3-AB08-A4E10A8BCAC9}"/>
              </a:ext>
            </a:extLst>
          </p:cNvPr>
          <p:cNvSpPr/>
          <p:nvPr/>
        </p:nvSpPr>
        <p:spPr>
          <a:xfrm>
            <a:off x="1833953" y="460959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0" name="Elipse 59">
            <a:extLst>
              <a:ext uri="{FF2B5EF4-FFF2-40B4-BE49-F238E27FC236}">
                <a16:creationId xmlns:a16="http://schemas.microsoft.com/office/drawing/2014/main" id="{7EC11599-288D-4A2D-A782-959AAB56B7D1}"/>
              </a:ext>
            </a:extLst>
          </p:cNvPr>
          <p:cNvSpPr/>
          <p:nvPr/>
        </p:nvSpPr>
        <p:spPr>
          <a:xfrm>
            <a:off x="1833953" y="3612045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61" name="Elipse 60">
            <a:extLst>
              <a:ext uri="{FF2B5EF4-FFF2-40B4-BE49-F238E27FC236}">
                <a16:creationId xmlns:a16="http://schemas.microsoft.com/office/drawing/2014/main" id="{AFBB2C20-A808-43F2-AE14-3E9C409B82B2}"/>
              </a:ext>
            </a:extLst>
          </p:cNvPr>
          <p:cNvSpPr/>
          <p:nvPr/>
        </p:nvSpPr>
        <p:spPr>
          <a:xfrm>
            <a:off x="1833953" y="5625366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62" name="Elipse 61">
            <a:extLst>
              <a:ext uri="{FF2B5EF4-FFF2-40B4-BE49-F238E27FC236}">
                <a16:creationId xmlns:a16="http://schemas.microsoft.com/office/drawing/2014/main" id="{ABE3C51E-0742-4610-A43B-062213ADEABC}"/>
              </a:ext>
            </a:extLst>
          </p:cNvPr>
          <p:cNvSpPr/>
          <p:nvPr/>
        </p:nvSpPr>
        <p:spPr>
          <a:xfrm>
            <a:off x="3892050" y="305856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63" name="Elipse 62">
            <a:extLst>
              <a:ext uri="{FF2B5EF4-FFF2-40B4-BE49-F238E27FC236}">
                <a16:creationId xmlns:a16="http://schemas.microsoft.com/office/drawing/2014/main" id="{1FA65C03-8BEA-410E-AB62-F773389567B2}"/>
              </a:ext>
            </a:extLst>
          </p:cNvPr>
          <p:cNvSpPr/>
          <p:nvPr/>
        </p:nvSpPr>
        <p:spPr>
          <a:xfrm>
            <a:off x="3892051" y="4198537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64" name="Elipse 63">
            <a:extLst>
              <a:ext uri="{FF2B5EF4-FFF2-40B4-BE49-F238E27FC236}">
                <a16:creationId xmlns:a16="http://schemas.microsoft.com/office/drawing/2014/main" id="{2A96110A-54A6-4A3A-80D1-3E298BDE131F}"/>
              </a:ext>
            </a:extLst>
          </p:cNvPr>
          <p:cNvSpPr/>
          <p:nvPr/>
        </p:nvSpPr>
        <p:spPr>
          <a:xfrm>
            <a:off x="5334957" y="4198536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8431FC13-587F-4B2D-A267-EA515BA659C7}"/>
              </a:ext>
            </a:extLst>
          </p:cNvPr>
          <p:cNvCxnSpPr>
            <a:stCxn id="63" idx="6"/>
            <a:endCxn id="64" idx="2"/>
          </p:cNvCxnSpPr>
          <p:nvPr/>
        </p:nvCxnSpPr>
        <p:spPr>
          <a:xfrm flipV="1">
            <a:off x="4303112" y="4404067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4B3FC8F9-B686-41DE-AB21-689D0DF87494}"/>
              </a:ext>
            </a:extLst>
          </p:cNvPr>
          <p:cNvCxnSpPr>
            <a:cxnSpLocks/>
            <a:stCxn id="60" idx="6"/>
            <a:endCxn id="63" idx="1"/>
          </p:cNvCxnSpPr>
          <p:nvPr/>
        </p:nvCxnSpPr>
        <p:spPr>
          <a:xfrm>
            <a:off x="2245014" y="3817576"/>
            <a:ext cx="1707235" cy="441159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7" name="Conector reto 66">
            <a:extLst>
              <a:ext uri="{FF2B5EF4-FFF2-40B4-BE49-F238E27FC236}">
                <a16:creationId xmlns:a16="http://schemas.microsoft.com/office/drawing/2014/main" id="{6D52FC71-D49D-42F8-AB74-FB5AD631D043}"/>
              </a:ext>
            </a:extLst>
          </p:cNvPr>
          <p:cNvCxnSpPr>
            <a:stCxn id="59" idx="6"/>
            <a:endCxn id="63" idx="2"/>
          </p:cNvCxnSpPr>
          <p:nvPr/>
        </p:nvCxnSpPr>
        <p:spPr>
          <a:xfrm flipV="1">
            <a:off x="2245014" y="4404068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8" name="Conector reto 67">
            <a:extLst>
              <a:ext uri="{FF2B5EF4-FFF2-40B4-BE49-F238E27FC236}">
                <a16:creationId xmlns:a16="http://schemas.microsoft.com/office/drawing/2014/main" id="{D6AD8003-B4E8-43D7-AD20-AF9EE1F0577C}"/>
              </a:ext>
            </a:extLst>
          </p:cNvPr>
          <p:cNvCxnSpPr>
            <a:cxnSpLocks/>
            <a:stCxn id="62" idx="4"/>
            <a:endCxn id="63" idx="0"/>
          </p:cNvCxnSpPr>
          <p:nvPr/>
        </p:nvCxnSpPr>
        <p:spPr>
          <a:xfrm>
            <a:off x="4097581" y="3469622"/>
            <a:ext cx="1" cy="728915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5C868A72-EACB-49B0-B0AC-70E4950E9EE1}"/>
              </a:ext>
            </a:extLst>
          </p:cNvPr>
          <p:cNvCxnSpPr>
            <a:cxnSpLocks/>
            <a:stCxn id="60" idx="7"/>
            <a:endCxn id="62" idx="1"/>
          </p:cNvCxnSpPr>
          <p:nvPr/>
        </p:nvCxnSpPr>
        <p:spPr>
          <a:xfrm flipV="1">
            <a:off x="2184816" y="3118759"/>
            <a:ext cx="1767432" cy="553484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1D61831C-C559-45A8-A12A-0DF695FBBDA7}"/>
              </a:ext>
            </a:extLst>
          </p:cNvPr>
          <p:cNvCxnSpPr>
            <a:cxnSpLocks/>
            <a:stCxn id="60" idx="3"/>
            <a:endCxn id="58" idx="7"/>
          </p:cNvCxnSpPr>
          <p:nvPr/>
        </p:nvCxnSpPr>
        <p:spPr>
          <a:xfrm flipH="1">
            <a:off x="797644" y="3962908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1" name="Conector reto 70">
            <a:extLst>
              <a:ext uri="{FF2B5EF4-FFF2-40B4-BE49-F238E27FC236}">
                <a16:creationId xmlns:a16="http://schemas.microsoft.com/office/drawing/2014/main" id="{1E14A57B-7F40-49C5-8525-A835D0DCE13F}"/>
              </a:ext>
            </a:extLst>
          </p:cNvPr>
          <p:cNvCxnSpPr>
            <a:cxnSpLocks/>
            <a:stCxn id="58" idx="6"/>
            <a:endCxn id="59" idx="2"/>
          </p:cNvCxnSpPr>
          <p:nvPr/>
        </p:nvCxnSpPr>
        <p:spPr>
          <a:xfrm flipV="1">
            <a:off x="857842" y="4815128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2" name="Conector reto 71">
            <a:extLst>
              <a:ext uri="{FF2B5EF4-FFF2-40B4-BE49-F238E27FC236}">
                <a16:creationId xmlns:a16="http://schemas.microsoft.com/office/drawing/2014/main" id="{4B37B791-3111-48D7-B6C0-2C8AF62C0A4F}"/>
              </a:ext>
            </a:extLst>
          </p:cNvPr>
          <p:cNvCxnSpPr>
            <a:cxnSpLocks/>
            <a:stCxn id="58" idx="5"/>
            <a:endCxn id="61" idx="2"/>
          </p:cNvCxnSpPr>
          <p:nvPr/>
        </p:nvCxnSpPr>
        <p:spPr>
          <a:xfrm>
            <a:off x="797644" y="5125520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3" name="Conector reto 72">
            <a:extLst>
              <a:ext uri="{FF2B5EF4-FFF2-40B4-BE49-F238E27FC236}">
                <a16:creationId xmlns:a16="http://schemas.microsoft.com/office/drawing/2014/main" id="{B1E30B85-3AEA-4ACD-8501-DD580D907A76}"/>
              </a:ext>
            </a:extLst>
          </p:cNvPr>
          <p:cNvCxnSpPr>
            <a:cxnSpLocks/>
            <a:stCxn id="61" idx="7"/>
            <a:endCxn id="63" idx="4"/>
          </p:cNvCxnSpPr>
          <p:nvPr/>
        </p:nvCxnSpPr>
        <p:spPr>
          <a:xfrm flipV="1">
            <a:off x="2184816" y="4609598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5A437C55-5DD8-44B5-878C-486779E449A3}"/>
              </a:ext>
            </a:extLst>
          </p:cNvPr>
          <p:cNvSpPr txBox="1"/>
          <p:nvPr/>
        </p:nvSpPr>
        <p:spPr>
          <a:xfrm>
            <a:off x="1110192" y="41312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75" name="CaixaDeTexto 74">
            <a:extLst>
              <a:ext uri="{FF2B5EF4-FFF2-40B4-BE49-F238E27FC236}">
                <a16:creationId xmlns:a16="http://schemas.microsoft.com/office/drawing/2014/main" id="{A05C2E3A-25EE-42A5-AAA4-86E9170573C4}"/>
              </a:ext>
            </a:extLst>
          </p:cNvPr>
          <p:cNvSpPr txBox="1"/>
          <p:nvPr/>
        </p:nvSpPr>
        <p:spPr>
          <a:xfrm>
            <a:off x="1271236" y="45723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76" name="Conector reto 75">
            <a:extLst>
              <a:ext uri="{FF2B5EF4-FFF2-40B4-BE49-F238E27FC236}">
                <a16:creationId xmlns:a16="http://schemas.microsoft.com/office/drawing/2014/main" id="{8035FBC9-7CAA-4305-9E96-A5A1905EEAD6}"/>
              </a:ext>
            </a:extLst>
          </p:cNvPr>
          <p:cNvCxnSpPr>
            <a:cxnSpLocks/>
            <a:stCxn id="60" idx="4"/>
            <a:endCxn id="59" idx="0"/>
          </p:cNvCxnSpPr>
          <p:nvPr/>
        </p:nvCxnSpPr>
        <p:spPr>
          <a:xfrm>
            <a:off x="2039484" y="4023106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AB987E75-103D-4670-8E0A-45E2945CC3CF}"/>
              </a:ext>
            </a:extLst>
          </p:cNvPr>
          <p:cNvSpPr txBox="1"/>
          <p:nvPr/>
        </p:nvSpPr>
        <p:spPr>
          <a:xfrm>
            <a:off x="2017031" y="41375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78" name="CaixaDeTexto 77">
            <a:extLst>
              <a:ext uri="{FF2B5EF4-FFF2-40B4-BE49-F238E27FC236}">
                <a16:creationId xmlns:a16="http://schemas.microsoft.com/office/drawing/2014/main" id="{1E7AC56B-45D5-4A7E-8A96-50B885979C67}"/>
              </a:ext>
            </a:extLst>
          </p:cNvPr>
          <p:cNvSpPr txBox="1"/>
          <p:nvPr/>
        </p:nvSpPr>
        <p:spPr>
          <a:xfrm>
            <a:off x="2912880" y="369310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2</a:t>
            </a:r>
          </a:p>
        </p:txBody>
      </p:sp>
      <p:sp>
        <p:nvSpPr>
          <p:cNvPr id="79" name="CaixaDeTexto 78">
            <a:extLst>
              <a:ext uri="{FF2B5EF4-FFF2-40B4-BE49-F238E27FC236}">
                <a16:creationId xmlns:a16="http://schemas.microsoft.com/office/drawing/2014/main" id="{0AFB8A3F-072A-45EF-9E9A-AB92B7095669}"/>
              </a:ext>
            </a:extLst>
          </p:cNvPr>
          <p:cNvSpPr txBox="1"/>
          <p:nvPr/>
        </p:nvSpPr>
        <p:spPr>
          <a:xfrm>
            <a:off x="2808467" y="304356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80" name="CaixaDeTexto 79">
            <a:extLst>
              <a:ext uri="{FF2B5EF4-FFF2-40B4-BE49-F238E27FC236}">
                <a16:creationId xmlns:a16="http://schemas.microsoft.com/office/drawing/2014/main" id="{C1C5099C-0D4E-429D-8CD6-56AEAB755B17}"/>
              </a:ext>
            </a:extLst>
          </p:cNvPr>
          <p:cNvSpPr txBox="1"/>
          <p:nvPr/>
        </p:nvSpPr>
        <p:spPr>
          <a:xfrm>
            <a:off x="4103979" y="3649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4</a:t>
            </a:r>
          </a:p>
        </p:txBody>
      </p:sp>
      <p:sp>
        <p:nvSpPr>
          <p:cNvPr id="81" name="CaixaDeTexto 80">
            <a:extLst>
              <a:ext uri="{FF2B5EF4-FFF2-40B4-BE49-F238E27FC236}">
                <a16:creationId xmlns:a16="http://schemas.microsoft.com/office/drawing/2014/main" id="{76014A43-5519-4B61-9D82-3C817391CD79}"/>
              </a:ext>
            </a:extLst>
          </p:cNvPr>
          <p:cNvSpPr txBox="1"/>
          <p:nvPr/>
        </p:nvSpPr>
        <p:spPr>
          <a:xfrm>
            <a:off x="1010865" y="539340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82" name="CaixaDeTexto 81">
            <a:extLst>
              <a:ext uri="{FF2B5EF4-FFF2-40B4-BE49-F238E27FC236}">
                <a16:creationId xmlns:a16="http://schemas.microsoft.com/office/drawing/2014/main" id="{11DF82F8-420B-4F76-B9DD-80518CE9BFF4}"/>
              </a:ext>
            </a:extLst>
          </p:cNvPr>
          <p:cNvSpPr txBox="1"/>
          <p:nvPr/>
        </p:nvSpPr>
        <p:spPr>
          <a:xfrm>
            <a:off x="3116697" y="50878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83" name="CaixaDeTexto 82">
            <a:extLst>
              <a:ext uri="{FF2B5EF4-FFF2-40B4-BE49-F238E27FC236}">
                <a16:creationId xmlns:a16="http://schemas.microsoft.com/office/drawing/2014/main" id="{FC4CC346-7B49-4C42-81EC-01EBD9E4A264}"/>
              </a:ext>
            </a:extLst>
          </p:cNvPr>
          <p:cNvSpPr txBox="1"/>
          <p:nvPr/>
        </p:nvSpPr>
        <p:spPr>
          <a:xfrm>
            <a:off x="4691486" y="407406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84" name="CaixaDeTexto 83">
            <a:extLst>
              <a:ext uri="{FF2B5EF4-FFF2-40B4-BE49-F238E27FC236}">
                <a16:creationId xmlns:a16="http://schemas.microsoft.com/office/drawing/2014/main" id="{5DFBFAD3-001E-4275-A485-055E013DB9A4}"/>
              </a:ext>
            </a:extLst>
          </p:cNvPr>
          <p:cNvSpPr txBox="1"/>
          <p:nvPr/>
        </p:nvSpPr>
        <p:spPr>
          <a:xfrm>
            <a:off x="2739396" y="436616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03909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9F3DE1-E6AB-41B8-8231-1A569E6CD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Teoria dos Grafos – Representações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D61915-DA32-405F-B9E7-5BE06714B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Exercícios 1:</a:t>
            </a:r>
          </a:p>
          <a:p>
            <a:pPr marL="0" indent="0">
              <a:buNone/>
            </a:pPr>
            <a:r>
              <a:rPr lang="pt-BR" dirty="0"/>
              <a:t>Implemente o Algoritmo de </a:t>
            </a:r>
            <a:r>
              <a:rPr lang="pt-BR" dirty="0" err="1"/>
              <a:t>Djikstra</a:t>
            </a:r>
            <a:endParaRPr lang="pt-BR" dirty="0"/>
          </a:p>
          <a:p>
            <a:pPr marL="0" indent="0">
              <a:buNone/>
            </a:pPr>
            <a:endParaRPr lang="pt-BR" dirty="0"/>
          </a:p>
          <a:p>
            <a:pPr marL="0" indent="0">
              <a:buNone/>
            </a:pPr>
            <a:r>
              <a:rPr lang="pt-BR" dirty="0"/>
              <a:t>Crie um algoritmo que procure um caminho mínimo utilizando matriz de adjacência entre um </a:t>
            </a:r>
          </a:p>
          <a:p>
            <a:pPr lvl="1"/>
            <a:r>
              <a:rPr lang="pt-BR" dirty="0"/>
              <a:t>vértice de origem</a:t>
            </a:r>
          </a:p>
          <a:p>
            <a:pPr lvl="1"/>
            <a:r>
              <a:rPr lang="pt-BR" dirty="0"/>
              <a:t>A todos os vértices</a:t>
            </a:r>
          </a:p>
        </p:txBody>
      </p:sp>
    </p:spTree>
    <p:extLst>
      <p:ext uri="{BB962C8B-B14F-4D97-AF65-F5344CB8AC3E}">
        <p14:creationId xmlns:p14="http://schemas.microsoft.com/office/powerpoint/2010/main" val="2435609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B3DB1F-D73B-B966-EE98-177D5D694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3203019"/>
            <a:ext cx="9905999" cy="354171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Fim aula 7</a:t>
            </a:r>
          </a:p>
          <a:p>
            <a:pPr marL="0" indent="0" algn="ctr">
              <a:buNone/>
            </a:pPr>
            <a:endParaRPr lang="pt-BR" sz="4000" dirty="0"/>
          </a:p>
          <a:p>
            <a:pPr algn="l"/>
            <a:r>
              <a:rPr lang="pt-BR" sz="1800" b="1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Caminhos Mínimos</a:t>
            </a:r>
          </a:p>
          <a:p>
            <a:pPr algn="l"/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 Conceitos gerais;- Algoritmo de </a:t>
            </a:r>
            <a:r>
              <a:rPr lang="pt-BR" sz="1800" b="0" i="0" u="none" strike="noStrike" baseline="0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Djikstra</a:t>
            </a: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;- Algoritmo de </a:t>
            </a:r>
            <a:r>
              <a:rPr lang="pt-BR" sz="1800" b="0" i="0" u="none" strike="noStrike" baseline="0" dirty="0" err="1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Bellman</a:t>
            </a:r>
            <a:r>
              <a:rPr lang="pt-BR" sz="1800" b="0" i="0" u="none" strike="noStrike" baseline="0" dirty="0">
                <a:solidFill>
                  <a:schemeClr val="tx1">
                    <a:lumMod val="65000"/>
                  </a:schemeClr>
                </a:solidFill>
                <a:latin typeface="Arial" panose="020B0604020202020204" pitchFamily="34" charset="0"/>
              </a:rPr>
              <a:t>-Ford;- Caminhos mínimos entre todos os vértices.</a:t>
            </a:r>
            <a:endParaRPr lang="pt-BR" sz="1800" dirty="0">
              <a:solidFill>
                <a:schemeClr val="tx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463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E935E5-8E94-8CC7-EF2D-EAE649631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Plano de ensino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5F99-4EF0-6C6B-0860-535836883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pt-BR" sz="1800" b="1" i="0" u="none" strike="noStrike" baseline="0" dirty="0">
                <a:latin typeface="Arial" panose="020B0604020202020204" pitchFamily="34" charset="0"/>
              </a:rPr>
              <a:t>Caminhos Mínimos</a:t>
            </a:r>
          </a:p>
          <a:p>
            <a:pPr algn="l"/>
            <a:r>
              <a:rPr lang="pt-BR" sz="1800" b="0" i="0" u="none" strike="noStrike" baseline="0" dirty="0">
                <a:latin typeface="Arial" panose="020B0604020202020204" pitchFamily="34" charset="0"/>
              </a:rPr>
              <a:t>- Conceitos gerais;- Algoritmo de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Djikstra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;- Algoritmo de </a:t>
            </a:r>
            <a:r>
              <a:rPr lang="pt-BR" sz="1800" b="0" i="0" u="none" strike="noStrike" baseline="0" dirty="0" err="1">
                <a:latin typeface="Arial" panose="020B0604020202020204" pitchFamily="34" charset="0"/>
              </a:rPr>
              <a:t>Bellman</a:t>
            </a:r>
            <a:r>
              <a:rPr lang="pt-BR" sz="1800" b="0" i="0" u="none" strike="noStrike" baseline="0" dirty="0">
                <a:latin typeface="Arial" panose="020B0604020202020204" pitchFamily="34" charset="0"/>
              </a:rPr>
              <a:t>-Ford;- Caminhos mínimos entre todos os vértices.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01680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C484-4D96-4290-8307-A055331F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3445"/>
          </a:xfrm>
        </p:spPr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00A47-F112-4E75-AC8D-CA76A0CB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2631"/>
            <a:ext cx="9905999" cy="4138570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Considere um grafo orientado ponderado G = (V,E) em que cada aresta possui um rótulo não negativo associado que define o custo da aresta, e um dos vértices é especificado como origem. </a:t>
            </a:r>
          </a:p>
          <a:p>
            <a:endParaRPr lang="pt-BR" dirty="0"/>
          </a:p>
          <a:p>
            <a:r>
              <a:rPr lang="pt-BR" dirty="0"/>
              <a:t>O problema é determinar quais são os caminhos mais curtos do vértice origem para cada um dos demais vértices em V e os seus custos. </a:t>
            </a:r>
          </a:p>
          <a:p>
            <a:endParaRPr lang="pt-BR" dirty="0"/>
          </a:p>
          <a:p>
            <a:r>
              <a:rPr lang="pt-BR" dirty="0"/>
              <a:t>O caminho mais curto ou mínimo é definido pelo o caminho cuja soma dos custos dos vértices encontrados no caminho é mínimo. </a:t>
            </a:r>
          </a:p>
        </p:txBody>
      </p:sp>
    </p:spTree>
    <p:extLst>
      <p:ext uri="{BB962C8B-B14F-4D97-AF65-F5344CB8AC3E}">
        <p14:creationId xmlns:p14="http://schemas.microsoft.com/office/powerpoint/2010/main" val="995345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CC647-B3B9-134D-9AB1-7B07140F3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2E1B8E0-A8C3-7298-9DA2-D18FB090E0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0" i="0" dirty="0">
                <a:effectLst/>
                <a:latin typeface="arial" panose="020B0604020202020204" pitchFamily="34" charset="0"/>
              </a:rPr>
              <a:t>O Algoritmo de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Bellman</a:t>
            </a:r>
            <a:r>
              <a:rPr lang="pt-BR" b="0" i="0" dirty="0">
                <a:effectLst/>
                <a:latin typeface="arial" panose="020B0604020202020204" pitchFamily="34" charset="0"/>
              </a:rPr>
              <a:t>-Ford é um algoritmo de busca de caminho mínimo em um dígrafo ponderado, ou seja, cujas arestas têm peso, inclusive negativo. </a:t>
            </a:r>
          </a:p>
          <a:p>
            <a:r>
              <a:rPr lang="pt-BR" b="0" i="0" dirty="0">
                <a:effectLst/>
                <a:latin typeface="arial" panose="020B0604020202020204" pitchFamily="34" charset="0"/>
              </a:rPr>
              <a:t>Já o Algoritmo de </a:t>
            </a:r>
            <a:r>
              <a:rPr lang="pt-BR" b="0" i="0" dirty="0" err="1">
                <a:effectLst/>
                <a:latin typeface="arial" panose="020B0604020202020204" pitchFamily="34" charset="0"/>
              </a:rPr>
              <a:t>Dijkstra</a:t>
            </a:r>
            <a:r>
              <a:rPr lang="pt-BR" b="0" i="0" dirty="0">
                <a:effectLst/>
                <a:latin typeface="arial" panose="020B0604020202020204" pitchFamily="34" charset="0"/>
              </a:rPr>
              <a:t> resolve o mesmo problema, num tempo menor, porém exige que todas as arestas tenham pesos positivos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413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1199F-9ED7-6446-903B-F96488264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75F941-FF5C-C2FD-95E5-B0E6E37C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409437E-8E9D-C702-2D3A-D3A17BFBA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algoritmo de </a:t>
            </a:r>
            <a:r>
              <a:rPr lang="pt-BR" dirty="0" err="1"/>
              <a:t>Dijkstra</a:t>
            </a:r>
            <a:r>
              <a:rPr lang="pt-BR" dirty="0"/>
              <a:t> assume que todos os pesos de arestas no grafo de entrada são não negativos ele é ideal para aplicação em mapas rodoviários e aplicado na prática em sistemas comerciais;</a:t>
            </a:r>
          </a:p>
          <a:p>
            <a:endParaRPr lang="pt-BR" dirty="0"/>
          </a:p>
          <a:p>
            <a:r>
              <a:rPr lang="pt-BR" dirty="0"/>
              <a:t>O algoritmo de </a:t>
            </a:r>
            <a:r>
              <a:rPr lang="pt-BR" dirty="0" err="1"/>
              <a:t>Bellman</a:t>
            </a:r>
            <a:r>
              <a:rPr lang="pt-BR" dirty="0"/>
              <a:t>-Ford permite a existência de arestas de peso negativo, e produz a resposta correta vantagem não entra em loop infinito.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7702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7E4A5C-6B65-4D55-A7C2-80007F91C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Bellman</a:t>
            </a:r>
            <a:r>
              <a:rPr lang="pt-BR" dirty="0"/>
              <a:t>-Ford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F7B83DA-95F0-E8CC-8276-AF39DDF63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t-BR" sz="2800" dirty="0"/>
              <a:t>Aplicação: </a:t>
            </a:r>
          </a:p>
          <a:p>
            <a:r>
              <a:rPr lang="pt-BR" dirty="0"/>
              <a:t>Uma variação distribuída deste algoritmo é usada na área de redes de computadores; </a:t>
            </a:r>
          </a:p>
          <a:p>
            <a:r>
              <a:rPr lang="pt-BR" dirty="0"/>
              <a:t>Seu objetivo é fornecer informação para cada host que deseja enviar pacotes (criar tabelas de encaminhamento – vetor de distância);</a:t>
            </a:r>
          </a:p>
          <a:p>
            <a:r>
              <a:rPr lang="pt-BR" dirty="0"/>
              <a:t>Calcula por qual saída ele deve enviar um pacote de modo que o mesmo chegue rapidamente ao destinatário;</a:t>
            </a:r>
          </a:p>
          <a:p>
            <a:r>
              <a:rPr lang="pt-BR" dirty="0"/>
              <a:t>Na área de redes de computadores devemos tomar cuidado com os “caminhos mais curtos”, ou os “caminhos de maior vazão” pois podemos congestionar a toda a rede se, na execução do algoritmo um host se tornar o “gargalo” da rede.</a:t>
            </a:r>
          </a:p>
          <a:p>
            <a:r>
              <a:rPr lang="pt-BR" dirty="0"/>
              <a:t>Sobre o algoritmo em : </a:t>
            </a:r>
            <a:r>
              <a:rPr lang="pt-BR" dirty="0">
                <a:hlinkClick r:id="rId2"/>
              </a:rPr>
              <a:t>https://www.ime.usp.br/~pf/algoritmos_para_grafos/aulas/bellman-ford.html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66237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7BC484-4D96-4290-8307-A055331F7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3445"/>
          </a:xfrm>
        </p:spPr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200A47-F112-4E75-AC8D-CA76A0CB1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52631"/>
            <a:ext cx="9905999" cy="4138570"/>
          </a:xfrm>
        </p:spPr>
        <p:txBody>
          <a:bodyPr>
            <a:normAutofit/>
          </a:bodyPr>
          <a:lstStyle/>
          <a:p>
            <a:r>
              <a:rPr lang="pt-BR" dirty="0"/>
              <a:t>O algoritmo de </a:t>
            </a:r>
            <a:r>
              <a:rPr lang="pt-BR" dirty="0" err="1"/>
              <a:t>Dijkstra</a:t>
            </a:r>
            <a:r>
              <a:rPr lang="pt-BR" dirty="0"/>
              <a:t> permite encontrar o menor caminho entre um nó origem para todos os outros vértices do grafo</a:t>
            </a:r>
          </a:p>
          <a:p>
            <a:r>
              <a:rPr lang="pt-BR" dirty="0"/>
              <a:t>Cria uma árvore de percurso mínimo</a:t>
            </a:r>
          </a:p>
          <a:p>
            <a:r>
              <a:rPr lang="pt-BR" dirty="0"/>
              <a:t>Exemplo de grafo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CC48945-8593-49D1-96A9-BCB5784F8C09}"/>
              </a:ext>
            </a:extLst>
          </p:cNvPr>
          <p:cNvSpPr/>
          <p:nvPr/>
        </p:nvSpPr>
        <p:spPr>
          <a:xfrm>
            <a:off x="5607849" y="4630099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E1459F46-0506-45DC-BA4A-F5346466CA4C}"/>
              </a:ext>
            </a:extLst>
          </p:cNvPr>
          <p:cNvSpPr/>
          <p:nvPr/>
        </p:nvSpPr>
        <p:spPr>
          <a:xfrm>
            <a:off x="6995021" y="4465039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321BBEE-59B9-467D-B215-88DFA26614A4}"/>
              </a:ext>
            </a:extLst>
          </p:cNvPr>
          <p:cNvSpPr/>
          <p:nvPr/>
        </p:nvSpPr>
        <p:spPr>
          <a:xfrm>
            <a:off x="6995021" y="3467487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E7847A03-08E9-4CE2-A1A5-6EEA3883BB38}"/>
              </a:ext>
            </a:extLst>
          </p:cNvPr>
          <p:cNvSpPr/>
          <p:nvPr/>
        </p:nvSpPr>
        <p:spPr>
          <a:xfrm>
            <a:off x="6995021" y="5480808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83CA56F7-A9AA-4345-B7FD-468688E0105C}"/>
              </a:ext>
            </a:extLst>
          </p:cNvPr>
          <p:cNvSpPr/>
          <p:nvPr/>
        </p:nvSpPr>
        <p:spPr>
          <a:xfrm>
            <a:off x="9053118" y="2914003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FBDE5140-CDC0-4026-B596-86063457840B}"/>
              </a:ext>
            </a:extLst>
          </p:cNvPr>
          <p:cNvSpPr/>
          <p:nvPr/>
        </p:nvSpPr>
        <p:spPr>
          <a:xfrm>
            <a:off x="9053119" y="4053979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4464E7E6-3F87-4D7E-A8EB-141170112ABE}"/>
              </a:ext>
            </a:extLst>
          </p:cNvPr>
          <p:cNvSpPr/>
          <p:nvPr/>
        </p:nvSpPr>
        <p:spPr>
          <a:xfrm>
            <a:off x="10496025" y="4053978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A75E5506-CF11-47C2-8A53-2622851017D1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9464180" y="4259509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398511B4-7939-4144-B4F3-778F128FAA8A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406082" y="3673018"/>
            <a:ext cx="1707235" cy="441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4E307256-D628-4113-842D-B185A7DF9033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7406082" y="4259510"/>
            <a:ext cx="1647037" cy="41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970D0E2E-CD88-4E63-B2ED-33EABA1B6152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258649" y="3325064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Conector reto 19">
            <a:extLst>
              <a:ext uri="{FF2B5EF4-FFF2-40B4-BE49-F238E27FC236}">
                <a16:creationId xmlns:a16="http://schemas.microsoft.com/office/drawing/2014/main" id="{C709C24C-1A4A-426A-BD03-5DD959B34F6D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flipV="1">
            <a:off x="7345884" y="2974201"/>
            <a:ext cx="1767432" cy="553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A0BE5A40-83D1-4D60-907F-00108DED3104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5958712" y="3818350"/>
            <a:ext cx="1096507" cy="87194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AC1890DA-DDFA-48A2-A491-FA5A13D9A68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018910" y="4670570"/>
            <a:ext cx="976111" cy="165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A4EEEA82-ACD4-4C80-A8F9-539B175B6306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5958712" y="4980962"/>
            <a:ext cx="1036309" cy="70537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07E8786C-015F-4EA0-851F-81B1B89C3C2E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7345884" y="4465040"/>
            <a:ext cx="1912766" cy="1075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F21DE187-AC0F-42E6-B9E8-4E2D7C5BD4C5}"/>
              </a:ext>
            </a:extLst>
          </p:cNvPr>
          <p:cNvSpPr txBox="1"/>
          <p:nvPr/>
        </p:nvSpPr>
        <p:spPr>
          <a:xfrm>
            <a:off x="6271260" y="398665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6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203949EC-01DD-44C8-83E6-5B13CA15E0F9}"/>
              </a:ext>
            </a:extLst>
          </p:cNvPr>
          <p:cNvSpPr txBox="1"/>
          <p:nvPr/>
        </p:nvSpPr>
        <p:spPr>
          <a:xfrm>
            <a:off x="6432304" y="442781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</a:t>
            </a:r>
          </a:p>
        </p:txBody>
      </p:sp>
      <p:cxnSp>
        <p:nvCxnSpPr>
          <p:cNvPr id="61" name="Conector reto 60">
            <a:extLst>
              <a:ext uri="{FF2B5EF4-FFF2-40B4-BE49-F238E27FC236}">
                <a16:creationId xmlns:a16="http://schemas.microsoft.com/office/drawing/2014/main" id="{7B1D5CDE-CF6D-4742-8055-86A138055A68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200552" y="3878548"/>
            <a:ext cx="0" cy="5864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CA7430D7-784C-460A-8912-4FEBD35E3C0B}"/>
              </a:ext>
            </a:extLst>
          </p:cNvPr>
          <p:cNvSpPr txBox="1"/>
          <p:nvPr/>
        </p:nvSpPr>
        <p:spPr>
          <a:xfrm>
            <a:off x="7178099" y="39929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FAB0ECDF-2238-4E9D-90F7-99A79A9542DF}"/>
              </a:ext>
            </a:extLst>
          </p:cNvPr>
          <p:cNvSpPr txBox="1"/>
          <p:nvPr/>
        </p:nvSpPr>
        <p:spPr>
          <a:xfrm>
            <a:off x="8073948" y="35485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908FDBF4-517E-4C8C-887A-ADAB36D675A2}"/>
              </a:ext>
            </a:extLst>
          </p:cNvPr>
          <p:cNvSpPr txBox="1"/>
          <p:nvPr/>
        </p:nvSpPr>
        <p:spPr>
          <a:xfrm>
            <a:off x="7969535" y="289900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B57EB355-DCE7-4156-8AB2-1D524E1BAC37}"/>
              </a:ext>
            </a:extLst>
          </p:cNvPr>
          <p:cNvSpPr txBox="1"/>
          <p:nvPr/>
        </p:nvSpPr>
        <p:spPr>
          <a:xfrm>
            <a:off x="9265047" y="350485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AA38D4B2-119B-40ED-A52F-A2267AE6F039}"/>
              </a:ext>
            </a:extLst>
          </p:cNvPr>
          <p:cNvSpPr txBox="1"/>
          <p:nvPr/>
        </p:nvSpPr>
        <p:spPr>
          <a:xfrm>
            <a:off x="6171933" y="52488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B468BC1F-D2AE-4E62-8A67-92020F17C61B}"/>
              </a:ext>
            </a:extLst>
          </p:cNvPr>
          <p:cNvSpPr txBox="1"/>
          <p:nvPr/>
        </p:nvSpPr>
        <p:spPr>
          <a:xfrm>
            <a:off x="8277765" y="494324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77232A09-D973-4EE4-95E8-28DA5B5C3082}"/>
              </a:ext>
            </a:extLst>
          </p:cNvPr>
          <p:cNvSpPr txBox="1"/>
          <p:nvPr/>
        </p:nvSpPr>
        <p:spPr>
          <a:xfrm>
            <a:off x="9852554" y="392951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E862092B-CDC4-4DCC-AD36-F92D2CBD5BC5}"/>
              </a:ext>
            </a:extLst>
          </p:cNvPr>
          <p:cNvSpPr txBox="1"/>
          <p:nvPr/>
        </p:nvSpPr>
        <p:spPr>
          <a:xfrm>
            <a:off x="7900464" y="422160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49231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03FD5E1-8B91-420D-9253-F68C5E275AE5}"/>
              </a:ext>
            </a:extLst>
          </p:cNvPr>
          <p:cNvSpPr/>
          <p:nvPr/>
        </p:nvSpPr>
        <p:spPr>
          <a:xfrm>
            <a:off x="1141412" y="4529431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317B830-E797-44A8-A2FF-57AB1FB6297D}"/>
              </a:ext>
            </a:extLst>
          </p:cNvPr>
          <p:cNvSpPr/>
          <p:nvPr/>
        </p:nvSpPr>
        <p:spPr>
          <a:xfrm>
            <a:off x="2528584" y="4364371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8D89C0C-F5AE-419F-9525-75E8BBFDBE86}"/>
              </a:ext>
            </a:extLst>
          </p:cNvPr>
          <p:cNvSpPr/>
          <p:nvPr/>
        </p:nvSpPr>
        <p:spPr>
          <a:xfrm>
            <a:off x="2528584" y="3366819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4127FA6-1932-49C0-89C8-7CC77CB81DC3}"/>
              </a:ext>
            </a:extLst>
          </p:cNvPr>
          <p:cNvSpPr/>
          <p:nvPr/>
        </p:nvSpPr>
        <p:spPr>
          <a:xfrm>
            <a:off x="2528584" y="5380140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0289C67-BDA7-4497-8E90-F26B6EA3ABA7}"/>
              </a:ext>
            </a:extLst>
          </p:cNvPr>
          <p:cNvSpPr/>
          <p:nvPr/>
        </p:nvSpPr>
        <p:spPr>
          <a:xfrm>
            <a:off x="4586681" y="2813335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78670B4-2495-4F75-8992-1C7C1B7DA9F3}"/>
              </a:ext>
            </a:extLst>
          </p:cNvPr>
          <p:cNvSpPr/>
          <p:nvPr/>
        </p:nvSpPr>
        <p:spPr>
          <a:xfrm>
            <a:off x="4586682" y="3953311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9A2BBA-F5EA-47B3-8BC5-861C0AFD9C56}"/>
              </a:ext>
            </a:extLst>
          </p:cNvPr>
          <p:cNvSpPr/>
          <p:nvPr/>
        </p:nvSpPr>
        <p:spPr>
          <a:xfrm>
            <a:off x="6029588" y="3953310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F236FAF-F8DC-4E47-989F-DA04C1F1FA8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4997743" y="4158841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F5309E2-F79F-48CB-9E7B-5A1A5191CA6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939645" y="3572350"/>
            <a:ext cx="1707235" cy="441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0FC94C7-CC38-456F-8124-65E0D5BF5777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2939645" y="4158842"/>
            <a:ext cx="1647037" cy="4110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EE355A-AC2D-49A7-8021-C5D6D3932C4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792212" y="3224396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0C6F50-D837-41ED-86E4-7261D322EE85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flipV="1">
            <a:off x="2879447" y="2873533"/>
            <a:ext cx="1767432" cy="553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E3C958C-328A-4E3A-A578-D6C4A0573CE2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1492275" y="3717682"/>
            <a:ext cx="1096507" cy="87194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D5341FD-5315-434E-B3B3-E59AFD822C2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1552473" y="4569902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F9097C-FE91-4E44-BBE4-A76B5B9B1C9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1492275" y="4880294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AE6DD6C-0E38-42C4-8BE3-05A728EBFF05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2879447" y="4364372"/>
            <a:ext cx="1912766" cy="1075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CA8152-AD90-4F00-BF7A-ECD53A8A6065}"/>
              </a:ext>
            </a:extLst>
          </p:cNvPr>
          <p:cNvSpPr txBox="1"/>
          <p:nvPr/>
        </p:nvSpPr>
        <p:spPr>
          <a:xfrm>
            <a:off x="1804823" y="388598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D9C94F-AA17-4826-94B8-2E16521CF237}"/>
              </a:ext>
            </a:extLst>
          </p:cNvPr>
          <p:cNvSpPr txBox="1"/>
          <p:nvPr/>
        </p:nvSpPr>
        <p:spPr>
          <a:xfrm>
            <a:off x="1965867" y="432714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14ECE76-348A-4E11-8100-5E3994B32C64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2734115" y="3777880"/>
            <a:ext cx="0" cy="58649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8EE7D9-AD77-446F-92E2-5BE6558632DD}"/>
              </a:ext>
            </a:extLst>
          </p:cNvPr>
          <p:cNvSpPr txBox="1"/>
          <p:nvPr/>
        </p:nvSpPr>
        <p:spPr>
          <a:xfrm>
            <a:off x="2711662" y="38922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C95DE3-BC28-42CD-9A45-2298317DD929}"/>
              </a:ext>
            </a:extLst>
          </p:cNvPr>
          <p:cNvSpPr txBox="1"/>
          <p:nvPr/>
        </p:nvSpPr>
        <p:spPr>
          <a:xfrm>
            <a:off x="3607511" y="344788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118B7A3-FB25-4B9D-AD9C-45F1D90CE7EF}"/>
              </a:ext>
            </a:extLst>
          </p:cNvPr>
          <p:cNvSpPr txBox="1"/>
          <p:nvPr/>
        </p:nvSpPr>
        <p:spPr>
          <a:xfrm>
            <a:off x="3503098" y="279833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F04F7AD-2612-46AB-A63A-D4982DE9548E}"/>
              </a:ext>
            </a:extLst>
          </p:cNvPr>
          <p:cNvSpPr txBox="1"/>
          <p:nvPr/>
        </p:nvSpPr>
        <p:spPr>
          <a:xfrm>
            <a:off x="4798610" y="340418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C6FD94-B985-4AC5-BD64-1CE9966BE929}"/>
              </a:ext>
            </a:extLst>
          </p:cNvPr>
          <p:cNvSpPr txBox="1"/>
          <p:nvPr/>
        </p:nvSpPr>
        <p:spPr>
          <a:xfrm>
            <a:off x="1705496" y="514817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88185D-CD5F-4531-B536-3E9BD89B4B27}"/>
              </a:ext>
            </a:extLst>
          </p:cNvPr>
          <p:cNvSpPr txBox="1"/>
          <p:nvPr/>
        </p:nvSpPr>
        <p:spPr>
          <a:xfrm>
            <a:off x="3811328" y="48425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CDB747-57ED-46CD-B83D-E119592C8EAF}"/>
              </a:ext>
            </a:extLst>
          </p:cNvPr>
          <p:cNvSpPr txBox="1"/>
          <p:nvPr/>
        </p:nvSpPr>
        <p:spPr>
          <a:xfrm>
            <a:off x="5386117" y="3828843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4011813-2883-423B-88F9-E8C4E425C87A}"/>
              </a:ext>
            </a:extLst>
          </p:cNvPr>
          <p:cNvSpPr txBox="1"/>
          <p:nvPr/>
        </p:nvSpPr>
        <p:spPr>
          <a:xfrm>
            <a:off x="3434027" y="4120934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F22773B-6183-4C9A-B5AA-E0C9DB416078}"/>
              </a:ext>
            </a:extLst>
          </p:cNvPr>
          <p:cNvSpPr/>
          <p:nvPr/>
        </p:nvSpPr>
        <p:spPr>
          <a:xfrm>
            <a:off x="6363622" y="500686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ADA6380-9A8F-4B92-B0C3-904CB655D18F}"/>
              </a:ext>
            </a:extLst>
          </p:cNvPr>
          <p:cNvSpPr/>
          <p:nvPr/>
        </p:nvSpPr>
        <p:spPr>
          <a:xfrm>
            <a:off x="7750794" y="4841807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F4A7B66-A40E-48C4-9344-917BF5779209}"/>
              </a:ext>
            </a:extLst>
          </p:cNvPr>
          <p:cNvSpPr/>
          <p:nvPr/>
        </p:nvSpPr>
        <p:spPr>
          <a:xfrm>
            <a:off x="7750794" y="3844255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0C060CA-5953-4BE2-948B-E191AF49A823}"/>
              </a:ext>
            </a:extLst>
          </p:cNvPr>
          <p:cNvSpPr/>
          <p:nvPr/>
        </p:nvSpPr>
        <p:spPr>
          <a:xfrm>
            <a:off x="7750794" y="5857576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E18C8F3-9805-45FC-B039-46BA92863E05}"/>
              </a:ext>
            </a:extLst>
          </p:cNvPr>
          <p:cNvSpPr/>
          <p:nvPr/>
        </p:nvSpPr>
        <p:spPr>
          <a:xfrm>
            <a:off x="9808891" y="3290771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BBDF0DC-928E-4B28-BEA0-DDEDD2C2C9A5}"/>
              </a:ext>
            </a:extLst>
          </p:cNvPr>
          <p:cNvSpPr/>
          <p:nvPr/>
        </p:nvSpPr>
        <p:spPr>
          <a:xfrm>
            <a:off x="9808892" y="4430747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774C1AF-51B7-4170-94A5-E69C71E7093D}"/>
              </a:ext>
            </a:extLst>
          </p:cNvPr>
          <p:cNvSpPr/>
          <p:nvPr/>
        </p:nvSpPr>
        <p:spPr>
          <a:xfrm>
            <a:off x="11251798" y="4430746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E41F24F-7A7C-494C-9FCA-49D37390870A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 flipV="1">
            <a:off x="10219953" y="4636277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D82969A-221B-4CFB-8778-AA3C994A09BC}"/>
              </a:ext>
            </a:extLst>
          </p:cNvPr>
          <p:cNvCxnSpPr>
            <a:cxnSpLocks/>
            <a:stCxn id="33" idx="6"/>
            <a:endCxn id="36" idx="1"/>
          </p:cNvCxnSpPr>
          <p:nvPr/>
        </p:nvCxnSpPr>
        <p:spPr>
          <a:xfrm>
            <a:off x="8161855" y="4049786"/>
            <a:ext cx="1707235" cy="441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D699573-5BC2-4877-859D-45ACEA1B73AB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 flipV="1">
            <a:off x="8161855" y="4636278"/>
            <a:ext cx="1647037" cy="411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1761378-7832-476B-8740-8AA5FD89D105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10014422" y="3701832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F8551B3-F9B0-412E-ADD7-F9BD19EB12D2}"/>
              </a:ext>
            </a:extLst>
          </p:cNvPr>
          <p:cNvCxnSpPr>
            <a:cxnSpLocks/>
            <a:stCxn id="33" idx="7"/>
            <a:endCxn id="35" idx="1"/>
          </p:cNvCxnSpPr>
          <p:nvPr/>
        </p:nvCxnSpPr>
        <p:spPr>
          <a:xfrm flipV="1">
            <a:off x="8101657" y="3350969"/>
            <a:ext cx="1767432" cy="553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EF1AE5C-6633-4EB7-8352-A2C8003273DD}"/>
              </a:ext>
            </a:extLst>
          </p:cNvPr>
          <p:cNvCxnSpPr>
            <a:cxnSpLocks/>
            <a:stCxn id="33" idx="3"/>
            <a:endCxn id="31" idx="7"/>
          </p:cNvCxnSpPr>
          <p:nvPr/>
        </p:nvCxnSpPr>
        <p:spPr>
          <a:xfrm flipH="1">
            <a:off x="6714485" y="4195118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AA8EAA7-C380-46AB-B68F-8650EACF2EF5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6774683" y="5047338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DE6AB63-26A3-485A-81C0-9C59A88609F2}"/>
              </a:ext>
            </a:extLst>
          </p:cNvPr>
          <p:cNvCxnSpPr>
            <a:cxnSpLocks/>
            <a:stCxn id="31" idx="5"/>
            <a:endCxn id="34" idx="2"/>
          </p:cNvCxnSpPr>
          <p:nvPr/>
        </p:nvCxnSpPr>
        <p:spPr>
          <a:xfrm>
            <a:off x="6714485" y="5357730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3B0644D-DD5B-4226-B0B9-59063AED8F9A}"/>
              </a:ext>
            </a:extLst>
          </p:cNvPr>
          <p:cNvCxnSpPr>
            <a:cxnSpLocks/>
            <a:stCxn id="34" idx="7"/>
            <a:endCxn id="36" idx="4"/>
          </p:cNvCxnSpPr>
          <p:nvPr/>
        </p:nvCxnSpPr>
        <p:spPr>
          <a:xfrm flipV="1">
            <a:off x="8101657" y="4841808"/>
            <a:ext cx="1912766" cy="1075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6ECBA3D-D48E-4AAE-8D09-0427A81952D1}"/>
              </a:ext>
            </a:extLst>
          </p:cNvPr>
          <p:cNvSpPr txBox="1"/>
          <p:nvPr/>
        </p:nvSpPr>
        <p:spPr>
          <a:xfrm>
            <a:off x="7027033" y="43634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F433C38-6791-4314-9D83-FB3BEBB8ABB1}"/>
              </a:ext>
            </a:extLst>
          </p:cNvPr>
          <p:cNvSpPr txBox="1"/>
          <p:nvPr/>
        </p:nvSpPr>
        <p:spPr>
          <a:xfrm>
            <a:off x="7188077" y="480458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58909BF-8B31-46F2-9906-43DFEC614519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>
            <a:off x="7956325" y="4255316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E7B27E6-C5A8-49AC-B1BE-24405079FDB1}"/>
              </a:ext>
            </a:extLst>
          </p:cNvPr>
          <p:cNvSpPr txBox="1"/>
          <p:nvPr/>
        </p:nvSpPr>
        <p:spPr>
          <a:xfrm>
            <a:off x="7933872" y="43697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E7B0D66-A53F-4C72-B21E-9CEC0DEF6B40}"/>
              </a:ext>
            </a:extLst>
          </p:cNvPr>
          <p:cNvSpPr txBox="1"/>
          <p:nvPr/>
        </p:nvSpPr>
        <p:spPr>
          <a:xfrm>
            <a:off x="8829721" y="39253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531A7C6-AF4A-46BE-934A-BD5B06B9A57D}"/>
              </a:ext>
            </a:extLst>
          </p:cNvPr>
          <p:cNvSpPr txBox="1"/>
          <p:nvPr/>
        </p:nvSpPr>
        <p:spPr>
          <a:xfrm>
            <a:off x="8725308" y="32757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D100BE8-75AE-4BB3-8C9A-0DE1C846C6EB}"/>
              </a:ext>
            </a:extLst>
          </p:cNvPr>
          <p:cNvSpPr txBox="1"/>
          <p:nvPr/>
        </p:nvSpPr>
        <p:spPr>
          <a:xfrm>
            <a:off x="10020820" y="38816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A3F8FF9-130C-44F3-A24A-A7C046EFF6C8}"/>
              </a:ext>
            </a:extLst>
          </p:cNvPr>
          <p:cNvSpPr txBox="1"/>
          <p:nvPr/>
        </p:nvSpPr>
        <p:spPr>
          <a:xfrm>
            <a:off x="6927706" y="562561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1071880-E63F-40E8-A37F-CF8CF2CD19D4}"/>
              </a:ext>
            </a:extLst>
          </p:cNvPr>
          <p:cNvSpPr txBox="1"/>
          <p:nvPr/>
        </p:nvSpPr>
        <p:spPr>
          <a:xfrm>
            <a:off x="9033538" y="532001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C089DC1-3C52-46A8-BB64-CE65EEEA112B}"/>
              </a:ext>
            </a:extLst>
          </p:cNvPr>
          <p:cNvSpPr txBox="1"/>
          <p:nvPr/>
        </p:nvSpPr>
        <p:spPr>
          <a:xfrm>
            <a:off x="10608327" y="430627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957BC33-C34D-49D0-AE3C-3E0E719FEE23}"/>
              </a:ext>
            </a:extLst>
          </p:cNvPr>
          <p:cNvSpPr txBox="1"/>
          <p:nvPr/>
        </p:nvSpPr>
        <p:spPr>
          <a:xfrm>
            <a:off x="8656237" y="459837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978688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92DEB5-9151-4C88-B2D3-6DD2B921F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Caminhos mínimos em Grafos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227D696-8604-4B6D-A9F2-68A8B36AA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Entendendo o algoritmo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203FD5E1-8B91-420D-9253-F68C5E275AE5}"/>
              </a:ext>
            </a:extLst>
          </p:cNvPr>
          <p:cNvSpPr/>
          <p:nvPr/>
        </p:nvSpPr>
        <p:spPr>
          <a:xfrm>
            <a:off x="6066514" y="5235829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A317B830-E797-44A8-A2FF-57AB1FB6297D}"/>
              </a:ext>
            </a:extLst>
          </p:cNvPr>
          <p:cNvSpPr/>
          <p:nvPr/>
        </p:nvSpPr>
        <p:spPr>
          <a:xfrm>
            <a:off x="7453686" y="5070769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08D89C0C-F5AE-419F-9525-75E8BBFDBE86}"/>
              </a:ext>
            </a:extLst>
          </p:cNvPr>
          <p:cNvSpPr/>
          <p:nvPr/>
        </p:nvSpPr>
        <p:spPr>
          <a:xfrm>
            <a:off x="7453686" y="4073217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34127FA6-1932-49C0-89C8-7CC77CB81DC3}"/>
              </a:ext>
            </a:extLst>
          </p:cNvPr>
          <p:cNvSpPr/>
          <p:nvPr/>
        </p:nvSpPr>
        <p:spPr>
          <a:xfrm>
            <a:off x="7453686" y="6086538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F0289C67-BDA7-4497-8E90-F26B6EA3ABA7}"/>
              </a:ext>
            </a:extLst>
          </p:cNvPr>
          <p:cNvSpPr/>
          <p:nvPr/>
        </p:nvSpPr>
        <p:spPr>
          <a:xfrm>
            <a:off x="9511783" y="3519733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A78670B4-2495-4F75-8992-1C7C1B7DA9F3}"/>
              </a:ext>
            </a:extLst>
          </p:cNvPr>
          <p:cNvSpPr/>
          <p:nvPr/>
        </p:nvSpPr>
        <p:spPr>
          <a:xfrm>
            <a:off x="9511784" y="4659709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DC9A2BBA-F5EA-47B3-8BC5-861C0AFD9C56}"/>
              </a:ext>
            </a:extLst>
          </p:cNvPr>
          <p:cNvSpPr/>
          <p:nvPr/>
        </p:nvSpPr>
        <p:spPr>
          <a:xfrm>
            <a:off x="10954690" y="4659708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8F236FAF-F8DC-4E47-989F-DA04C1F1FA8F}"/>
              </a:ext>
            </a:extLst>
          </p:cNvPr>
          <p:cNvCxnSpPr>
            <a:stCxn id="9" idx="6"/>
            <a:endCxn id="10" idx="2"/>
          </p:cNvCxnSpPr>
          <p:nvPr/>
        </p:nvCxnSpPr>
        <p:spPr>
          <a:xfrm flipV="1">
            <a:off x="9922845" y="4865239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EF5309E2-F79F-48CB-9E7B-5A1A5191CA61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7864747" y="4278748"/>
            <a:ext cx="1707235" cy="441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70FC94C7-CC38-456F-8124-65E0D5BF5777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7864747" y="4865240"/>
            <a:ext cx="1647037" cy="41106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D9EE355A-AC2D-49A7-8021-C5D6D3932C44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9717314" y="3930794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C90C6F50-D837-41ED-86E4-7261D322EE85}"/>
              </a:ext>
            </a:extLst>
          </p:cNvPr>
          <p:cNvCxnSpPr>
            <a:cxnSpLocks/>
            <a:stCxn id="6" idx="7"/>
            <a:endCxn id="8" idx="1"/>
          </p:cNvCxnSpPr>
          <p:nvPr/>
        </p:nvCxnSpPr>
        <p:spPr>
          <a:xfrm flipV="1">
            <a:off x="7804549" y="3579931"/>
            <a:ext cx="1767432" cy="553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7E3C958C-328A-4E3A-A578-D6C4A0573CE2}"/>
              </a:ext>
            </a:extLst>
          </p:cNvPr>
          <p:cNvCxnSpPr>
            <a:cxnSpLocks/>
            <a:stCxn id="6" idx="3"/>
            <a:endCxn id="4" idx="7"/>
          </p:cNvCxnSpPr>
          <p:nvPr/>
        </p:nvCxnSpPr>
        <p:spPr>
          <a:xfrm flipH="1">
            <a:off x="6417377" y="4424080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7D5341FD-5315-434E-B3B3-E59AFD822C2E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6477575" y="5276300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Conector reto 17">
            <a:extLst>
              <a:ext uri="{FF2B5EF4-FFF2-40B4-BE49-F238E27FC236}">
                <a16:creationId xmlns:a16="http://schemas.microsoft.com/office/drawing/2014/main" id="{D1F9097C-FE91-4E44-BBE4-A76B5B9B1C90}"/>
              </a:ext>
            </a:extLst>
          </p:cNvPr>
          <p:cNvCxnSpPr>
            <a:cxnSpLocks/>
            <a:stCxn id="4" idx="5"/>
            <a:endCxn id="7" idx="2"/>
          </p:cNvCxnSpPr>
          <p:nvPr/>
        </p:nvCxnSpPr>
        <p:spPr>
          <a:xfrm>
            <a:off x="6417377" y="5586692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4AE6DD6C-0E38-42C4-8BE3-05A728EBFF05}"/>
              </a:ext>
            </a:extLst>
          </p:cNvPr>
          <p:cNvCxnSpPr>
            <a:cxnSpLocks/>
            <a:stCxn id="7" idx="7"/>
            <a:endCxn id="9" idx="4"/>
          </p:cNvCxnSpPr>
          <p:nvPr/>
        </p:nvCxnSpPr>
        <p:spPr>
          <a:xfrm flipV="1">
            <a:off x="7804549" y="5070770"/>
            <a:ext cx="1912766" cy="107596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5CA8152-AD90-4F00-BF7A-ECD53A8A6065}"/>
              </a:ext>
            </a:extLst>
          </p:cNvPr>
          <p:cNvSpPr txBox="1"/>
          <p:nvPr/>
        </p:nvSpPr>
        <p:spPr>
          <a:xfrm>
            <a:off x="6729925" y="459238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0D9C94F-AA17-4826-94B8-2E16521CF237}"/>
              </a:ext>
            </a:extLst>
          </p:cNvPr>
          <p:cNvSpPr txBox="1"/>
          <p:nvPr/>
        </p:nvSpPr>
        <p:spPr>
          <a:xfrm>
            <a:off x="6890969" y="503354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414ECE76-348A-4E11-8100-5E3994B32C64}"/>
              </a:ext>
            </a:extLst>
          </p:cNvPr>
          <p:cNvCxnSpPr>
            <a:cxnSpLocks/>
            <a:stCxn id="6" idx="4"/>
            <a:endCxn id="5" idx="0"/>
          </p:cNvCxnSpPr>
          <p:nvPr/>
        </p:nvCxnSpPr>
        <p:spPr>
          <a:xfrm>
            <a:off x="7659217" y="4484278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2A8EE7D9-AD77-446F-92E2-5BE6558632DD}"/>
              </a:ext>
            </a:extLst>
          </p:cNvPr>
          <p:cNvSpPr txBox="1"/>
          <p:nvPr/>
        </p:nvSpPr>
        <p:spPr>
          <a:xfrm>
            <a:off x="7636764" y="45986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FCC95DE3-BC28-42CD-9A45-2298317DD929}"/>
              </a:ext>
            </a:extLst>
          </p:cNvPr>
          <p:cNvSpPr txBox="1"/>
          <p:nvPr/>
        </p:nvSpPr>
        <p:spPr>
          <a:xfrm>
            <a:off x="8532613" y="415427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7118B7A3-FB25-4B9D-AD9C-45F1D90CE7EF}"/>
              </a:ext>
            </a:extLst>
          </p:cNvPr>
          <p:cNvSpPr txBox="1"/>
          <p:nvPr/>
        </p:nvSpPr>
        <p:spPr>
          <a:xfrm>
            <a:off x="8428200" y="350473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BF04F7AD-2612-46AB-A63A-D4982DE9548E}"/>
              </a:ext>
            </a:extLst>
          </p:cNvPr>
          <p:cNvSpPr txBox="1"/>
          <p:nvPr/>
        </p:nvSpPr>
        <p:spPr>
          <a:xfrm>
            <a:off x="9723712" y="4110585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B4C6FD94-B985-4AC5-BD64-1CE9966BE929}"/>
              </a:ext>
            </a:extLst>
          </p:cNvPr>
          <p:cNvSpPr txBox="1"/>
          <p:nvPr/>
        </p:nvSpPr>
        <p:spPr>
          <a:xfrm>
            <a:off x="6630598" y="585457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7288185D-CD5F-4531-B536-3E9BD89B4B27}"/>
              </a:ext>
            </a:extLst>
          </p:cNvPr>
          <p:cNvSpPr txBox="1"/>
          <p:nvPr/>
        </p:nvSpPr>
        <p:spPr>
          <a:xfrm>
            <a:off x="8736430" y="554897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AACDB747-57ED-46CD-B83D-E119592C8EAF}"/>
              </a:ext>
            </a:extLst>
          </p:cNvPr>
          <p:cNvSpPr txBox="1"/>
          <p:nvPr/>
        </p:nvSpPr>
        <p:spPr>
          <a:xfrm>
            <a:off x="10311219" y="4535241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94011813-2883-423B-88F9-E8C4E425C87A}"/>
              </a:ext>
            </a:extLst>
          </p:cNvPr>
          <p:cNvSpPr txBox="1"/>
          <p:nvPr/>
        </p:nvSpPr>
        <p:spPr>
          <a:xfrm>
            <a:off x="8359129" y="4827332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9</a:t>
            </a: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3F22773B-6183-4C9A-B5AA-E0C9DB416078}"/>
              </a:ext>
            </a:extLst>
          </p:cNvPr>
          <p:cNvSpPr/>
          <p:nvPr/>
        </p:nvSpPr>
        <p:spPr>
          <a:xfrm>
            <a:off x="914010" y="4794670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0</a:t>
            </a: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5ADA6380-9A8F-4B92-B0C3-904CB655D18F}"/>
              </a:ext>
            </a:extLst>
          </p:cNvPr>
          <p:cNvSpPr/>
          <p:nvPr/>
        </p:nvSpPr>
        <p:spPr>
          <a:xfrm>
            <a:off x="2301182" y="4629610"/>
            <a:ext cx="411061" cy="411061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</a:t>
            </a: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8F4A7B66-A40E-48C4-9344-917BF5779209}"/>
              </a:ext>
            </a:extLst>
          </p:cNvPr>
          <p:cNvSpPr/>
          <p:nvPr/>
        </p:nvSpPr>
        <p:spPr>
          <a:xfrm>
            <a:off x="2301182" y="3632058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3</a:t>
            </a:r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D0C060CA-5953-4BE2-948B-E191AF49A823}"/>
              </a:ext>
            </a:extLst>
          </p:cNvPr>
          <p:cNvSpPr/>
          <p:nvPr/>
        </p:nvSpPr>
        <p:spPr>
          <a:xfrm>
            <a:off x="2301182" y="5645379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2</a:t>
            </a:r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9E18C8F3-9805-45FC-B039-46BA92863E05}"/>
              </a:ext>
            </a:extLst>
          </p:cNvPr>
          <p:cNvSpPr/>
          <p:nvPr/>
        </p:nvSpPr>
        <p:spPr>
          <a:xfrm>
            <a:off x="4359279" y="3078574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4</a:t>
            </a:r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BBDF0DC-928E-4B28-BEA0-DDEDD2C2C9A5}"/>
              </a:ext>
            </a:extLst>
          </p:cNvPr>
          <p:cNvSpPr/>
          <p:nvPr/>
        </p:nvSpPr>
        <p:spPr>
          <a:xfrm>
            <a:off x="4359280" y="4218550"/>
            <a:ext cx="411061" cy="411061"/>
          </a:xfrm>
          <a:prstGeom prst="ellips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</a:t>
            </a:r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0774C1AF-51B7-4170-94A5-E69C71E7093D}"/>
              </a:ext>
            </a:extLst>
          </p:cNvPr>
          <p:cNvSpPr/>
          <p:nvPr/>
        </p:nvSpPr>
        <p:spPr>
          <a:xfrm>
            <a:off x="5802186" y="4218549"/>
            <a:ext cx="411061" cy="41106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6</a:t>
            </a:r>
          </a:p>
        </p:txBody>
      </p:sp>
      <p:cxnSp>
        <p:nvCxnSpPr>
          <p:cNvPr id="38" name="Conector reto 37">
            <a:extLst>
              <a:ext uri="{FF2B5EF4-FFF2-40B4-BE49-F238E27FC236}">
                <a16:creationId xmlns:a16="http://schemas.microsoft.com/office/drawing/2014/main" id="{0E41F24F-7A7C-494C-9FCA-49D37390870A}"/>
              </a:ext>
            </a:extLst>
          </p:cNvPr>
          <p:cNvCxnSpPr>
            <a:stCxn id="36" idx="6"/>
            <a:endCxn id="37" idx="2"/>
          </p:cNvCxnSpPr>
          <p:nvPr/>
        </p:nvCxnSpPr>
        <p:spPr>
          <a:xfrm flipV="1">
            <a:off x="4770341" y="4424080"/>
            <a:ext cx="1031845" cy="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8D82969A-221B-4CFB-8778-AA3C994A09BC}"/>
              </a:ext>
            </a:extLst>
          </p:cNvPr>
          <p:cNvCxnSpPr>
            <a:cxnSpLocks/>
            <a:stCxn id="33" idx="6"/>
            <a:endCxn id="36" idx="1"/>
          </p:cNvCxnSpPr>
          <p:nvPr/>
        </p:nvCxnSpPr>
        <p:spPr>
          <a:xfrm>
            <a:off x="2712243" y="3837589"/>
            <a:ext cx="1707235" cy="44115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1D699573-5BC2-4877-859D-45ACEA1B73AB}"/>
              </a:ext>
            </a:extLst>
          </p:cNvPr>
          <p:cNvCxnSpPr>
            <a:stCxn id="32" idx="6"/>
            <a:endCxn id="36" idx="2"/>
          </p:cNvCxnSpPr>
          <p:nvPr/>
        </p:nvCxnSpPr>
        <p:spPr>
          <a:xfrm flipV="1">
            <a:off x="2712243" y="4424081"/>
            <a:ext cx="1647037" cy="411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1" name="Conector reto 40">
            <a:extLst>
              <a:ext uri="{FF2B5EF4-FFF2-40B4-BE49-F238E27FC236}">
                <a16:creationId xmlns:a16="http://schemas.microsoft.com/office/drawing/2014/main" id="{F1761378-7832-476B-8740-8AA5FD89D105}"/>
              </a:ext>
            </a:extLst>
          </p:cNvPr>
          <p:cNvCxnSpPr>
            <a:cxnSpLocks/>
            <a:stCxn id="35" idx="4"/>
            <a:endCxn id="36" idx="0"/>
          </p:cNvCxnSpPr>
          <p:nvPr/>
        </p:nvCxnSpPr>
        <p:spPr>
          <a:xfrm>
            <a:off x="4564810" y="3489635"/>
            <a:ext cx="1" cy="72891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Conector reto 41">
            <a:extLst>
              <a:ext uri="{FF2B5EF4-FFF2-40B4-BE49-F238E27FC236}">
                <a16:creationId xmlns:a16="http://schemas.microsoft.com/office/drawing/2014/main" id="{DF8551B3-F9B0-412E-ADD7-F9BD19EB12D2}"/>
              </a:ext>
            </a:extLst>
          </p:cNvPr>
          <p:cNvCxnSpPr>
            <a:cxnSpLocks/>
            <a:stCxn id="33" idx="7"/>
            <a:endCxn id="35" idx="1"/>
          </p:cNvCxnSpPr>
          <p:nvPr/>
        </p:nvCxnSpPr>
        <p:spPr>
          <a:xfrm flipV="1">
            <a:off x="2652045" y="3138772"/>
            <a:ext cx="1767432" cy="5534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Conector reto 42">
            <a:extLst>
              <a:ext uri="{FF2B5EF4-FFF2-40B4-BE49-F238E27FC236}">
                <a16:creationId xmlns:a16="http://schemas.microsoft.com/office/drawing/2014/main" id="{3EF1AE5C-6633-4EB7-8352-A2C8003273DD}"/>
              </a:ext>
            </a:extLst>
          </p:cNvPr>
          <p:cNvCxnSpPr>
            <a:cxnSpLocks/>
            <a:stCxn id="33" idx="3"/>
            <a:endCxn id="31" idx="7"/>
          </p:cNvCxnSpPr>
          <p:nvPr/>
        </p:nvCxnSpPr>
        <p:spPr>
          <a:xfrm flipH="1">
            <a:off x="1264873" y="3982921"/>
            <a:ext cx="1096507" cy="871947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Conector reto 43">
            <a:extLst>
              <a:ext uri="{FF2B5EF4-FFF2-40B4-BE49-F238E27FC236}">
                <a16:creationId xmlns:a16="http://schemas.microsoft.com/office/drawing/2014/main" id="{6AA8EAA7-C380-46AB-B68F-8650EACF2EF5}"/>
              </a:ext>
            </a:extLst>
          </p:cNvPr>
          <p:cNvCxnSpPr>
            <a:cxnSpLocks/>
            <a:stCxn id="31" idx="6"/>
            <a:endCxn id="32" idx="2"/>
          </p:cNvCxnSpPr>
          <p:nvPr/>
        </p:nvCxnSpPr>
        <p:spPr>
          <a:xfrm flipV="1">
            <a:off x="1325071" y="4835141"/>
            <a:ext cx="976111" cy="16506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ector reto 44">
            <a:extLst>
              <a:ext uri="{FF2B5EF4-FFF2-40B4-BE49-F238E27FC236}">
                <a16:creationId xmlns:a16="http://schemas.microsoft.com/office/drawing/2014/main" id="{8DE6AB63-26A3-485A-81C0-9C59A88609F2}"/>
              </a:ext>
            </a:extLst>
          </p:cNvPr>
          <p:cNvCxnSpPr>
            <a:cxnSpLocks/>
            <a:stCxn id="31" idx="5"/>
            <a:endCxn id="34" idx="2"/>
          </p:cNvCxnSpPr>
          <p:nvPr/>
        </p:nvCxnSpPr>
        <p:spPr>
          <a:xfrm>
            <a:off x="1264873" y="5145533"/>
            <a:ext cx="1036309" cy="70537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6" name="Conector reto 45">
            <a:extLst>
              <a:ext uri="{FF2B5EF4-FFF2-40B4-BE49-F238E27FC236}">
                <a16:creationId xmlns:a16="http://schemas.microsoft.com/office/drawing/2014/main" id="{53B0644D-DD5B-4226-B0B9-59063AED8F9A}"/>
              </a:ext>
            </a:extLst>
          </p:cNvPr>
          <p:cNvCxnSpPr>
            <a:cxnSpLocks/>
            <a:stCxn id="34" idx="7"/>
            <a:endCxn id="36" idx="4"/>
          </p:cNvCxnSpPr>
          <p:nvPr/>
        </p:nvCxnSpPr>
        <p:spPr>
          <a:xfrm flipV="1">
            <a:off x="2652045" y="4629611"/>
            <a:ext cx="1912766" cy="107596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F6ECBA3D-D48E-4AAE-8D09-0427A81952D1}"/>
              </a:ext>
            </a:extLst>
          </p:cNvPr>
          <p:cNvSpPr txBox="1"/>
          <p:nvPr/>
        </p:nvSpPr>
        <p:spPr>
          <a:xfrm>
            <a:off x="1577421" y="415122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r>
              <a:rPr lang="pt-BR" b="1" dirty="0">
                <a:ln/>
                <a:solidFill>
                  <a:schemeClr val="accent3"/>
                </a:solidFill>
              </a:rPr>
              <a:t>6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9F433C38-6791-4314-9D83-FB3BEBB8ABB1}"/>
              </a:ext>
            </a:extLst>
          </p:cNvPr>
          <p:cNvSpPr txBox="1"/>
          <p:nvPr/>
        </p:nvSpPr>
        <p:spPr>
          <a:xfrm>
            <a:off x="1738465" y="459238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1</a:t>
            </a:r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058909BF-8B31-46F2-9906-43DFEC614519}"/>
              </a:ext>
            </a:extLst>
          </p:cNvPr>
          <p:cNvCxnSpPr>
            <a:cxnSpLocks/>
            <a:stCxn id="33" idx="4"/>
            <a:endCxn id="32" idx="0"/>
          </p:cNvCxnSpPr>
          <p:nvPr/>
        </p:nvCxnSpPr>
        <p:spPr>
          <a:xfrm>
            <a:off x="2506713" y="4043119"/>
            <a:ext cx="0" cy="58649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CE7B27E6-C5A8-49AC-B1BE-24405079FDB1}"/>
              </a:ext>
            </a:extLst>
          </p:cNvPr>
          <p:cNvSpPr txBox="1"/>
          <p:nvPr/>
        </p:nvSpPr>
        <p:spPr>
          <a:xfrm>
            <a:off x="2484260" y="41575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</a:t>
            </a:r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4E7B0D66-A53F-4C72-B21E-9CEC0DEF6B40}"/>
              </a:ext>
            </a:extLst>
          </p:cNvPr>
          <p:cNvSpPr txBox="1"/>
          <p:nvPr/>
        </p:nvSpPr>
        <p:spPr>
          <a:xfrm>
            <a:off x="3380109" y="3713120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2" name="CaixaDeTexto 51">
            <a:extLst>
              <a:ext uri="{FF2B5EF4-FFF2-40B4-BE49-F238E27FC236}">
                <a16:creationId xmlns:a16="http://schemas.microsoft.com/office/drawing/2014/main" id="{9531A7C6-AF4A-46BE-934A-BD5B06B9A57D}"/>
              </a:ext>
            </a:extLst>
          </p:cNvPr>
          <p:cNvSpPr txBox="1"/>
          <p:nvPr/>
        </p:nvSpPr>
        <p:spPr>
          <a:xfrm>
            <a:off x="3275696" y="306357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3</a:t>
            </a:r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5D100BE8-75AE-4BB3-8C9A-0DE1C846C6EB}"/>
              </a:ext>
            </a:extLst>
          </p:cNvPr>
          <p:cNvSpPr txBox="1"/>
          <p:nvPr/>
        </p:nvSpPr>
        <p:spPr>
          <a:xfrm>
            <a:off x="4571208" y="366942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4</a:t>
            </a:r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2A3F8FF9-130C-44F3-A24A-A7C046EFF6C8}"/>
              </a:ext>
            </a:extLst>
          </p:cNvPr>
          <p:cNvSpPr txBox="1"/>
          <p:nvPr/>
        </p:nvSpPr>
        <p:spPr>
          <a:xfrm>
            <a:off x="1478094" y="541341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A1071880-E63F-40E8-A37F-CF8CF2CD19D4}"/>
              </a:ext>
            </a:extLst>
          </p:cNvPr>
          <p:cNvSpPr txBox="1"/>
          <p:nvPr/>
        </p:nvSpPr>
        <p:spPr>
          <a:xfrm>
            <a:off x="3583926" y="51078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56" name="CaixaDeTexto 55">
            <a:extLst>
              <a:ext uri="{FF2B5EF4-FFF2-40B4-BE49-F238E27FC236}">
                <a16:creationId xmlns:a16="http://schemas.microsoft.com/office/drawing/2014/main" id="{EC089DC1-3C52-46A8-BB64-CE65EEEA112B}"/>
              </a:ext>
            </a:extLst>
          </p:cNvPr>
          <p:cNvSpPr txBox="1"/>
          <p:nvPr/>
        </p:nvSpPr>
        <p:spPr>
          <a:xfrm>
            <a:off x="5158715" y="4094082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11</a:t>
            </a:r>
          </a:p>
        </p:txBody>
      </p: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5957BC33-C34D-49D0-AE3C-3E0E719FEE23}"/>
              </a:ext>
            </a:extLst>
          </p:cNvPr>
          <p:cNvSpPr txBox="1"/>
          <p:nvPr/>
        </p:nvSpPr>
        <p:spPr>
          <a:xfrm>
            <a:off x="3206625" y="4386173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6151284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987</TotalTime>
  <Words>784</Words>
  <Application>Microsoft Office PowerPoint</Application>
  <PresentationFormat>Widescreen</PresentationFormat>
  <Paragraphs>310</Paragraphs>
  <Slides>16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20" baseType="lpstr">
      <vt:lpstr>arial</vt:lpstr>
      <vt:lpstr>arial</vt:lpstr>
      <vt:lpstr>Tw Cen MT</vt:lpstr>
      <vt:lpstr>Circuito</vt:lpstr>
      <vt:lpstr>Teoria dos Grafos – 60 horas</vt:lpstr>
      <vt:lpstr>Plano de ensino</vt:lpstr>
      <vt:lpstr>Caminhos mínimos em Grafos</vt:lpstr>
      <vt:lpstr>Caminhos mínimos em Grafos</vt:lpstr>
      <vt:lpstr>Caminhos mínimos em Grafos</vt:lpstr>
      <vt:lpstr>Bellman-Ford</vt:lpstr>
      <vt:lpstr>Caminhos mínimos em Grafos</vt:lpstr>
      <vt:lpstr>Caminhos mínimos em Grafos</vt:lpstr>
      <vt:lpstr>Caminhos mínimos em Grafos</vt:lpstr>
      <vt:lpstr>Caminhos mínimos em Grafos</vt:lpstr>
      <vt:lpstr>Caminhos mínimos em Grafos</vt:lpstr>
      <vt:lpstr>Caminhos mínimos em Grafos</vt:lpstr>
      <vt:lpstr>Caminhos mínimos em Grafos</vt:lpstr>
      <vt:lpstr>Caminhos mínimos em Grafos</vt:lpstr>
      <vt:lpstr>Teoria dos Grafos – Representações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Programação Orientada a Objetos</dc:title>
  <dc:creator>professor professor</dc:creator>
  <cp:lastModifiedBy>JULIANO RATUSZNEI</cp:lastModifiedBy>
  <cp:revision>89</cp:revision>
  <dcterms:created xsi:type="dcterms:W3CDTF">2019-08-12T18:58:48Z</dcterms:created>
  <dcterms:modified xsi:type="dcterms:W3CDTF">2024-02-04T22:38:43Z</dcterms:modified>
</cp:coreProperties>
</file>