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65905-133E-442E-8744-A5204EE5008F}" v="82" dt="2023-04-09T20:12:29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crunchyroll.com/products/one-piece-colosseum-2-vol-5-ver-a-world-fig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03FD-C242-B256-0F01-6D5FF54E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Laura Casals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C0911-75C8-A25F-9239-93362B9EB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Testing Link checker</a:t>
            </a:r>
          </a:p>
        </p:txBody>
      </p:sp>
    </p:spTree>
    <p:extLst>
      <p:ext uri="{BB962C8B-B14F-4D97-AF65-F5344CB8AC3E}">
        <p14:creationId xmlns:p14="http://schemas.microsoft.com/office/powerpoint/2010/main" val="21308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1C06-4F82-C284-5CDB-0D6117B6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</a:t>
            </a:r>
            <a:r>
              <a:rPr lang="en-US" dirty="0" err="1">
                <a:cs typeface="Calibri Light"/>
              </a:rPr>
              <a:t>URl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327D-1341-C7DE-C60D-10D942B8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  <a:hlinkClick r:id="rId2"/>
              </a:rPr>
              <a:t>https://www.google.com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88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3FBC-FD55-0A14-1F22-8D03C5C1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Second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2F5F-639A-89F5-63A8-59A46608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  <a:hlinkClick r:id="rId2"/>
              </a:rPr>
              <a:t>https://www.youtube.com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718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283-B440-F864-F9DD-EAB29C73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Third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F040-210F-AFBA-EF1A-F8FC5691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  <a:hlinkClick r:id="rId2"/>
              </a:rPr>
              <a:t>https://www.facebook.com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3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4DEC-CB8F-386C-B060-8DF46EB1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Forth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DBB3-5411-3DEA-34E1-93CA58AD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  <a:hlinkClick r:id="rId2"/>
              </a:rPr>
              <a:t>https://store.crunchyroll.com/products/one-piece-colosseum-2-vol-5-ver-a-world-figure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97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Laura Casals</vt:lpstr>
      <vt:lpstr>First URl</vt:lpstr>
      <vt:lpstr>Second URL</vt:lpstr>
      <vt:lpstr>Third URL</vt:lpstr>
      <vt:lpstr>Forth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2023-04-09T20:10:28Z</dcterms:created>
  <dcterms:modified xsi:type="dcterms:W3CDTF">2023-04-09T20:12:39Z</dcterms:modified>
</cp:coreProperties>
</file>