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4"/>
  </p:sldMasterIdLst>
  <p:sldIdLst>
    <p:sldId id="256" r:id="rId5"/>
    <p:sldId id="257" r:id="rId6"/>
    <p:sldId id="265" r:id="rId7"/>
    <p:sldId id="266" r:id="rId8"/>
    <p:sldId id="267" r:id="rId9"/>
    <p:sldId id="268" r:id="rId10"/>
    <p:sldId id="269" r:id="rId11"/>
    <p:sldId id="270" r:id="rId12"/>
    <p:sldId id="272" r:id="rId13"/>
    <p:sldId id="259" r:id="rId14"/>
    <p:sldId id="262" r:id="rId15"/>
    <p:sldId id="271" r:id="rId16"/>
    <p:sldId id="273" r:id="rId17"/>
    <p:sldId id="274" r:id="rId18"/>
    <p:sldId id="260"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AAED0A-0D76-4F27-9705-8CBF43568E88}" v="401" dt="2023-02-13T16:02:14.964"/>
    <p1510:client id="{36DE508F-AD38-4882-A079-A7B858D7D9FF}" v="29" dt="2023-02-13T15:43:10.881"/>
    <p1510:client id="{60F39F75-CCFA-46C1-949C-936DB5D4963D}" v="70" dt="2023-02-12T15:11:04.474"/>
    <p1510:client id="{671D7B59-998D-4EB0-A9C4-22339F881CB7}" v="99" dt="2023-02-13T16:28:43.585"/>
    <p1510:client id="{875D140A-DEA4-4D93-9990-068A9B155D7F}" v="344" dt="2023-02-13T18:10:04.321"/>
    <p1510:client id="{A993AA0D-9EF5-4065-8666-D8D37E01BF38}" v="412" dt="2023-02-12T20:21:03.139"/>
    <p1510:client id="{ACD40820-45CF-4350-96F8-8C694A614B27}" v="893" dt="2023-02-13T15:11:25.132"/>
    <p1510:client id="{B7735582-C464-4442-A9F9-B3F91AEE9023}" v="8" dt="2023-02-13T14:35:18.926"/>
    <p1510:client id="{C90FF985-6F62-4C4C-BB71-36C556E5EA2A}" v="28" dt="2023-02-13T13:43:59.109"/>
    <p1510:client id="{E160D9E1-A03D-4754-A851-9BCB34ECC50B}" v="111" dt="2023-02-12T02:19:12.489"/>
    <p1510:client id="{E585BD3E-D8CC-445C-8B8A-B1834D9D0FA5}" v="54" dt="2023-02-12T02:22:54.571"/>
    <p1510:client id="{ED18FBAD-FDFF-4264-BAB2-AADC9781B457}" v="16" dt="2023-02-13T18:26:05.726"/>
    <p1510:client id="{EF5E89BD-4081-4264-9ABE-F8274CDDF95D}" v="331" dt="2023-02-12T15:03:12.719"/>
    <p1510:client id="{F3859D3B-B616-451F-93D3-9119B12EE68E}" v="1" dt="2023-02-13T13:55:12.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Muniz" userId="S::omuniz2021@fau.edu::2878f833-c679-499b-9ea8-f074150298b7" providerId="AD" clId="Web-{B7735582-C464-4442-A9F9-B3F91AEE9023}"/>
    <pc:docChg chg="addSld modSld">
      <pc:chgData name="Omar Muniz" userId="S::omuniz2021@fau.edu::2878f833-c679-499b-9ea8-f074150298b7" providerId="AD" clId="Web-{B7735582-C464-4442-A9F9-B3F91AEE9023}" dt="2023-02-13T14:35:18.926" v="6"/>
      <pc:docMkLst>
        <pc:docMk/>
      </pc:docMkLst>
      <pc:sldChg chg="addSp delSp modSp add replId">
        <pc:chgData name="Omar Muniz" userId="S::omuniz2021@fau.edu::2878f833-c679-499b-9ea8-f074150298b7" providerId="AD" clId="Web-{B7735582-C464-4442-A9F9-B3F91AEE9023}" dt="2023-02-13T14:35:18.926" v="6"/>
        <pc:sldMkLst>
          <pc:docMk/>
          <pc:sldMk cId="57923769" sldId="271"/>
        </pc:sldMkLst>
        <pc:spChg chg="mod">
          <ac:chgData name="Omar Muniz" userId="S::omuniz2021@fau.edu::2878f833-c679-499b-9ea8-f074150298b7" providerId="AD" clId="Web-{B7735582-C464-4442-A9F9-B3F91AEE9023}" dt="2023-02-13T14:34:35.987" v="2" actId="20577"/>
          <ac:spMkLst>
            <pc:docMk/>
            <pc:sldMk cId="57923769" sldId="271"/>
            <ac:spMk id="2" creationId="{C5BB784A-198F-83CE-8867-D106900F0538}"/>
          </ac:spMkLst>
        </pc:spChg>
        <pc:picChg chg="add del mod">
          <ac:chgData name="Omar Muniz" userId="S::omuniz2021@fau.edu::2878f833-c679-499b-9ea8-f074150298b7" providerId="AD" clId="Web-{B7735582-C464-4442-A9F9-B3F91AEE9023}" dt="2023-02-13T14:35:18.926" v="6"/>
          <ac:picMkLst>
            <pc:docMk/>
            <pc:sldMk cId="57923769" sldId="271"/>
            <ac:picMk id="4" creationId="{8112A9C3-03FA-6C2E-CD72-13C5B5D68049}"/>
          </ac:picMkLst>
        </pc:picChg>
      </pc:sldChg>
    </pc:docChg>
  </pc:docChgLst>
  <pc:docChgLst>
    <pc:chgData name="Laura Casals" userId="S::lcasals2014@fau.edu::f572e759-e684-4345-91bb-e90ab3aba814" providerId="AD" clId="Web-{60F39F75-CCFA-46C1-949C-936DB5D4963D}"/>
    <pc:docChg chg="addSld modSld">
      <pc:chgData name="Laura Casals" userId="S::lcasals2014@fau.edu::f572e759-e684-4345-91bb-e90ab3aba814" providerId="AD" clId="Web-{60F39F75-CCFA-46C1-949C-936DB5D4963D}" dt="2023-02-12T15:11:04.474" v="57" actId="14100"/>
      <pc:docMkLst>
        <pc:docMk/>
      </pc:docMkLst>
      <pc:sldChg chg="modSp">
        <pc:chgData name="Laura Casals" userId="S::lcasals2014@fau.edu::f572e759-e684-4345-91bb-e90ab3aba814" providerId="AD" clId="Web-{60F39F75-CCFA-46C1-949C-936DB5D4963D}" dt="2023-02-12T15:10:54.004" v="55" actId="14100"/>
        <pc:sldMkLst>
          <pc:docMk/>
          <pc:sldMk cId="889966743" sldId="262"/>
        </pc:sldMkLst>
        <pc:picChg chg="mod">
          <ac:chgData name="Laura Casals" userId="S::lcasals2014@fau.edu::f572e759-e684-4345-91bb-e90ab3aba814" providerId="AD" clId="Web-{60F39F75-CCFA-46C1-949C-936DB5D4963D}" dt="2023-02-12T15:10:54.004" v="55" actId="14100"/>
          <ac:picMkLst>
            <pc:docMk/>
            <pc:sldMk cId="889966743" sldId="262"/>
            <ac:picMk id="5" creationId="{5A7CEF05-D8AA-BF62-CA94-ACAAB41EB02B}"/>
          </ac:picMkLst>
        </pc:picChg>
      </pc:sldChg>
      <pc:sldChg chg="modSp">
        <pc:chgData name="Laura Casals" userId="S::lcasals2014@fau.edu::f572e759-e684-4345-91bb-e90ab3aba814" providerId="AD" clId="Web-{60F39F75-CCFA-46C1-949C-936DB5D4963D}" dt="2023-02-12T15:10:47.707" v="54" actId="14100"/>
        <pc:sldMkLst>
          <pc:docMk/>
          <pc:sldMk cId="3198791616" sldId="263"/>
        </pc:sldMkLst>
        <pc:picChg chg="mod">
          <ac:chgData name="Laura Casals" userId="S::lcasals2014@fau.edu::f572e759-e684-4345-91bb-e90ab3aba814" providerId="AD" clId="Web-{60F39F75-CCFA-46C1-949C-936DB5D4963D}" dt="2023-02-12T15:10:47.707" v="54" actId="14100"/>
          <ac:picMkLst>
            <pc:docMk/>
            <pc:sldMk cId="3198791616" sldId="263"/>
            <ac:picMk id="6" creationId="{F2E35125-83B2-EE0B-5BF4-3726EFA378A6}"/>
          </ac:picMkLst>
        </pc:picChg>
      </pc:sldChg>
      <pc:sldChg chg="modSp">
        <pc:chgData name="Laura Casals" userId="S::lcasals2014@fau.edu::f572e759-e684-4345-91bb-e90ab3aba814" providerId="AD" clId="Web-{60F39F75-CCFA-46C1-949C-936DB5D4963D}" dt="2023-02-12T15:11:04.474" v="57" actId="14100"/>
        <pc:sldMkLst>
          <pc:docMk/>
          <pc:sldMk cId="4048357460" sldId="264"/>
        </pc:sldMkLst>
        <pc:picChg chg="mod">
          <ac:chgData name="Laura Casals" userId="S::lcasals2014@fau.edu::f572e759-e684-4345-91bb-e90ab3aba814" providerId="AD" clId="Web-{60F39F75-CCFA-46C1-949C-936DB5D4963D}" dt="2023-02-12T15:11:04.474" v="57" actId="14100"/>
          <ac:picMkLst>
            <pc:docMk/>
            <pc:sldMk cId="4048357460" sldId="264"/>
            <ac:picMk id="9" creationId="{F3117242-B5C4-ECC4-4DA8-89DE8260745A}"/>
          </ac:picMkLst>
        </pc:picChg>
      </pc:sldChg>
      <pc:sldChg chg="addSp modSp">
        <pc:chgData name="Laura Casals" userId="S::lcasals2014@fau.edu::f572e759-e684-4345-91bb-e90ab3aba814" providerId="AD" clId="Web-{60F39F75-CCFA-46C1-949C-936DB5D4963D}" dt="2023-02-12T15:06:20.542" v="7" actId="1076"/>
        <pc:sldMkLst>
          <pc:docMk/>
          <pc:sldMk cId="2637775245" sldId="268"/>
        </pc:sldMkLst>
        <pc:spChg chg="add mod">
          <ac:chgData name="Laura Casals" userId="S::lcasals2014@fau.edu::f572e759-e684-4345-91bb-e90ab3aba814" providerId="AD" clId="Web-{60F39F75-CCFA-46C1-949C-936DB5D4963D}" dt="2023-02-12T15:06:20.542" v="7" actId="1076"/>
          <ac:spMkLst>
            <pc:docMk/>
            <pc:sldMk cId="2637775245" sldId="268"/>
            <ac:spMk id="2" creationId="{F2627ED2-F86E-8A4D-6404-79DF2C5CB679}"/>
          </ac:spMkLst>
        </pc:spChg>
      </pc:sldChg>
      <pc:sldChg chg="addSp delSp modSp new">
        <pc:chgData name="Laura Casals" userId="S::lcasals2014@fau.edu::f572e759-e684-4345-91bb-e90ab3aba814" providerId="AD" clId="Web-{60F39F75-CCFA-46C1-949C-936DB5D4963D}" dt="2023-02-12T15:07:32.545" v="22" actId="1076"/>
        <pc:sldMkLst>
          <pc:docMk/>
          <pc:sldMk cId="338005183" sldId="269"/>
        </pc:sldMkLst>
        <pc:spChg chg="mod">
          <ac:chgData name="Laura Casals" userId="S::lcasals2014@fau.edu::f572e759-e684-4345-91bb-e90ab3aba814" providerId="AD" clId="Web-{60F39F75-CCFA-46C1-949C-936DB5D4963D}" dt="2023-02-12T15:06:41.918" v="10" actId="14100"/>
          <ac:spMkLst>
            <pc:docMk/>
            <pc:sldMk cId="338005183" sldId="269"/>
            <ac:spMk id="2" creationId="{2E0EEBCC-B654-E489-BB4C-47CE80F8658F}"/>
          </ac:spMkLst>
        </pc:spChg>
        <pc:spChg chg="del mod">
          <ac:chgData name="Laura Casals" userId="S::lcasals2014@fau.edu::f572e759-e684-4345-91bb-e90ab3aba814" providerId="AD" clId="Web-{60F39F75-CCFA-46C1-949C-936DB5D4963D}" dt="2023-02-12T15:06:55.653" v="12"/>
          <ac:spMkLst>
            <pc:docMk/>
            <pc:sldMk cId="338005183" sldId="269"/>
            <ac:spMk id="3" creationId="{FF233693-76E1-4CC9-183D-2D19425B93FD}"/>
          </ac:spMkLst>
        </pc:spChg>
        <pc:spChg chg="add mod">
          <ac:chgData name="Laura Casals" userId="S::lcasals2014@fau.edu::f572e759-e684-4345-91bb-e90ab3aba814" providerId="AD" clId="Web-{60F39F75-CCFA-46C1-949C-936DB5D4963D}" dt="2023-02-12T15:07:32.545" v="22" actId="1076"/>
          <ac:spMkLst>
            <pc:docMk/>
            <pc:sldMk cId="338005183" sldId="269"/>
            <ac:spMk id="5" creationId="{B66ACE9F-406F-9ED7-4FAE-01D8D4F85BC7}"/>
          </ac:spMkLst>
        </pc:spChg>
        <pc:picChg chg="add mod ord">
          <ac:chgData name="Laura Casals" userId="S::lcasals2014@fau.edu::f572e759-e684-4345-91bb-e90ab3aba814" providerId="AD" clId="Web-{60F39F75-CCFA-46C1-949C-936DB5D4963D}" dt="2023-02-12T15:07:09.122" v="15" actId="1076"/>
          <ac:picMkLst>
            <pc:docMk/>
            <pc:sldMk cId="338005183" sldId="269"/>
            <ac:picMk id="4" creationId="{37000A47-D29E-D13B-04E3-CD1693947119}"/>
          </ac:picMkLst>
        </pc:picChg>
      </pc:sldChg>
      <pc:sldChg chg="addSp delSp modSp new">
        <pc:chgData name="Laura Casals" userId="S::lcasals2014@fau.edu::f572e759-e684-4345-91bb-e90ab3aba814" providerId="AD" clId="Web-{60F39F75-CCFA-46C1-949C-936DB5D4963D}" dt="2023-02-12T15:09:03.266" v="53" actId="1076"/>
        <pc:sldMkLst>
          <pc:docMk/>
          <pc:sldMk cId="3228669249" sldId="270"/>
        </pc:sldMkLst>
        <pc:spChg chg="mod">
          <ac:chgData name="Laura Casals" userId="S::lcasals2014@fau.edu::f572e759-e684-4345-91bb-e90ab3aba814" providerId="AD" clId="Web-{60F39F75-CCFA-46C1-949C-936DB5D4963D}" dt="2023-02-12T15:08:05.811" v="25" actId="20577"/>
          <ac:spMkLst>
            <pc:docMk/>
            <pc:sldMk cId="3228669249" sldId="270"/>
            <ac:spMk id="2" creationId="{4A600F8C-1D80-8981-FC22-D6A83ED60105}"/>
          </ac:spMkLst>
        </pc:spChg>
        <pc:spChg chg="del">
          <ac:chgData name="Laura Casals" userId="S::lcasals2014@fau.edu::f572e759-e684-4345-91bb-e90ab3aba814" providerId="AD" clId="Web-{60F39F75-CCFA-46C1-949C-936DB5D4963D}" dt="2023-02-12T15:08:06.858" v="26"/>
          <ac:spMkLst>
            <pc:docMk/>
            <pc:sldMk cId="3228669249" sldId="270"/>
            <ac:spMk id="3" creationId="{A3FFE853-2DB0-FBC0-6185-80ADD3BFBC2F}"/>
          </ac:spMkLst>
        </pc:spChg>
        <pc:spChg chg="add del mod">
          <ac:chgData name="Laura Casals" userId="S::lcasals2014@fau.edu::f572e759-e684-4345-91bb-e90ab3aba814" providerId="AD" clId="Web-{60F39F75-CCFA-46C1-949C-936DB5D4963D}" dt="2023-02-12T15:08:35.109" v="36"/>
          <ac:spMkLst>
            <pc:docMk/>
            <pc:sldMk cId="3228669249" sldId="270"/>
            <ac:spMk id="5" creationId="{6DF01993-4B00-6253-1350-95786C8E29F9}"/>
          </ac:spMkLst>
        </pc:spChg>
        <pc:spChg chg="add mod">
          <ac:chgData name="Laura Casals" userId="S::lcasals2014@fau.edu::f572e759-e684-4345-91bb-e90ab3aba814" providerId="AD" clId="Web-{60F39F75-CCFA-46C1-949C-936DB5D4963D}" dt="2023-02-12T15:09:01.938" v="52" actId="1076"/>
          <ac:spMkLst>
            <pc:docMk/>
            <pc:sldMk cId="3228669249" sldId="270"/>
            <ac:spMk id="6" creationId="{C906AAC0-B845-E5F9-B885-FF10BF6CCB12}"/>
          </ac:spMkLst>
        </pc:spChg>
        <pc:picChg chg="add mod ord">
          <ac:chgData name="Laura Casals" userId="S::lcasals2014@fau.edu::f572e759-e684-4345-91bb-e90ab3aba814" providerId="AD" clId="Web-{60F39F75-CCFA-46C1-949C-936DB5D4963D}" dt="2023-02-12T15:09:03.266" v="53" actId="1076"/>
          <ac:picMkLst>
            <pc:docMk/>
            <pc:sldMk cId="3228669249" sldId="270"/>
            <ac:picMk id="4" creationId="{3AA17AB9-9398-36A6-17E8-B5D4D72F3BFB}"/>
          </ac:picMkLst>
        </pc:picChg>
      </pc:sldChg>
    </pc:docChg>
  </pc:docChgLst>
  <pc:docChgLst>
    <pc:chgData name="Omar Muniz" userId="S::omuniz2021@fau.edu::2878f833-c679-499b-9ea8-f074150298b7" providerId="AD" clId="Web-{F3859D3B-B616-451F-93D3-9119B12EE68E}"/>
    <pc:docChg chg="modSld">
      <pc:chgData name="Omar Muniz" userId="S::omuniz2021@fau.edu::2878f833-c679-499b-9ea8-f074150298b7" providerId="AD" clId="Web-{F3859D3B-B616-451F-93D3-9119B12EE68E}" dt="2023-02-13T13:55:12.995" v="0"/>
      <pc:docMkLst>
        <pc:docMk/>
      </pc:docMkLst>
      <pc:sldChg chg="addSp delSp modSp">
        <pc:chgData name="Omar Muniz" userId="S::omuniz2021@fau.edu::2878f833-c679-499b-9ea8-f074150298b7" providerId="AD" clId="Web-{F3859D3B-B616-451F-93D3-9119B12EE68E}" dt="2023-02-13T13:55:12.995" v="0"/>
        <pc:sldMkLst>
          <pc:docMk/>
          <pc:sldMk cId="4089868280" sldId="260"/>
        </pc:sldMkLst>
        <pc:spChg chg="del">
          <ac:chgData name="Omar Muniz" userId="S::omuniz2021@fau.edu::2878f833-c679-499b-9ea8-f074150298b7" providerId="AD" clId="Web-{F3859D3B-B616-451F-93D3-9119B12EE68E}" dt="2023-02-13T13:55:12.995" v="0"/>
          <ac:spMkLst>
            <pc:docMk/>
            <pc:sldMk cId="4089868280" sldId="260"/>
            <ac:spMk id="3" creationId="{E2FE36F8-FB9B-F01B-42AF-45E94C27BFC3}"/>
          </ac:spMkLst>
        </pc:spChg>
        <pc:graphicFrameChg chg="add mod ord modGraphic">
          <ac:chgData name="Omar Muniz" userId="S::omuniz2021@fau.edu::2878f833-c679-499b-9ea8-f074150298b7" providerId="AD" clId="Web-{F3859D3B-B616-451F-93D3-9119B12EE68E}" dt="2023-02-13T13:55:12.995" v="0"/>
          <ac:graphicFrameMkLst>
            <pc:docMk/>
            <pc:sldMk cId="4089868280" sldId="260"/>
            <ac:graphicFrameMk id="4" creationId="{25A8584F-C05B-082C-146C-0D6414E90934}"/>
          </ac:graphicFrameMkLst>
        </pc:graphicFrameChg>
      </pc:sldChg>
    </pc:docChg>
  </pc:docChgLst>
  <pc:docChgLst>
    <pc:chgData name="Laura Casals" userId="S::lcasals2014@fau.edu::f572e759-e684-4345-91bb-e90ab3aba814" providerId="AD" clId="Web-{C90FF985-6F62-4C4C-BB71-36C556E5EA2A}"/>
    <pc:docChg chg="delSld modSld">
      <pc:chgData name="Laura Casals" userId="S::lcasals2014@fau.edu::f572e759-e684-4345-91bb-e90ab3aba814" providerId="AD" clId="Web-{C90FF985-6F62-4C4C-BB71-36C556E5EA2A}" dt="2023-02-13T13:43:59.109" v="27" actId="20577"/>
      <pc:docMkLst>
        <pc:docMk/>
      </pc:docMkLst>
      <pc:sldChg chg="del">
        <pc:chgData name="Laura Casals" userId="S::lcasals2014@fau.edu::f572e759-e684-4345-91bb-e90ab3aba814" providerId="AD" clId="Web-{C90FF985-6F62-4C4C-BB71-36C556E5EA2A}" dt="2023-02-13T13:42:20.262" v="0"/>
        <pc:sldMkLst>
          <pc:docMk/>
          <pc:sldMk cId="3270350065" sldId="258"/>
        </pc:sldMkLst>
      </pc:sldChg>
      <pc:sldChg chg="modSp">
        <pc:chgData name="Laura Casals" userId="S::lcasals2014@fau.edu::f572e759-e684-4345-91bb-e90ab3aba814" providerId="AD" clId="Web-{C90FF985-6F62-4C4C-BB71-36C556E5EA2A}" dt="2023-02-13T13:43:59.109" v="27" actId="20577"/>
        <pc:sldMkLst>
          <pc:docMk/>
          <pc:sldMk cId="4089868280" sldId="260"/>
        </pc:sldMkLst>
        <pc:spChg chg="mod">
          <ac:chgData name="Laura Casals" userId="S::lcasals2014@fau.edu::f572e759-e684-4345-91bb-e90ab3aba814" providerId="AD" clId="Web-{C90FF985-6F62-4C4C-BB71-36C556E5EA2A}" dt="2023-02-13T13:43:59.109" v="27" actId="20577"/>
          <ac:spMkLst>
            <pc:docMk/>
            <pc:sldMk cId="4089868280" sldId="260"/>
            <ac:spMk id="3" creationId="{E2FE36F8-FB9B-F01B-42AF-45E94C27BFC3}"/>
          </ac:spMkLst>
        </pc:spChg>
      </pc:sldChg>
    </pc:docChg>
  </pc:docChgLst>
  <pc:docChgLst>
    <pc:chgData name="Laura Casals" userId="S::lcasals2014@fau.edu::f572e759-e684-4345-91bb-e90ab3aba814" providerId="AD" clId="Web-{E585BD3E-D8CC-445C-8B8A-B1834D9D0FA5}"/>
    <pc:docChg chg="addSld modSld">
      <pc:chgData name="Laura Casals" userId="S::lcasals2014@fau.edu::f572e759-e684-4345-91bb-e90ab3aba814" providerId="AD" clId="Web-{E585BD3E-D8CC-445C-8B8A-B1834D9D0FA5}" dt="2023-02-12T02:22:54.571" v="51" actId="20577"/>
      <pc:docMkLst>
        <pc:docMk/>
      </pc:docMkLst>
      <pc:sldChg chg="modSp">
        <pc:chgData name="Laura Casals" userId="S::lcasals2014@fau.edu::f572e759-e684-4345-91bb-e90ab3aba814" providerId="AD" clId="Web-{E585BD3E-D8CC-445C-8B8A-B1834D9D0FA5}" dt="2023-02-12T02:21:16.110" v="4" actId="20577"/>
        <pc:sldMkLst>
          <pc:docMk/>
          <pc:sldMk cId="3116127403" sldId="257"/>
        </pc:sldMkLst>
        <pc:spChg chg="mod">
          <ac:chgData name="Laura Casals" userId="S::lcasals2014@fau.edu::f572e759-e684-4345-91bb-e90ab3aba814" providerId="AD" clId="Web-{E585BD3E-D8CC-445C-8B8A-B1834D9D0FA5}" dt="2023-02-12T02:21:16.110" v="4" actId="20577"/>
          <ac:spMkLst>
            <pc:docMk/>
            <pc:sldMk cId="3116127403" sldId="257"/>
            <ac:spMk id="2" creationId="{61C1BC7E-EF72-D1F4-D584-A2CE1C892187}"/>
          </ac:spMkLst>
        </pc:spChg>
      </pc:sldChg>
      <pc:sldChg chg="modSp new">
        <pc:chgData name="Laura Casals" userId="S::lcasals2014@fau.edu::f572e759-e684-4345-91bb-e90ab3aba814" providerId="AD" clId="Web-{E585BD3E-D8CC-445C-8B8A-B1834D9D0FA5}" dt="2023-02-12T02:22:05.548" v="30" actId="20577"/>
        <pc:sldMkLst>
          <pc:docMk/>
          <pc:sldMk cId="3270350065" sldId="258"/>
        </pc:sldMkLst>
        <pc:spChg chg="mod">
          <ac:chgData name="Laura Casals" userId="S::lcasals2014@fau.edu::f572e759-e684-4345-91bb-e90ab3aba814" providerId="AD" clId="Web-{E585BD3E-D8CC-445C-8B8A-B1834D9D0FA5}" dt="2023-02-12T02:21:43.485" v="11" actId="20577"/>
          <ac:spMkLst>
            <pc:docMk/>
            <pc:sldMk cId="3270350065" sldId="258"/>
            <ac:spMk id="2" creationId="{7CA6E940-CEFD-1F1D-DCAF-1EF12B79E3B8}"/>
          </ac:spMkLst>
        </pc:spChg>
        <pc:spChg chg="mod">
          <ac:chgData name="Laura Casals" userId="S::lcasals2014@fau.edu::f572e759-e684-4345-91bb-e90ab3aba814" providerId="AD" clId="Web-{E585BD3E-D8CC-445C-8B8A-B1834D9D0FA5}" dt="2023-02-12T02:22:05.548" v="30" actId="20577"/>
          <ac:spMkLst>
            <pc:docMk/>
            <pc:sldMk cId="3270350065" sldId="258"/>
            <ac:spMk id="3" creationId="{B8C480EE-9D9D-2F99-9546-99B6B0BAE55A}"/>
          </ac:spMkLst>
        </pc:spChg>
      </pc:sldChg>
      <pc:sldChg chg="modSp new">
        <pc:chgData name="Laura Casals" userId="S::lcasals2014@fau.edu::f572e759-e684-4345-91bb-e90ab3aba814" providerId="AD" clId="Web-{E585BD3E-D8CC-445C-8B8A-B1834D9D0FA5}" dt="2023-02-12T02:22:20.554" v="39" actId="20577"/>
        <pc:sldMkLst>
          <pc:docMk/>
          <pc:sldMk cId="2176555268" sldId="259"/>
        </pc:sldMkLst>
        <pc:spChg chg="mod">
          <ac:chgData name="Laura Casals" userId="S::lcasals2014@fau.edu::f572e759-e684-4345-91bb-e90ab3aba814" providerId="AD" clId="Web-{E585BD3E-D8CC-445C-8B8A-B1834D9D0FA5}" dt="2023-02-12T02:22:20.554" v="39" actId="20577"/>
          <ac:spMkLst>
            <pc:docMk/>
            <pc:sldMk cId="2176555268" sldId="259"/>
            <ac:spMk id="2" creationId="{C5BB784A-198F-83CE-8867-D106900F0538}"/>
          </ac:spMkLst>
        </pc:spChg>
      </pc:sldChg>
      <pc:sldChg chg="modSp new">
        <pc:chgData name="Laura Casals" userId="S::lcasals2014@fau.edu::f572e759-e684-4345-91bb-e90ab3aba814" providerId="AD" clId="Web-{E585BD3E-D8CC-445C-8B8A-B1834D9D0FA5}" dt="2023-02-12T02:22:37.382" v="47" actId="20577"/>
        <pc:sldMkLst>
          <pc:docMk/>
          <pc:sldMk cId="4089868280" sldId="260"/>
        </pc:sldMkLst>
        <pc:spChg chg="mod">
          <ac:chgData name="Laura Casals" userId="S::lcasals2014@fau.edu::f572e759-e684-4345-91bb-e90ab3aba814" providerId="AD" clId="Web-{E585BD3E-D8CC-445C-8B8A-B1834D9D0FA5}" dt="2023-02-12T02:22:37.382" v="47" actId="20577"/>
          <ac:spMkLst>
            <pc:docMk/>
            <pc:sldMk cId="4089868280" sldId="260"/>
            <ac:spMk id="2" creationId="{1FC3D62A-3E44-6F5B-07B0-1149F01746D6}"/>
          </ac:spMkLst>
        </pc:spChg>
      </pc:sldChg>
      <pc:sldChg chg="modSp new">
        <pc:chgData name="Laura Casals" userId="S::lcasals2014@fau.edu::f572e759-e684-4345-91bb-e90ab3aba814" providerId="AD" clId="Web-{E585BD3E-D8CC-445C-8B8A-B1834D9D0FA5}" dt="2023-02-12T02:22:54.571" v="51" actId="20577"/>
        <pc:sldMkLst>
          <pc:docMk/>
          <pc:sldMk cId="739602142" sldId="261"/>
        </pc:sldMkLst>
        <pc:spChg chg="mod">
          <ac:chgData name="Laura Casals" userId="S::lcasals2014@fau.edu::f572e759-e684-4345-91bb-e90ab3aba814" providerId="AD" clId="Web-{E585BD3E-D8CC-445C-8B8A-B1834D9D0FA5}" dt="2023-02-12T02:22:54.571" v="51" actId="20577"/>
          <ac:spMkLst>
            <pc:docMk/>
            <pc:sldMk cId="739602142" sldId="261"/>
            <ac:spMk id="2" creationId="{2FBF3E43-7C5F-4152-73EC-71097840F831}"/>
          </ac:spMkLst>
        </pc:spChg>
      </pc:sldChg>
    </pc:docChg>
  </pc:docChgLst>
  <pc:docChgLst>
    <pc:chgData name="Jarold Sabillon" userId="S::jsabillon2021@fau.edu::0986a991-9a64-4eca-951d-36cd40ff9fac" providerId="AD" clId="Web-{ED18FBAD-FDFF-4264-BAB2-AADC9781B457}"/>
    <pc:docChg chg="modSld">
      <pc:chgData name="Jarold Sabillon" userId="S::jsabillon2021@fau.edu::0986a991-9a64-4eca-951d-36cd40ff9fac" providerId="AD" clId="Web-{ED18FBAD-FDFF-4264-BAB2-AADC9781B457}" dt="2023-02-13T18:26:05.726" v="14" actId="1076"/>
      <pc:docMkLst>
        <pc:docMk/>
      </pc:docMkLst>
      <pc:sldChg chg="addSp modSp">
        <pc:chgData name="Jarold Sabillon" userId="S::jsabillon2021@fau.edu::0986a991-9a64-4eca-951d-36cd40ff9fac" providerId="AD" clId="Web-{ED18FBAD-FDFF-4264-BAB2-AADC9781B457}" dt="2023-02-13T18:26:05.726" v="14" actId="1076"/>
        <pc:sldMkLst>
          <pc:docMk/>
          <pc:sldMk cId="2208895444" sldId="273"/>
        </pc:sldMkLst>
        <pc:picChg chg="add mod">
          <ac:chgData name="Jarold Sabillon" userId="S::jsabillon2021@fau.edu::0986a991-9a64-4eca-951d-36cd40ff9fac" providerId="AD" clId="Web-{ED18FBAD-FDFF-4264-BAB2-AADC9781B457}" dt="2023-02-13T16:10:29.032" v="1" actId="1076"/>
          <ac:picMkLst>
            <pc:docMk/>
            <pc:sldMk cId="2208895444" sldId="273"/>
            <ac:picMk id="4" creationId="{4A078DF6-44D5-07D7-1148-18E2A83F5638}"/>
          </ac:picMkLst>
        </pc:picChg>
        <pc:picChg chg="add mod">
          <ac:chgData name="Jarold Sabillon" userId="S::jsabillon2021@fau.edu::0986a991-9a64-4eca-951d-36cd40ff9fac" providerId="AD" clId="Web-{ED18FBAD-FDFF-4264-BAB2-AADC9781B457}" dt="2023-02-13T18:26:05.726" v="14" actId="1076"/>
          <ac:picMkLst>
            <pc:docMk/>
            <pc:sldMk cId="2208895444" sldId="273"/>
            <ac:picMk id="5" creationId="{1E283530-D030-AE99-4F8B-5762C1CBCA50}"/>
          </ac:picMkLst>
        </pc:picChg>
      </pc:sldChg>
      <pc:sldChg chg="addSp modSp">
        <pc:chgData name="Jarold Sabillon" userId="S::jsabillon2021@fau.edu::0986a991-9a64-4eca-951d-36cd40ff9fac" providerId="AD" clId="Web-{ED18FBAD-FDFF-4264-BAB2-AADC9781B457}" dt="2023-02-13T16:12:56.151" v="12" actId="20577"/>
        <pc:sldMkLst>
          <pc:docMk/>
          <pc:sldMk cId="537395292" sldId="274"/>
        </pc:sldMkLst>
        <pc:spChg chg="mod">
          <ac:chgData name="Jarold Sabillon" userId="S::jsabillon2021@fau.edu::0986a991-9a64-4eca-951d-36cd40ff9fac" providerId="AD" clId="Web-{ED18FBAD-FDFF-4264-BAB2-AADC9781B457}" dt="2023-02-13T16:12:56.151" v="12" actId="20577"/>
          <ac:spMkLst>
            <pc:docMk/>
            <pc:sldMk cId="537395292" sldId="274"/>
            <ac:spMk id="2" creationId="{D6536DC3-CC63-E575-E1F8-0D614FCF9EA3}"/>
          </ac:spMkLst>
        </pc:spChg>
        <pc:picChg chg="add mod">
          <ac:chgData name="Jarold Sabillon" userId="S::jsabillon2021@fau.edu::0986a991-9a64-4eca-951d-36cd40ff9fac" providerId="AD" clId="Web-{ED18FBAD-FDFF-4264-BAB2-AADC9781B457}" dt="2023-02-13T16:10:34.704" v="3" actId="1076"/>
          <ac:picMkLst>
            <pc:docMk/>
            <pc:sldMk cId="537395292" sldId="274"/>
            <ac:picMk id="3" creationId="{ADC8FB0F-3C40-BF44-FCBA-D632A10BAFA7}"/>
          </ac:picMkLst>
        </pc:picChg>
      </pc:sldChg>
    </pc:docChg>
  </pc:docChgLst>
  <pc:docChgLst>
    <pc:chgData name="Laura Casals" userId="S::lcasals2014@fau.edu::f572e759-e684-4345-91bb-e90ab3aba814" providerId="AD" clId="Web-{ACD40820-45CF-4350-96F8-8C694A614B27}"/>
    <pc:docChg chg="addSld delSld modSld">
      <pc:chgData name="Laura Casals" userId="S::lcasals2014@fau.edu::f572e759-e684-4345-91bb-e90ab3aba814" providerId="AD" clId="Web-{ACD40820-45CF-4350-96F8-8C694A614B27}" dt="2023-02-13T15:11:25.132" v="753" actId="1076"/>
      <pc:docMkLst>
        <pc:docMk/>
      </pc:docMkLst>
      <pc:sldChg chg="addSp modSp">
        <pc:chgData name="Laura Casals" userId="S::lcasals2014@fau.edu::f572e759-e684-4345-91bb-e90ab3aba814" providerId="AD" clId="Web-{ACD40820-45CF-4350-96F8-8C694A614B27}" dt="2023-02-13T15:11:25.132" v="753" actId="1076"/>
        <pc:sldMkLst>
          <pc:docMk/>
          <pc:sldMk cId="2176555268" sldId="259"/>
        </pc:sldMkLst>
        <pc:spChg chg="mod">
          <ac:chgData name="Laura Casals" userId="S::lcasals2014@fau.edu::f572e759-e684-4345-91bb-e90ab3aba814" providerId="AD" clId="Web-{ACD40820-45CF-4350-96F8-8C694A614B27}" dt="2023-02-13T15:11:04.741" v="744" actId="20577"/>
          <ac:spMkLst>
            <pc:docMk/>
            <pc:sldMk cId="2176555268" sldId="259"/>
            <ac:spMk id="2" creationId="{C5BB784A-198F-83CE-8867-D106900F0538}"/>
          </ac:spMkLst>
        </pc:spChg>
        <pc:picChg chg="add mod modCrop">
          <ac:chgData name="Laura Casals" userId="S::lcasals2014@fau.edu::f572e759-e684-4345-91bb-e90ab3aba814" providerId="AD" clId="Web-{ACD40820-45CF-4350-96F8-8C694A614B27}" dt="2023-02-13T15:11:25.132" v="753" actId="1076"/>
          <ac:picMkLst>
            <pc:docMk/>
            <pc:sldMk cId="2176555268" sldId="259"/>
            <ac:picMk id="4" creationId="{AE7D0456-144D-649D-0D54-77DA86A5679A}"/>
          </ac:picMkLst>
        </pc:picChg>
      </pc:sldChg>
      <pc:sldChg chg="modSp">
        <pc:chgData name="Laura Casals" userId="S::lcasals2014@fau.edu::f572e759-e684-4345-91bb-e90ab3aba814" providerId="AD" clId="Web-{ACD40820-45CF-4350-96F8-8C694A614B27}" dt="2023-02-13T14:08:25.825" v="524" actId="1076"/>
        <pc:sldMkLst>
          <pc:docMk/>
          <pc:sldMk cId="4089868280" sldId="260"/>
        </pc:sldMkLst>
        <pc:spChg chg="mod">
          <ac:chgData name="Laura Casals" userId="S::lcasals2014@fau.edu::f572e759-e684-4345-91bb-e90ab3aba814" providerId="AD" clId="Web-{ACD40820-45CF-4350-96F8-8C694A614B27}" dt="2023-02-13T14:08:25.825" v="524" actId="1076"/>
          <ac:spMkLst>
            <pc:docMk/>
            <pc:sldMk cId="4089868280" sldId="260"/>
            <ac:spMk id="2" creationId="{1FC3D62A-3E44-6F5B-07B0-1149F01746D6}"/>
          </ac:spMkLst>
        </pc:spChg>
        <pc:graphicFrameChg chg="modGraphic">
          <ac:chgData name="Laura Casals" userId="S::lcasals2014@fau.edu::f572e759-e684-4345-91bb-e90ab3aba814" providerId="AD" clId="Web-{ACD40820-45CF-4350-96F8-8C694A614B27}" dt="2023-02-13T14:08:14.949" v="522" actId="20577"/>
          <ac:graphicFrameMkLst>
            <pc:docMk/>
            <pc:sldMk cId="4089868280" sldId="260"/>
            <ac:graphicFrameMk id="4" creationId="{25A8584F-C05B-082C-146C-0D6414E90934}"/>
          </ac:graphicFrameMkLst>
        </pc:graphicFrameChg>
      </pc:sldChg>
      <pc:sldChg chg="addSp delSp modSp mod setBg">
        <pc:chgData name="Laura Casals" userId="S::lcasals2014@fau.edu::f572e759-e684-4345-91bb-e90ab3aba814" providerId="AD" clId="Web-{ACD40820-45CF-4350-96F8-8C694A614B27}" dt="2023-02-13T14:08:48.873" v="527" actId="20577"/>
        <pc:sldMkLst>
          <pc:docMk/>
          <pc:sldMk cId="889966743" sldId="262"/>
        </pc:sldMkLst>
        <pc:spChg chg="mod">
          <ac:chgData name="Laura Casals" userId="S::lcasals2014@fau.edu::f572e759-e684-4345-91bb-e90ab3aba814" providerId="AD" clId="Web-{ACD40820-45CF-4350-96F8-8C694A614B27}" dt="2023-02-13T13:57:52.678" v="488" actId="1076"/>
          <ac:spMkLst>
            <pc:docMk/>
            <pc:sldMk cId="889966743" sldId="262"/>
            <ac:spMk id="2" creationId="{139D754E-172C-F0FE-DF30-48DA913BD0BD}"/>
          </ac:spMkLst>
        </pc:spChg>
        <pc:spChg chg="mod ord">
          <ac:chgData name="Laura Casals" userId="S::lcasals2014@fau.edu::f572e759-e684-4345-91bb-e90ab3aba814" providerId="AD" clId="Web-{ACD40820-45CF-4350-96F8-8C694A614B27}" dt="2023-02-13T14:08:48.873" v="527" actId="20577"/>
          <ac:spMkLst>
            <pc:docMk/>
            <pc:sldMk cId="889966743" sldId="262"/>
            <ac:spMk id="6" creationId="{8F333656-18B7-98FC-B577-116541C4B403}"/>
          </ac:spMkLst>
        </pc:spChg>
        <pc:spChg chg="add del">
          <ac:chgData name="Laura Casals" userId="S::lcasals2014@fau.edu::f572e759-e684-4345-91bb-e90ab3aba814" providerId="AD" clId="Web-{ACD40820-45CF-4350-96F8-8C694A614B27}" dt="2023-02-13T13:47:51.158" v="55"/>
          <ac:spMkLst>
            <pc:docMk/>
            <pc:sldMk cId="889966743" sldId="262"/>
            <ac:spMk id="14" creationId="{7F5E9321-8E84-45AC-AD89-51E914F68B42}"/>
          </ac:spMkLst>
        </pc:spChg>
        <pc:spChg chg="add del">
          <ac:chgData name="Laura Casals" userId="S::lcasals2014@fau.edu::f572e759-e684-4345-91bb-e90ab3aba814" providerId="AD" clId="Web-{ACD40820-45CF-4350-96F8-8C694A614B27}" dt="2023-02-13T13:47:51.158" v="55"/>
          <ac:spMkLst>
            <pc:docMk/>
            <pc:sldMk cId="889966743" sldId="262"/>
            <ac:spMk id="16" creationId="{C1A700DC-DD5C-4DE0-AC7B-CCBF3E1743AA}"/>
          </ac:spMkLst>
        </pc:spChg>
        <pc:spChg chg="add del">
          <ac:chgData name="Laura Casals" userId="S::lcasals2014@fau.edu::f572e759-e684-4345-91bb-e90ab3aba814" providerId="AD" clId="Web-{ACD40820-45CF-4350-96F8-8C694A614B27}" dt="2023-02-13T13:47:51.158" v="55"/>
          <ac:spMkLst>
            <pc:docMk/>
            <pc:sldMk cId="889966743" sldId="262"/>
            <ac:spMk id="18" creationId="{9F861D4E-31C2-4893-913B-12F1EB82E24D}"/>
          </ac:spMkLst>
        </pc:spChg>
        <pc:spChg chg="add del">
          <ac:chgData name="Laura Casals" userId="S::lcasals2014@fau.edu::f572e759-e684-4345-91bb-e90ab3aba814" providerId="AD" clId="Web-{ACD40820-45CF-4350-96F8-8C694A614B27}" dt="2023-02-13T13:47:51.158" v="55"/>
          <ac:spMkLst>
            <pc:docMk/>
            <pc:sldMk cId="889966743" sldId="262"/>
            <ac:spMk id="20" creationId="{DB554A7E-41A3-4DC5-9E04-47E7C1562002}"/>
          </ac:spMkLst>
        </pc:spChg>
        <pc:spChg chg="add">
          <ac:chgData name="Laura Casals" userId="S::lcasals2014@fau.edu::f572e759-e684-4345-91bb-e90ab3aba814" providerId="AD" clId="Web-{ACD40820-45CF-4350-96F8-8C694A614B27}" dt="2023-02-13T13:47:51.158" v="55"/>
          <ac:spMkLst>
            <pc:docMk/>
            <pc:sldMk cId="889966743" sldId="262"/>
            <ac:spMk id="25" creationId="{6F7E013D-0DE5-4A1E-B229-8063BAAE9644}"/>
          </ac:spMkLst>
        </pc:spChg>
        <pc:picChg chg="mod ord">
          <ac:chgData name="Laura Casals" userId="S::lcasals2014@fau.edu::f572e759-e684-4345-91bb-e90ab3aba814" providerId="AD" clId="Web-{ACD40820-45CF-4350-96F8-8C694A614B27}" dt="2023-02-13T13:57:46.302" v="487" actId="1076"/>
          <ac:picMkLst>
            <pc:docMk/>
            <pc:sldMk cId="889966743" sldId="262"/>
            <ac:picMk id="4" creationId="{0ADA4CCF-1081-1C23-EF0B-85C76D568423}"/>
          </ac:picMkLst>
        </pc:picChg>
        <pc:picChg chg="del">
          <ac:chgData name="Laura Casals" userId="S::lcasals2014@fau.edu::f572e759-e684-4345-91bb-e90ab3aba814" providerId="AD" clId="Web-{ACD40820-45CF-4350-96F8-8C694A614B27}" dt="2023-02-13T13:47:28.063" v="49"/>
          <ac:picMkLst>
            <pc:docMk/>
            <pc:sldMk cId="889966743" sldId="262"/>
            <ac:picMk id="5" creationId="{5A7CEF05-D8AA-BF62-CA94-ACAAB41EB02B}"/>
          </ac:picMkLst>
        </pc:picChg>
        <pc:picChg chg="add mod ord">
          <ac:chgData name="Laura Casals" userId="S::lcasals2014@fau.edu::f572e759-e684-4345-91bb-e90ab3aba814" providerId="AD" clId="Web-{ACD40820-45CF-4350-96F8-8C694A614B27}" dt="2023-02-13T13:57:29.801" v="483" actId="14100"/>
          <ac:picMkLst>
            <pc:docMk/>
            <pc:sldMk cId="889966743" sldId="262"/>
            <ac:picMk id="7" creationId="{E5BAD62F-AEA4-27EA-602D-4579A2EC8249}"/>
          </ac:picMkLst>
        </pc:picChg>
        <pc:picChg chg="add mod">
          <ac:chgData name="Laura Casals" userId="S::lcasals2014@fau.edu::f572e759-e684-4345-91bb-e90ab3aba814" providerId="AD" clId="Web-{ACD40820-45CF-4350-96F8-8C694A614B27}" dt="2023-02-13T13:57:38.302" v="486" actId="1076"/>
          <ac:picMkLst>
            <pc:docMk/>
            <pc:sldMk cId="889966743" sldId="262"/>
            <ac:picMk id="9" creationId="{9107B5D6-7763-7E61-D3A4-7941AA96BAF9}"/>
          </ac:picMkLst>
        </pc:picChg>
        <pc:picChg chg="add">
          <ac:chgData name="Laura Casals" userId="S::lcasals2014@fau.edu::f572e759-e684-4345-91bb-e90ab3aba814" providerId="AD" clId="Web-{ACD40820-45CF-4350-96F8-8C694A614B27}" dt="2023-02-13T13:48:08.393" v="59"/>
          <ac:picMkLst>
            <pc:docMk/>
            <pc:sldMk cId="889966743" sldId="262"/>
            <ac:picMk id="11" creationId="{1579E035-B113-D140-350D-1F46C20FF73D}"/>
          </ac:picMkLst>
        </pc:picChg>
      </pc:sldChg>
      <pc:sldChg chg="delSp modSp del">
        <pc:chgData name="Laura Casals" userId="S::lcasals2014@fau.edu::f572e759-e684-4345-91bb-e90ab3aba814" providerId="AD" clId="Web-{ACD40820-45CF-4350-96F8-8C694A614B27}" dt="2023-02-13T13:57:55.100" v="489"/>
        <pc:sldMkLst>
          <pc:docMk/>
          <pc:sldMk cId="3198791616" sldId="263"/>
        </pc:sldMkLst>
        <pc:picChg chg="mod">
          <ac:chgData name="Laura Casals" userId="S::lcasals2014@fau.edu::f572e759-e684-4345-91bb-e90ab3aba814" providerId="AD" clId="Web-{ACD40820-45CF-4350-96F8-8C694A614B27}" dt="2023-02-13T13:46:44.576" v="34" actId="1076"/>
          <ac:picMkLst>
            <pc:docMk/>
            <pc:sldMk cId="3198791616" sldId="263"/>
            <ac:picMk id="4" creationId="{6E19FD05-286E-38BA-B3EB-4D6DDC211381}"/>
          </ac:picMkLst>
        </pc:picChg>
        <pc:picChg chg="del">
          <ac:chgData name="Laura Casals" userId="S::lcasals2014@fau.edu::f572e759-e684-4345-91bb-e90ab3aba814" providerId="AD" clId="Web-{ACD40820-45CF-4350-96F8-8C694A614B27}" dt="2023-02-13T13:48:02.252" v="58"/>
          <ac:picMkLst>
            <pc:docMk/>
            <pc:sldMk cId="3198791616" sldId="263"/>
            <ac:picMk id="6" creationId="{F2E35125-83B2-EE0B-5BF4-3726EFA378A6}"/>
          </ac:picMkLst>
        </pc:picChg>
      </pc:sldChg>
      <pc:sldChg chg="del">
        <pc:chgData name="Laura Casals" userId="S::lcasals2014@fau.edu::f572e759-e684-4345-91bb-e90ab3aba814" providerId="AD" clId="Web-{ACD40820-45CF-4350-96F8-8C694A614B27}" dt="2023-02-13T13:58:01.288" v="490"/>
        <pc:sldMkLst>
          <pc:docMk/>
          <pc:sldMk cId="4048357460" sldId="264"/>
        </pc:sldMkLst>
      </pc:sldChg>
      <pc:sldChg chg="addSp modSp">
        <pc:chgData name="Laura Casals" userId="S::lcasals2014@fau.edu::f572e759-e684-4345-91bb-e90ab3aba814" providerId="AD" clId="Web-{ACD40820-45CF-4350-96F8-8C694A614B27}" dt="2023-02-13T15:04:21.874" v="530" actId="1076"/>
        <pc:sldMkLst>
          <pc:docMk/>
          <pc:sldMk cId="2637775245" sldId="268"/>
        </pc:sldMkLst>
        <pc:spChg chg="mod">
          <ac:chgData name="Laura Casals" userId="S::lcasals2014@fau.edu::f572e759-e684-4345-91bb-e90ab3aba814" providerId="AD" clId="Web-{ACD40820-45CF-4350-96F8-8C694A614B27}" dt="2023-02-13T14:02:20.100" v="495" actId="20577"/>
          <ac:spMkLst>
            <pc:docMk/>
            <pc:sldMk cId="2637775245" sldId="268"/>
            <ac:spMk id="4" creationId="{22EA51F9-49C7-B6F8-143B-7007F11717AA}"/>
          </ac:spMkLst>
        </pc:spChg>
        <pc:picChg chg="add mod">
          <ac:chgData name="Laura Casals" userId="S::lcasals2014@fau.edu::f572e759-e684-4345-91bb-e90ab3aba814" providerId="AD" clId="Web-{ACD40820-45CF-4350-96F8-8C694A614B27}" dt="2023-02-13T15:04:21.874" v="530" actId="1076"/>
          <ac:picMkLst>
            <pc:docMk/>
            <pc:sldMk cId="2637775245" sldId="268"/>
            <ac:picMk id="3" creationId="{ABE00DC5-EC68-38A7-0FEA-2D11A0D3B11B}"/>
          </ac:picMkLst>
        </pc:picChg>
      </pc:sldChg>
      <pc:sldChg chg="addSp modSp">
        <pc:chgData name="Laura Casals" userId="S::lcasals2014@fau.edu::f572e759-e684-4345-91bb-e90ab3aba814" providerId="AD" clId="Web-{ACD40820-45CF-4350-96F8-8C694A614B27}" dt="2023-02-13T15:04:28.264" v="532" actId="1076"/>
        <pc:sldMkLst>
          <pc:docMk/>
          <pc:sldMk cId="338005183" sldId="269"/>
        </pc:sldMkLst>
        <pc:picChg chg="add mod">
          <ac:chgData name="Laura Casals" userId="S::lcasals2014@fau.edu::f572e759-e684-4345-91bb-e90ab3aba814" providerId="AD" clId="Web-{ACD40820-45CF-4350-96F8-8C694A614B27}" dt="2023-02-13T15:04:28.264" v="532" actId="1076"/>
          <ac:picMkLst>
            <pc:docMk/>
            <pc:sldMk cId="338005183" sldId="269"/>
            <ac:picMk id="3" creationId="{7483ACD3-E652-4AAE-2CDE-B48D2B9BB29D}"/>
          </ac:picMkLst>
        </pc:picChg>
      </pc:sldChg>
      <pc:sldChg chg="addSp modSp">
        <pc:chgData name="Laura Casals" userId="S::lcasals2014@fau.edu::f572e759-e684-4345-91bb-e90ab3aba814" providerId="AD" clId="Web-{ACD40820-45CF-4350-96F8-8C694A614B27}" dt="2023-02-13T15:04:34.077" v="534" actId="1076"/>
        <pc:sldMkLst>
          <pc:docMk/>
          <pc:sldMk cId="3228669249" sldId="270"/>
        </pc:sldMkLst>
        <pc:picChg chg="add mod">
          <ac:chgData name="Laura Casals" userId="S::lcasals2014@fau.edu::f572e759-e684-4345-91bb-e90ab3aba814" providerId="AD" clId="Web-{ACD40820-45CF-4350-96F8-8C694A614B27}" dt="2023-02-13T15:04:34.077" v="534" actId="1076"/>
          <ac:picMkLst>
            <pc:docMk/>
            <pc:sldMk cId="3228669249" sldId="270"/>
            <ac:picMk id="3" creationId="{866F4BC4-3826-CC86-A185-90D1CC5614F1}"/>
          </ac:picMkLst>
        </pc:picChg>
      </pc:sldChg>
      <pc:sldChg chg="add del replId">
        <pc:chgData name="Laura Casals" userId="S::lcasals2014@fau.edu::f572e759-e684-4345-91bb-e90ab3aba814" providerId="AD" clId="Web-{ACD40820-45CF-4350-96F8-8C694A614B27}" dt="2023-02-13T13:46:54.639" v="37"/>
        <pc:sldMkLst>
          <pc:docMk/>
          <pc:sldMk cId="368511372" sldId="271"/>
        </pc:sldMkLst>
      </pc:sldChg>
      <pc:sldChg chg="add del replId">
        <pc:chgData name="Laura Casals" userId="S::lcasals2014@fau.edu::f572e759-e684-4345-91bb-e90ab3aba814" providerId="AD" clId="Web-{ACD40820-45CF-4350-96F8-8C694A614B27}" dt="2023-02-13T13:46:56.248" v="38"/>
        <pc:sldMkLst>
          <pc:docMk/>
          <pc:sldMk cId="2485635213" sldId="272"/>
        </pc:sldMkLst>
      </pc:sldChg>
      <pc:sldChg chg="addSp delSp modSp new">
        <pc:chgData name="Laura Casals" userId="S::lcasals2014@fau.edu::f572e759-e684-4345-91bb-e90ab3aba814" providerId="AD" clId="Web-{ACD40820-45CF-4350-96F8-8C694A614B27}" dt="2023-02-13T15:10:47.210" v="742" actId="1076"/>
        <pc:sldMkLst>
          <pc:docMk/>
          <pc:sldMk cId="2658447168" sldId="272"/>
        </pc:sldMkLst>
        <pc:spChg chg="mod">
          <ac:chgData name="Laura Casals" userId="S::lcasals2014@fau.edu::f572e759-e684-4345-91bb-e90ab3aba814" providerId="AD" clId="Web-{ACD40820-45CF-4350-96F8-8C694A614B27}" dt="2023-02-13T15:05:45" v="553" actId="1076"/>
          <ac:spMkLst>
            <pc:docMk/>
            <pc:sldMk cId="2658447168" sldId="272"/>
            <ac:spMk id="2" creationId="{483CBA87-2CD0-E445-8008-84CF877D919A}"/>
          </ac:spMkLst>
        </pc:spChg>
        <pc:spChg chg="del">
          <ac:chgData name="Laura Casals" userId="S::lcasals2014@fau.edu::f572e759-e684-4345-91bb-e90ab3aba814" providerId="AD" clId="Web-{ACD40820-45CF-4350-96F8-8C694A614B27}" dt="2023-02-13T15:05:12.906" v="543"/>
          <ac:spMkLst>
            <pc:docMk/>
            <pc:sldMk cId="2658447168" sldId="272"/>
            <ac:spMk id="3" creationId="{79B149FD-F94F-3185-73BC-96175A56CE1F}"/>
          </ac:spMkLst>
        </pc:spChg>
        <pc:spChg chg="add mod">
          <ac:chgData name="Laura Casals" userId="S::lcasals2014@fau.edu::f572e759-e684-4345-91bb-e90ab3aba814" providerId="AD" clId="Web-{ACD40820-45CF-4350-96F8-8C694A614B27}" dt="2023-02-13T15:10:37.053" v="741" actId="1076"/>
          <ac:spMkLst>
            <pc:docMk/>
            <pc:sldMk cId="2658447168" sldId="272"/>
            <ac:spMk id="7" creationId="{16ACFF86-B862-22DD-D6A4-59D07921A30F}"/>
          </ac:spMkLst>
        </pc:spChg>
        <pc:picChg chg="add mod ord">
          <ac:chgData name="Laura Casals" userId="S::lcasals2014@fau.edu::f572e759-e684-4345-91bb-e90ab3aba814" providerId="AD" clId="Web-{ACD40820-45CF-4350-96F8-8C694A614B27}" dt="2023-02-13T15:10:47.210" v="742" actId="1076"/>
          <ac:picMkLst>
            <pc:docMk/>
            <pc:sldMk cId="2658447168" sldId="272"/>
            <ac:picMk id="4" creationId="{F1DFF4F3-FB74-2BB3-8A7B-2001000B6B0B}"/>
          </ac:picMkLst>
        </pc:picChg>
        <pc:picChg chg="add">
          <ac:chgData name="Laura Casals" userId="S::lcasals2014@fau.edu::f572e759-e684-4345-91bb-e90ab3aba814" providerId="AD" clId="Web-{ACD40820-45CF-4350-96F8-8C694A614B27}" dt="2023-02-13T15:05:32.516" v="546"/>
          <ac:picMkLst>
            <pc:docMk/>
            <pc:sldMk cId="2658447168" sldId="272"/>
            <ac:picMk id="6" creationId="{E6C64DDC-CC87-1609-891B-1460CA1BD228}"/>
          </ac:picMkLst>
        </pc:picChg>
      </pc:sldChg>
    </pc:docChg>
  </pc:docChgLst>
  <pc:docChgLst>
    <pc:chgData name="Joseph Lee" userId="S::josephlee2019@fau.edu::5dc74582-751e-4019-89a0-e15cb113b552" providerId="AD" clId="Web-{671D7B59-998D-4EB0-A9C4-22339F881CB7}"/>
    <pc:docChg chg="modSld">
      <pc:chgData name="Joseph Lee" userId="S::josephlee2019@fau.edu::5dc74582-751e-4019-89a0-e15cb113b552" providerId="AD" clId="Web-{671D7B59-998D-4EB0-A9C4-22339F881CB7}" dt="2023-02-13T16:28:41.429" v="97" actId="20577"/>
      <pc:docMkLst>
        <pc:docMk/>
      </pc:docMkLst>
      <pc:sldChg chg="modSp">
        <pc:chgData name="Joseph Lee" userId="S::josephlee2019@fau.edu::5dc74582-751e-4019-89a0-e15cb113b552" providerId="AD" clId="Web-{671D7B59-998D-4EB0-A9C4-22339F881CB7}" dt="2023-02-13T16:28:41.429" v="97" actId="20577"/>
        <pc:sldMkLst>
          <pc:docMk/>
          <pc:sldMk cId="2176555268" sldId="259"/>
        </pc:sldMkLst>
        <pc:spChg chg="mod">
          <ac:chgData name="Joseph Lee" userId="S::josephlee2019@fau.edu::5dc74582-751e-4019-89a0-e15cb113b552" providerId="AD" clId="Web-{671D7B59-998D-4EB0-A9C4-22339F881CB7}" dt="2023-02-13T16:28:41.429" v="97" actId="20577"/>
          <ac:spMkLst>
            <pc:docMk/>
            <pc:sldMk cId="2176555268" sldId="259"/>
            <ac:spMk id="3" creationId="{3654CE5F-50AA-F940-08A4-83A32A4F3BED}"/>
          </ac:spMkLst>
        </pc:spChg>
      </pc:sldChg>
    </pc:docChg>
  </pc:docChgLst>
  <pc:docChgLst>
    <pc:chgData name="Jarold Sabillon" userId="S::jsabillon2021@fau.edu::0986a991-9a64-4eca-951d-36cd40ff9fac" providerId="AD" clId="Web-{28AAED0A-0D76-4F27-9705-8CBF43568E88}"/>
    <pc:docChg chg="addSld modSld">
      <pc:chgData name="Jarold Sabillon" userId="S::jsabillon2021@fau.edu::0986a991-9a64-4eca-951d-36cd40ff9fac" providerId="AD" clId="Web-{28AAED0A-0D76-4F27-9705-8CBF43568E88}" dt="2023-02-13T16:02:14.964" v="402" actId="1076"/>
      <pc:docMkLst>
        <pc:docMk/>
      </pc:docMkLst>
      <pc:sldChg chg="modSp">
        <pc:chgData name="Jarold Sabillon" userId="S::jsabillon2021@fau.edu::0986a991-9a64-4eca-951d-36cd40ff9fac" providerId="AD" clId="Web-{28AAED0A-0D76-4F27-9705-8CBF43568E88}" dt="2023-02-13T15:43:16.880" v="7" actId="20577"/>
        <pc:sldMkLst>
          <pc:docMk/>
          <pc:sldMk cId="4089868280" sldId="260"/>
        </pc:sldMkLst>
        <pc:graphicFrameChg chg="mod modGraphic">
          <ac:chgData name="Jarold Sabillon" userId="S::jsabillon2021@fau.edu::0986a991-9a64-4eca-951d-36cd40ff9fac" providerId="AD" clId="Web-{28AAED0A-0D76-4F27-9705-8CBF43568E88}" dt="2023-02-13T15:43:16.880" v="7" actId="20577"/>
          <ac:graphicFrameMkLst>
            <pc:docMk/>
            <pc:sldMk cId="4089868280" sldId="260"/>
            <ac:graphicFrameMk id="4" creationId="{25A8584F-C05B-082C-146C-0D6414E90934}"/>
          </ac:graphicFrameMkLst>
        </pc:graphicFrameChg>
      </pc:sldChg>
      <pc:sldChg chg="addSp delSp modSp new">
        <pc:chgData name="Jarold Sabillon" userId="S::jsabillon2021@fau.edu::0986a991-9a64-4eca-951d-36cd40ff9fac" providerId="AD" clId="Web-{28AAED0A-0D76-4F27-9705-8CBF43568E88}" dt="2023-02-13T16:00:53.883" v="382" actId="1076"/>
        <pc:sldMkLst>
          <pc:docMk/>
          <pc:sldMk cId="2208895444" sldId="273"/>
        </pc:sldMkLst>
        <pc:spChg chg="mod">
          <ac:chgData name="Jarold Sabillon" userId="S::jsabillon2021@fau.edu::0986a991-9a64-4eca-951d-36cd40ff9fac" providerId="AD" clId="Web-{28AAED0A-0D76-4F27-9705-8CBF43568E88}" dt="2023-02-13T16:00:51.336" v="381" actId="1076"/>
          <ac:spMkLst>
            <pc:docMk/>
            <pc:sldMk cId="2208895444" sldId="273"/>
            <ac:spMk id="2" creationId="{4E3E389B-9097-991F-6D8A-6890542B9542}"/>
          </ac:spMkLst>
        </pc:spChg>
        <pc:spChg chg="mod">
          <ac:chgData name="Jarold Sabillon" userId="S::jsabillon2021@fau.edu::0986a991-9a64-4eca-951d-36cd40ff9fac" providerId="AD" clId="Web-{28AAED0A-0D76-4F27-9705-8CBF43568E88}" dt="2023-02-13T16:00:53.883" v="382" actId="1076"/>
          <ac:spMkLst>
            <pc:docMk/>
            <pc:sldMk cId="2208895444" sldId="273"/>
            <ac:spMk id="3" creationId="{2E0EA1A8-FEE5-18AE-8199-552A7C91BB73}"/>
          </ac:spMkLst>
        </pc:spChg>
        <pc:picChg chg="add del mod">
          <ac:chgData name="Jarold Sabillon" userId="S::jsabillon2021@fau.edu::0986a991-9a64-4eca-951d-36cd40ff9fac" providerId="AD" clId="Web-{28AAED0A-0D76-4F27-9705-8CBF43568E88}" dt="2023-02-13T16:00:44.492" v="380"/>
          <ac:picMkLst>
            <pc:docMk/>
            <pc:sldMk cId="2208895444" sldId="273"/>
            <ac:picMk id="4" creationId="{7926B444-8ABC-59EC-0026-E3F414A6A7F9}"/>
          </ac:picMkLst>
        </pc:picChg>
      </pc:sldChg>
      <pc:sldChg chg="addSp delSp modSp new">
        <pc:chgData name="Jarold Sabillon" userId="S::jsabillon2021@fau.edu::0986a991-9a64-4eca-951d-36cd40ff9fac" providerId="AD" clId="Web-{28AAED0A-0D76-4F27-9705-8CBF43568E88}" dt="2023-02-13T16:02:14.964" v="402" actId="1076"/>
        <pc:sldMkLst>
          <pc:docMk/>
          <pc:sldMk cId="537395292" sldId="274"/>
        </pc:sldMkLst>
        <pc:spChg chg="mod">
          <ac:chgData name="Jarold Sabillon" userId="S::jsabillon2021@fau.edu::0986a991-9a64-4eca-951d-36cd40ff9fac" providerId="AD" clId="Web-{28AAED0A-0D76-4F27-9705-8CBF43568E88}" dt="2023-02-13T16:02:14.964" v="402" actId="1076"/>
          <ac:spMkLst>
            <pc:docMk/>
            <pc:sldMk cId="537395292" sldId="274"/>
            <ac:spMk id="2" creationId="{D6536DC3-CC63-E575-E1F8-0D614FCF9EA3}"/>
          </ac:spMkLst>
        </pc:spChg>
        <pc:spChg chg="del">
          <ac:chgData name="Jarold Sabillon" userId="S::jsabillon2021@fau.edu::0986a991-9a64-4eca-951d-36cd40ff9fac" providerId="AD" clId="Web-{28AAED0A-0D76-4F27-9705-8CBF43568E88}" dt="2023-02-13T16:01:08.790" v="384"/>
          <ac:spMkLst>
            <pc:docMk/>
            <pc:sldMk cId="537395292" sldId="274"/>
            <ac:spMk id="3" creationId="{D6DF1A60-BCCF-3084-7577-2761E85D8AF1}"/>
          </ac:spMkLst>
        </pc:spChg>
        <pc:picChg chg="add mod ord">
          <ac:chgData name="Jarold Sabillon" userId="S::jsabillon2021@fau.edu::0986a991-9a64-4eca-951d-36cd40ff9fac" providerId="AD" clId="Web-{28AAED0A-0D76-4F27-9705-8CBF43568E88}" dt="2023-02-13T16:02:06.667" v="396" actId="1076"/>
          <ac:picMkLst>
            <pc:docMk/>
            <pc:sldMk cId="537395292" sldId="274"/>
            <ac:picMk id="4" creationId="{AD1AF407-C2FE-BDAB-A4DA-F84AAD21BB70}"/>
          </ac:picMkLst>
        </pc:picChg>
        <pc:picChg chg="add del mod">
          <ac:chgData name="Jarold Sabillon" userId="S::jsabillon2021@fau.edu::0986a991-9a64-4eca-951d-36cd40ff9fac" providerId="AD" clId="Web-{28AAED0A-0D76-4F27-9705-8CBF43568E88}" dt="2023-02-13T16:01:46.244" v="388"/>
          <ac:picMkLst>
            <pc:docMk/>
            <pc:sldMk cId="537395292" sldId="274"/>
            <ac:picMk id="5" creationId="{38E2595D-2BEC-7BEE-0CAD-693EBF685C66}"/>
          </ac:picMkLst>
        </pc:picChg>
        <pc:picChg chg="add mod">
          <ac:chgData name="Jarold Sabillon" userId="S::jsabillon2021@fau.edu::0986a991-9a64-4eca-951d-36cd40ff9fac" providerId="AD" clId="Web-{28AAED0A-0D76-4F27-9705-8CBF43568E88}" dt="2023-02-13T16:02:05.651" v="395" actId="1076"/>
          <ac:picMkLst>
            <pc:docMk/>
            <pc:sldMk cId="537395292" sldId="274"/>
            <ac:picMk id="6" creationId="{96944D0C-26D0-565C-3841-77D0E473306B}"/>
          </ac:picMkLst>
        </pc:picChg>
      </pc:sldChg>
    </pc:docChg>
  </pc:docChgLst>
  <pc:docChgLst>
    <pc:chgData name="Laura Casals" userId="S::lcasals2014@fau.edu::f572e759-e684-4345-91bb-e90ab3aba814" providerId="AD" clId="Web-{E160D9E1-A03D-4754-A851-9BCB34ECC50B}"/>
    <pc:docChg chg="addSld modSld addMainMaster delMainMaster">
      <pc:chgData name="Laura Casals" userId="S::lcasals2014@fau.edu::f572e759-e684-4345-91bb-e90ab3aba814" providerId="AD" clId="Web-{E160D9E1-A03D-4754-A851-9BCB34ECC50B}" dt="2023-02-12T02:19:12.489" v="81" actId="1076"/>
      <pc:docMkLst>
        <pc:docMk/>
      </pc:docMkLst>
      <pc:sldChg chg="addSp delSp modSp new mod setBg modClrScheme delDesignElem chgLayout">
        <pc:chgData name="Laura Casals" userId="S::lcasals2014@fau.edu::f572e759-e684-4345-91bb-e90ab3aba814" providerId="AD" clId="Web-{E160D9E1-A03D-4754-A851-9BCB34ECC50B}" dt="2023-02-12T02:19:12.489" v="81" actId="1076"/>
        <pc:sldMkLst>
          <pc:docMk/>
          <pc:sldMk cId="1609907980" sldId="256"/>
        </pc:sldMkLst>
        <pc:spChg chg="mod ord">
          <ac:chgData name="Laura Casals" userId="S::lcasals2014@fau.edu::f572e759-e684-4345-91bb-e90ab3aba814" providerId="AD" clId="Web-{E160D9E1-A03D-4754-A851-9BCB34ECC50B}" dt="2023-02-12T02:19:12.489" v="81" actId="1076"/>
          <ac:spMkLst>
            <pc:docMk/>
            <pc:sldMk cId="1609907980" sldId="256"/>
            <ac:spMk id="2" creationId="{DC0C4954-15B0-8AB3-8938-A30ED37CB33C}"/>
          </ac:spMkLst>
        </pc:spChg>
        <pc:spChg chg="mod ord">
          <ac:chgData name="Laura Casals" userId="S::lcasals2014@fau.edu::f572e759-e684-4345-91bb-e90ab3aba814" providerId="AD" clId="Web-{E160D9E1-A03D-4754-A851-9BCB34ECC50B}" dt="2023-02-12T02:17:58.704" v="38" actId="1076"/>
          <ac:spMkLst>
            <pc:docMk/>
            <pc:sldMk cId="1609907980" sldId="256"/>
            <ac:spMk id="3" creationId="{C33C7AFE-DE6F-4707-3108-F0D208891623}"/>
          </ac:spMkLst>
        </pc:spChg>
        <pc:spChg chg="add mod">
          <ac:chgData name="Laura Casals" userId="S::lcasals2014@fau.edu::f572e759-e684-4345-91bb-e90ab3aba814" providerId="AD" clId="Web-{E160D9E1-A03D-4754-A851-9BCB34ECC50B}" dt="2023-02-12T02:19:00.067" v="80" actId="1076"/>
          <ac:spMkLst>
            <pc:docMk/>
            <pc:sldMk cId="1609907980" sldId="256"/>
            <ac:spMk id="5" creationId="{EB295B13-EAF6-BAFE-6B27-E82327E08919}"/>
          </ac:spMkLst>
        </pc:spChg>
        <pc:spChg chg="add del">
          <ac:chgData name="Laura Casals" userId="S::lcasals2014@fau.edu::f572e759-e684-4345-91bb-e90ab3aba814" providerId="AD" clId="Web-{E160D9E1-A03D-4754-A851-9BCB34ECC50B}" dt="2023-02-12T02:15:45.606" v="4"/>
          <ac:spMkLst>
            <pc:docMk/>
            <pc:sldMk cId="1609907980" sldId="256"/>
            <ac:spMk id="8" creationId="{3011B0B3-5679-4759-90B8-3B908C4CBD21}"/>
          </ac:spMkLst>
        </pc:spChg>
        <pc:spChg chg="add del">
          <ac:chgData name="Laura Casals" userId="S::lcasals2014@fau.edu::f572e759-e684-4345-91bb-e90ab3aba814" providerId="AD" clId="Web-{E160D9E1-A03D-4754-A851-9BCB34ECC50B}" dt="2023-02-12T02:15:38.169" v="2"/>
          <ac:spMkLst>
            <pc:docMk/>
            <pc:sldMk cId="1609907980" sldId="256"/>
            <ac:spMk id="9" creationId="{9B7AD9F6-8CE7-4299-8FC6-328F4DCD3FF9}"/>
          </ac:spMkLst>
        </pc:spChg>
        <pc:spChg chg="add del">
          <ac:chgData name="Laura Casals" userId="S::lcasals2014@fau.edu::f572e759-e684-4345-91bb-e90ab3aba814" providerId="AD" clId="Web-{E160D9E1-A03D-4754-A851-9BCB34ECC50B}" dt="2023-02-12T02:15:38.169" v="2"/>
          <ac:spMkLst>
            <pc:docMk/>
            <pc:sldMk cId="1609907980" sldId="256"/>
            <ac:spMk id="11" creationId="{F49775AF-8896-43EE-92C6-83497D6DC56F}"/>
          </ac:spMkLst>
        </pc:spChg>
        <pc:spChg chg="add del">
          <ac:chgData name="Laura Casals" userId="S::lcasals2014@fau.edu::f572e759-e684-4345-91bb-e90ab3aba814" providerId="AD" clId="Web-{E160D9E1-A03D-4754-A851-9BCB34ECC50B}" dt="2023-02-12T02:15:56.607" v="6"/>
          <ac:spMkLst>
            <pc:docMk/>
            <pc:sldMk cId="1609907980" sldId="256"/>
            <ac:spMk id="12" creationId="{7948E8DE-A931-4EF0-BE1D-F1027474099B}"/>
          </ac:spMkLst>
        </pc:spChg>
        <pc:spChg chg="add del">
          <ac:chgData name="Laura Casals" userId="S::lcasals2014@fau.edu::f572e759-e684-4345-91bb-e90ab3aba814" providerId="AD" clId="Web-{E160D9E1-A03D-4754-A851-9BCB34ECC50B}" dt="2023-02-12T02:15:56.607" v="6"/>
          <ac:spMkLst>
            <pc:docMk/>
            <pc:sldMk cId="1609907980" sldId="256"/>
            <ac:spMk id="14" creationId="{B0E4BB4F-99AB-4C4E-A763-C5AC5273DF5D}"/>
          </ac:spMkLst>
        </pc:spChg>
        <pc:spChg chg="add del">
          <ac:chgData name="Laura Casals" userId="S::lcasals2014@fau.edu::f572e759-e684-4345-91bb-e90ab3aba814" providerId="AD" clId="Web-{E160D9E1-A03D-4754-A851-9BCB34ECC50B}" dt="2023-02-12T02:15:56.607" v="6"/>
          <ac:spMkLst>
            <pc:docMk/>
            <pc:sldMk cId="1609907980" sldId="256"/>
            <ac:spMk id="23" creationId="{F1C4E306-BC28-4A7B-871B-1926F6FA6EF3}"/>
          </ac:spMkLst>
        </pc:spChg>
        <pc:spChg chg="add del">
          <ac:chgData name="Laura Casals" userId="S::lcasals2014@fau.edu::f572e759-e684-4345-91bb-e90ab3aba814" providerId="AD" clId="Web-{E160D9E1-A03D-4754-A851-9BCB34ECC50B}" dt="2023-02-12T02:15:56.607" v="6"/>
          <ac:spMkLst>
            <pc:docMk/>
            <pc:sldMk cId="1609907980" sldId="256"/>
            <ac:spMk id="24" creationId="{C3ECC9B4-989C-4F71-A6BC-DEBC1D9FD0BD}"/>
          </ac:spMkLst>
        </pc:spChg>
        <pc:grpChg chg="add del">
          <ac:chgData name="Laura Casals" userId="S::lcasals2014@fau.edu::f572e759-e684-4345-91bb-e90ab3aba814" providerId="AD" clId="Web-{E160D9E1-A03D-4754-A851-9BCB34ECC50B}" dt="2023-02-12T02:15:45.606" v="4"/>
          <ac:grpSpMkLst>
            <pc:docMk/>
            <pc:sldMk cId="1609907980" sldId="256"/>
            <ac:grpSpMk id="10" creationId="{BF9F7A1D-1090-4288-AA92-5E103402E3A0}"/>
          </ac:grpSpMkLst>
        </pc:grpChg>
        <pc:picChg chg="add del">
          <ac:chgData name="Laura Casals" userId="S::lcasals2014@fau.edu::f572e759-e684-4345-91bb-e90ab3aba814" providerId="AD" clId="Web-{E160D9E1-A03D-4754-A851-9BCB34ECC50B}" dt="2023-02-12T02:15:38.169" v="2"/>
          <ac:picMkLst>
            <pc:docMk/>
            <pc:sldMk cId="1609907980" sldId="256"/>
            <ac:picMk id="4" creationId="{1527DC3E-7CEF-180B-FC50-304B35CB1984}"/>
          </ac:picMkLst>
        </pc:picChg>
      </pc:sldChg>
      <pc:sldChg chg="new">
        <pc:chgData name="Laura Casals" userId="S::lcasals2014@fau.edu::f572e759-e684-4345-91bb-e90ab3aba814" providerId="AD" clId="Web-{E160D9E1-A03D-4754-A851-9BCB34ECC50B}" dt="2023-02-12T02:16:23.264" v="12"/>
        <pc:sldMkLst>
          <pc:docMk/>
          <pc:sldMk cId="3116127403" sldId="257"/>
        </pc:sldMkLst>
      </pc:sldChg>
      <pc:sldMasterChg chg="add del addSldLayout delSldLayout">
        <pc:chgData name="Laura Casals" userId="S::lcasals2014@fau.edu::f572e759-e684-4345-91bb-e90ab3aba814" providerId="AD" clId="Web-{E160D9E1-A03D-4754-A851-9BCB34ECC50B}" dt="2023-02-12T02:15:45.653" v="5"/>
        <pc:sldMasterMkLst>
          <pc:docMk/>
          <pc:sldMasterMk cId="2460954070" sldId="2147483660"/>
        </pc:sldMasterMkLst>
        <pc:sldLayoutChg chg="add del">
          <pc:chgData name="Laura Casals" userId="S::lcasals2014@fau.edu::f572e759-e684-4345-91bb-e90ab3aba814" providerId="AD" clId="Web-{E160D9E1-A03D-4754-A851-9BCB34ECC50B}" dt="2023-02-12T02:15:45.653" v="5"/>
          <pc:sldLayoutMkLst>
            <pc:docMk/>
            <pc:sldMasterMk cId="2460954070" sldId="2147483660"/>
            <pc:sldLayoutMk cId="2385387890" sldId="2147483661"/>
          </pc:sldLayoutMkLst>
        </pc:sldLayoutChg>
        <pc:sldLayoutChg chg="add del">
          <pc:chgData name="Laura Casals" userId="S::lcasals2014@fau.edu::f572e759-e684-4345-91bb-e90ab3aba814" providerId="AD" clId="Web-{E160D9E1-A03D-4754-A851-9BCB34ECC50B}" dt="2023-02-12T02:15:45.653" v="5"/>
          <pc:sldLayoutMkLst>
            <pc:docMk/>
            <pc:sldMasterMk cId="2460954070" sldId="2147483660"/>
            <pc:sldLayoutMk cId="949138452" sldId="2147483662"/>
          </pc:sldLayoutMkLst>
        </pc:sldLayoutChg>
        <pc:sldLayoutChg chg="add del">
          <pc:chgData name="Laura Casals" userId="S::lcasals2014@fau.edu::f572e759-e684-4345-91bb-e90ab3aba814" providerId="AD" clId="Web-{E160D9E1-A03D-4754-A851-9BCB34ECC50B}" dt="2023-02-12T02:15:45.653" v="5"/>
          <pc:sldLayoutMkLst>
            <pc:docMk/>
            <pc:sldMasterMk cId="2460954070" sldId="2147483660"/>
            <pc:sldLayoutMk cId="2591524520" sldId="2147483663"/>
          </pc:sldLayoutMkLst>
        </pc:sldLayoutChg>
        <pc:sldLayoutChg chg="add del">
          <pc:chgData name="Laura Casals" userId="S::lcasals2014@fau.edu::f572e759-e684-4345-91bb-e90ab3aba814" providerId="AD" clId="Web-{E160D9E1-A03D-4754-A851-9BCB34ECC50B}" dt="2023-02-12T02:15:45.653" v="5"/>
          <pc:sldLayoutMkLst>
            <pc:docMk/>
            <pc:sldMasterMk cId="2460954070" sldId="2147483660"/>
            <pc:sldLayoutMk cId="1203092039" sldId="2147483664"/>
          </pc:sldLayoutMkLst>
        </pc:sldLayoutChg>
        <pc:sldLayoutChg chg="add del">
          <pc:chgData name="Laura Casals" userId="S::lcasals2014@fau.edu::f572e759-e684-4345-91bb-e90ab3aba814" providerId="AD" clId="Web-{E160D9E1-A03D-4754-A851-9BCB34ECC50B}" dt="2023-02-12T02:15:45.653" v="5"/>
          <pc:sldLayoutMkLst>
            <pc:docMk/>
            <pc:sldMasterMk cId="2460954070" sldId="2147483660"/>
            <pc:sldLayoutMk cId="3733172339" sldId="2147483665"/>
          </pc:sldLayoutMkLst>
        </pc:sldLayoutChg>
        <pc:sldLayoutChg chg="add del">
          <pc:chgData name="Laura Casals" userId="S::lcasals2014@fau.edu::f572e759-e684-4345-91bb-e90ab3aba814" providerId="AD" clId="Web-{E160D9E1-A03D-4754-A851-9BCB34ECC50B}" dt="2023-02-12T02:15:45.653" v="5"/>
          <pc:sldLayoutMkLst>
            <pc:docMk/>
            <pc:sldMasterMk cId="2460954070" sldId="2147483660"/>
            <pc:sldLayoutMk cId="3210312558" sldId="2147483666"/>
          </pc:sldLayoutMkLst>
        </pc:sldLayoutChg>
        <pc:sldLayoutChg chg="add del">
          <pc:chgData name="Laura Casals" userId="S::lcasals2014@fau.edu::f572e759-e684-4345-91bb-e90ab3aba814" providerId="AD" clId="Web-{E160D9E1-A03D-4754-A851-9BCB34ECC50B}" dt="2023-02-12T02:15:45.653" v="5"/>
          <pc:sldLayoutMkLst>
            <pc:docMk/>
            <pc:sldMasterMk cId="2460954070" sldId="2147483660"/>
            <pc:sldLayoutMk cId="3146388984" sldId="2147483667"/>
          </pc:sldLayoutMkLst>
        </pc:sldLayoutChg>
        <pc:sldLayoutChg chg="add del">
          <pc:chgData name="Laura Casals" userId="S::lcasals2014@fau.edu::f572e759-e684-4345-91bb-e90ab3aba814" providerId="AD" clId="Web-{E160D9E1-A03D-4754-A851-9BCB34ECC50B}" dt="2023-02-12T02:15:45.653" v="5"/>
          <pc:sldLayoutMkLst>
            <pc:docMk/>
            <pc:sldMasterMk cId="2460954070" sldId="2147483660"/>
            <pc:sldLayoutMk cId="3171841454" sldId="2147483668"/>
          </pc:sldLayoutMkLst>
        </pc:sldLayoutChg>
        <pc:sldLayoutChg chg="add del">
          <pc:chgData name="Laura Casals" userId="S::lcasals2014@fau.edu::f572e759-e684-4345-91bb-e90ab3aba814" providerId="AD" clId="Web-{E160D9E1-A03D-4754-A851-9BCB34ECC50B}" dt="2023-02-12T02:15:45.653" v="5"/>
          <pc:sldLayoutMkLst>
            <pc:docMk/>
            <pc:sldMasterMk cId="2460954070" sldId="2147483660"/>
            <pc:sldLayoutMk cId="1718958274" sldId="2147483669"/>
          </pc:sldLayoutMkLst>
        </pc:sldLayoutChg>
        <pc:sldLayoutChg chg="add del">
          <pc:chgData name="Laura Casals" userId="S::lcasals2014@fau.edu::f572e759-e684-4345-91bb-e90ab3aba814" providerId="AD" clId="Web-{E160D9E1-A03D-4754-A851-9BCB34ECC50B}" dt="2023-02-12T02:15:45.653" v="5"/>
          <pc:sldLayoutMkLst>
            <pc:docMk/>
            <pc:sldMasterMk cId="2460954070" sldId="2147483660"/>
            <pc:sldLayoutMk cId="2202905451" sldId="2147483670"/>
          </pc:sldLayoutMkLst>
        </pc:sldLayoutChg>
        <pc:sldLayoutChg chg="add del">
          <pc:chgData name="Laura Casals" userId="S::lcasals2014@fau.edu::f572e759-e684-4345-91bb-e90ab3aba814" providerId="AD" clId="Web-{E160D9E1-A03D-4754-A851-9BCB34ECC50B}" dt="2023-02-12T02:15:45.653" v="5"/>
          <pc:sldLayoutMkLst>
            <pc:docMk/>
            <pc:sldMasterMk cId="2460954070" sldId="2147483660"/>
            <pc:sldLayoutMk cId="3479445657" sldId="2147483671"/>
          </pc:sldLayoutMkLst>
        </pc:sldLayoutChg>
      </pc:sldMasterChg>
      <pc:sldMasterChg chg="add del replId addSldLayout delSldLayout">
        <pc:chgData name="Laura Casals" userId="S::lcasals2014@fau.edu::f572e759-e684-4345-91bb-e90ab3aba814" providerId="AD" clId="Web-{E160D9E1-A03D-4754-A851-9BCB34ECC50B}" dt="2023-02-12T02:15:38.169" v="2"/>
        <pc:sldMasterMkLst>
          <pc:docMk/>
          <pc:sldMasterMk cId="166016999" sldId="2147483672"/>
        </pc:sldMasterMkLst>
        <pc:sldLayoutChg chg="add del">
          <pc:chgData name="Laura Casals" userId="S::lcasals2014@fau.edu::f572e759-e684-4345-91bb-e90ab3aba814" providerId="AD" clId="Web-{E160D9E1-A03D-4754-A851-9BCB34ECC50B}" dt="2023-02-12T02:15:38.169" v="2"/>
          <pc:sldLayoutMkLst>
            <pc:docMk/>
            <pc:sldMasterMk cId="166016999" sldId="2147483672"/>
            <pc:sldLayoutMk cId="3851051286" sldId="2147483673"/>
          </pc:sldLayoutMkLst>
        </pc:sldLayoutChg>
        <pc:sldLayoutChg chg="add del replId">
          <pc:chgData name="Laura Casals" userId="S::lcasals2014@fau.edu::f572e759-e684-4345-91bb-e90ab3aba814" providerId="AD" clId="Web-{E160D9E1-A03D-4754-A851-9BCB34ECC50B}" dt="2023-02-12T02:15:38.169" v="2"/>
          <pc:sldLayoutMkLst>
            <pc:docMk/>
            <pc:sldMasterMk cId="166016999" sldId="2147483672"/>
            <pc:sldLayoutMk cId="2874736698" sldId="2147483674"/>
          </pc:sldLayoutMkLst>
        </pc:sldLayoutChg>
        <pc:sldLayoutChg chg="add del replId">
          <pc:chgData name="Laura Casals" userId="S::lcasals2014@fau.edu::f572e759-e684-4345-91bb-e90ab3aba814" providerId="AD" clId="Web-{E160D9E1-A03D-4754-A851-9BCB34ECC50B}" dt="2023-02-12T02:15:38.169" v="2"/>
          <pc:sldLayoutMkLst>
            <pc:docMk/>
            <pc:sldMasterMk cId="166016999" sldId="2147483672"/>
            <pc:sldLayoutMk cId="829882117" sldId="2147483675"/>
          </pc:sldLayoutMkLst>
        </pc:sldLayoutChg>
        <pc:sldLayoutChg chg="add del replId">
          <pc:chgData name="Laura Casals" userId="S::lcasals2014@fau.edu::f572e759-e684-4345-91bb-e90ab3aba814" providerId="AD" clId="Web-{E160D9E1-A03D-4754-A851-9BCB34ECC50B}" dt="2023-02-12T02:15:38.169" v="2"/>
          <pc:sldLayoutMkLst>
            <pc:docMk/>
            <pc:sldMasterMk cId="166016999" sldId="2147483672"/>
            <pc:sldLayoutMk cId="3891901637" sldId="2147483676"/>
          </pc:sldLayoutMkLst>
        </pc:sldLayoutChg>
        <pc:sldLayoutChg chg="add del replId">
          <pc:chgData name="Laura Casals" userId="S::lcasals2014@fau.edu::f572e759-e684-4345-91bb-e90ab3aba814" providerId="AD" clId="Web-{E160D9E1-A03D-4754-A851-9BCB34ECC50B}" dt="2023-02-12T02:15:38.169" v="2"/>
          <pc:sldLayoutMkLst>
            <pc:docMk/>
            <pc:sldMasterMk cId="166016999" sldId="2147483672"/>
            <pc:sldLayoutMk cId="2936476135" sldId="2147483677"/>
          </pc:sldLayoutMkLst>
        </pc:sldLayoutChg>
        <pc:sldLayoutChg chg="add del replId">
          <pc:chgData name="Laura Casals" userId="S::lcasals2014@fau.edu::f572e759-e684-4345-91bb-e90ab3aba814" providerId="AD" clId="Web-{E160D9E1-A03D-4754-A851-9BCB34ECC50B}" dt="2023-02-12T02:15:38.169" v="2"/>
          <pc:sldLayoutMkLst>
            <pc:docMk/>
            <pc:sldMasterMk cId="166016999" sldId="2147483672"/>
            <pc:sldLayoutMk cId="996181778" sldId="2147483678"/>
          </pc:sldLayoutMkLst>
        </pc:sldLayoutChg>
        <pc:sldLayoutChg chg="add del replId">
          <pc:chgData name="Laura Casals" userId="S::lcasals2014@fau.edu::f572e759-e684-4345-91bb-e90ab3aba814" providerId="AD" clId="Web-{E160D9E1-A03D-4754-A851-9BCB34ECC50B}" dt="2023-02-12T02:15:38.169" v="2"/>
          <pc:sldLayoutMkLst>
            <pc:docMk/>
            <pc:sldMasterMk cId="166016999" sldId="2147483672"/>
            <pc:sldLayoutMk cId="901633324" sldId="2147483679"/>
          </pc:sldLayoutMkLst>
        </pc:sldLayoutChg>
        <pc:sldLayoutChg chg="add del replId">
          <pc:chgData name="Laura Casals" userId="S::lcasals2014@fau.edu::f572e759-e684-4345-91bb-e90ab3aba814" providerId="AD" clId="Web-{E160D9E1-A03D-4754-A851-9BCB34ECC50B}" dt="2023-02-12T02:15:38.169" v="2"/>
          <pc:sldLayoutMkLst>
            <pc:docMk/>
            <pc:sldMasterMk cId="166016999" sldId="2147483672"/>
            <pc:sldLayoutMk cId="1162826077" sldId="2147483680"/>
          </pc:sldLayoutMkLst>
        </pc:sldLayoutChg>
        <pc:sldLayoutChg chg="add del replId">
          <pc:chgData name="Laura Casals" userId="S::lcasals2014@fau.edu::f572e759-e684-4345-91bb-e90ab3aba814" providerId="AD" clId="Web-{E160D9E1-A03D-4754-A851-9BCB34ECC50B}" dt="2023-02-12T02:15:38.169" v="2"/>
          <pc:sldLayoutMkLst>
            <pc:docMk/>
            <pc:sldMasterMk cId="166016999" sldId="2147483672"/>
            <pc:sldLayoutMk cId="628454284" sldId="2147483681"/>
          </pc:sldLayoutMkLst>
        </pc:sldLayoutChg>
        <pc:sldLayoutChg chg="add del replId">
          <pc:chgData name="Laura Casals" userId="S::lcasals2014@fau.edu::f572e759-e684-4345-91bb-e90ab3aba814" providerId="AD" clId="Web-{E160D9E1-A03D-4754-A851-9BCB34ECC50B}" dt="2023-02-12T02:15:38.169" v="2"/>
          <pc:sldLayoutMkLst>
            <pc:docMk/>
            <pc:sldMasterMk cId="166016999" sldId="2147483672"/>
            <pc:sldLayoutMk cId="2016490642" sldId="2147483682"/>
          </pc:sldLayoutMkLst>
        </pc:sldLayoutChg>
        <pc:sldLayoutChg chg="add del replId">
          <pc:chgData name="Laura Casals" userId="S::lcasals2014@fau.edu::f572e759-e684-4345-91bb-e90ab3aba814" providerId="AD" clId="Web-{E160D9E1-A03D-4754-A851-9BCB34ECC50B}" dt="2023-02-12T02:15:38.169" v="2"/>
          <pc:sldLayoutMkLst>
            <pc:docMk/>
            <pc:sldMasterMk cId="166016999" sldId="2147483672"/>
            <pc:sldLayoutMk cId="3196505901" sldId="2147483683"/>
          </pc:sldLayoutMkLst>
        </pc:sldLayoutChg>
      </pc:sldMasterChg>
      <pc:sldMasterChg chg="add del addSldLayout delSldLayout">
        <pc:chgData name="Laura Casals" userId="S::lcasals2014@fau.edu::f572e759-e684-4345-91bb-e90ab3aba814" providerId="AD" clId="Web-{E160D9E1-A03D-4754-A851-9BCB34ECC50B}" dt="2023-02-12T02:15:45.606" v="4"/>
        <pc:sldMasterMkLst>
          <pc:docMk/>
          <pc:sldMasterMk cId="2673224879" sldId="2147483685"/>
        </pc:sldMasterMkLst>
        <pc:sldLayoutChg chg="add del">
          <pc:chgData name="Laura Casals" userId="S::lcasals2014@fau.edu::f572e759-e684-4345-91bb-e90ab3aba814" providerId="AD" clId="Web-{E160D9E1-A03D-4754-A851-9BCB34ECC50B}" dt="2023-02-12T02:15:45.606" v="4"/>
          <pc:sldLayoutMkLst>
            <pc:docMk/>
            <pc:sldMasterMk cId="2673224879" sldId="2147483685"/>
            <pc:sldLayoutMk cId="2674732596" sldId="2147483674"/>
          </pc:sldLayoutMkLst>
        </pc:sldLayoutChg>
        <pc:sldLayoutChg chg="add del">
          <pc:chgData name="Laura Casals" userId="S::lcasals2014@fau.edu::f572e759-e684-4345-91bb-e90ab3aba814" providerId="AD" clId="Web-{E160D9E1-A03D-4754-A851-9BCB34ECC50B}" dt="2023-02-12T02:15:45.606" v="4"/>
          <pc:sldLayoutMkLst>
            <pc:docMk/>
            <pc:sldMasterMk cId="2673224879" sldId="2147483685"/>
            <pc:sldLayoutMk cId="1409271750" sldId="2147483675"/>
          </pc:sldLayoutMkLst>
        </pc:sldLayoutChg>
        <pc:sldLayoutChg chg="add del">
          <pc:chgData name="Laura Casals" userId="S::lcasals2014@fau.edu::f572e759-e684-4345-91bb-e90ab3aba814" providerId="AD" clId="Web-{E160D9E1-A03D-4754-A851-9BCB34ECC50B}" dt="2023-02-12T02:15:45.606" v="4"/>
          <pc:sldLayoutMkLst>
            <pc:docMk/>
            <pc:sldMasterMk cId="2673224879" sldId="2147483685"/>
            <pc:sldLayoutMk cId="2092832715" sldId="2147483676"/>
          </pc:sldLayoutMkLst>
        </pc:sldLayoutChg>
        <pc:sldLayoutChg chg="add del">
          <pc:chgData name="Laura Casals" userId="S::lcasals2014@fau.edu::f572e759-e684-4345-91bb-e90ab3aba814" providerId="AD" clId="Web-{E160D9E1-A03D-4754-A851-9BCB34ECC50B}" dt="2023-02-12T02:15:45.606" v="4"/>
          <pc:sldLayoutMkLst>
            <pc:docMk/>
            <pc:sldMasterMk cId="2673224879" sldId="2147483685"/>
            <pc:sldLayoutMk cId="1737751722" sldId="2147483677"/>
          </pc:sldLayoutMkLst>
        </pc:sldLayoutChg>
        <pc:sldLayoutChg chg="add del">
          <pc:chgData name="Laura Casals" userId="S::lcasals2014@fau.edu::f572e759-e684-4345-91bb-e90ab3aba814" providerId="AD" clId="Web-{E160D9E1-A03D-4754-A851-9BCB34ECC50B}" dt="2023-02-12T02:15:45.606" v="4"/>
          <pc:sldLayoutMkLst>
            <pc:docMk/>
            <pc:sldMasterMk cId="2673224879" sldId="2147483685"/>
            <pc:sldLayoutMk cId="1137601660" sldId="2147483678"/>
          </pc:sldLayoutMkLst>
        </pc:sldLayoutChg>
        <pc:sldLayoutChg chg="add del">
          <pc:chgData name="Laura Casals" userId="S::lcasals2014@fau.edu::f572e759-e684-4345-91bb-e90ab3aba814" providerId="AD" clId="Web-{E160D9E1-A03D-4754-A851-9BCB34ECC50B}" dt="2023-02-12T02:15:45.606" v="4"/>
          <pc:sldLayoutMkLst>
            <pc:docMk/>
            <pc:sldMasterMk cId="2673224879" sldId="2147483685"/>
            <pc:sldLayoutMk cId="4087295030" sldId="2147483679"/>
          </pc:sldLayoutMkLst>
        </pc:sldLayoutChg>
        <pc:sldLayoutChg chg="add del">
          <pc:chgData name="Laura Casals" userId="S::lcasals2014@fau.edu::f572e759-e684-4345-91bb-e90ab3aba814" providerId="AD" clId="Web-{E160D9E1-A03D-4754-A851-9BCB34ECC50B}" dt="2023-02-12T02:15:45.606" v="4"/>
          <pc:sldLayoutMkLst>
            <pc:docMk/>
            <pc:sldMasterMk cId="2673224879" sldId="2147483685"/>
            <pc:sldLayoutMk cId="2828065149" sldId="2147483680"/>
          </pc:sldLayoutMkLst>
        </pc:sldLayoutChg>
        <pc:sldLayoutChg chg="add del">
          <pc:chgData name="Laura Casals" userId="S::lcasals2014@fau.edu::f572e759-e684-4345-91bb-e90ab3aba814" providerId="AD" clId="Web-{E160D9E1-A03D-4754-A851-9BCB34ECC50B}" dt="2023-02-12T02:15:45.606" v="4"/>
          <pc:sldLayoutMkLst>
            <pc:docMk/>
            <pc:sldMasterMk cId="2673224879" sldId="2147483685"/>
            <pc:sldLayoutMk cId="1784582423" sldId="2147483681"/>
          </pc:sldLayoutMkLst>
        </pc:sldLayoutChg>
        <pc:sldLayoutChg chg="add del">
          <pc:chgData name="Laura Casals" userId="S::lcasals2014@fau.edu::f572e759-e684-4345-91bb-e90ab3aba814" providerId="AD" clId="Web-{E160D9E1-A03D-4754-A851-9BCB34ECC50B}" dt="2023-02-12T02:15:45.606" v="4"/>
          <pc:sldLayoutMkLst>
            <pc:docMk/>
            <pc:sldMasterMk cId="2673224879" sldId="2147483685"/>
            <pc:sldLayoutMk cId="957332883" sldId="2147483682"/>
          </pc:sldLayoutMkLst>
        </pc:sldLayoutChg>
        <pc:sldLayoutChg chg="add del">
          <pc:chgData name="Laura Casals" userId="S::lcasals2014@fau.edu::f572e759-e684-4345-91bb-e90ab3aba814" providerId="AD" clId="Web-{E160D9E1-A03D-4754-A851-9BCB34ECC50B}" dt="2023-02-12T02:15:45.606" v="4"/>
          <pc:sldLayoutMkLst>
            <pc:docMk/>
            <pc:sldMasterMk cId="2673224879" sldId="2147483685"/>
            <pc:sldLayoutMk cId="706071596" sldId="2147483683"/>
          </pc:sldLayoutMkLst>
        </pc:sldLayoutChg>
        <pc:sldLayoutChg chg="add del">
          <pc:chgData name="Laura Casals" userId="S::lcasals2014@fau.edu::f572e759-e684-4345-91bb-e90ab3aba814" providerId="AD" clId="Web-{E160D9E1-A03D-4754-A851-9BCB34ECC50B}" dt="2023-02-12T02:15:45.606" v="4"/>
          <pc:sldLayoutMkLst>
            <pc:docMk/>
            <pc:sldMasterMk cId="2673224879" sldId="2147483685"/>
            <pc:sldLayoutMk cId="875065275" sldId="2147483684"/>
          </pc:sldLayoutMkLst>
        </pc:sldLayoutChg>
      </pc:sldMasterChg>
      <pc:sldMasterChg chg="add del addSldLayout delSldLayout">
        <pc:chgData name="Laura Casals" userId="S::lcasals2014@fau.edu::f572e759-e684-4345-91bb-e90ab3aba814" providerId="AD" clId="Web-{E160D9E1-A03D-4754-A851-9BCB34ECC50B}" dt="2023-02-12T02:15:56.607" v="6"/>
        <pc:sldMasterMkLst>
          <pc:docMk/>
          <pc:sldMasterMk cId="3616969237" sldId="2147483711"/>
        </pc:sldMasterMkLst>
        <pc:sldLayoutChg chg="add del">
          <pc:chgData name="Laura Casals" userId="S::lcasals2014@fau.edu::f572e759-e684-4345-91bb-e90ab3aba814" providerId="AD" clId="Web-{E160D9E1-A03D-4754-A851-9BCB34ECC50B}" dt="2023-02-12T02:15:56.607" v="6"/>
          <pc:sldLayoutMkLst>
            <pc:docMk/>
            <pc:sldMasterMk cId="3616969237" sldId="2147483711"/>
            <pc:sldLayoutMk cId="1905728925" sldId="2147483700"/>
          </pc:sldLayoutMkLst>
        </pc:sldLayoutChg>
        <pc:sldLayoutChg chg="add del">
          <pc:chgData name="Laura Casals" userId="S::lcasals2014@fau.edu::f572e759-e684-4345-91bb-e90ab3aba814" providerId="AD" clId="Web-{E160D9E1-A03D-4754-A851-9BCB34ECC50B}" dt="2023-02-12T02:15:56.607" v="6"/>
          <pc:sldLayoutMkLst>
            <pc:docMk/>
            <pc:sldMasterMk cId="3616969237" sldId="2147483711"/>
            <pc:sldLayoutMk cId="3823045859" sldId="2147483701"/>
          </pc:sldLayoutMkLst>
        </pc:sldLayoutChg>
        <pc:sldLayoutChg chg="add del">
          <pc:chgData name="Laura Casals" userId="S::lcasals2014@fau.edu::f572e759-e684-4345-91bb-e90ab3aba814" providerId="AD" clId="Web-{E160D9E1-A03D-4754-A851-9BCB34ECC50B}" dt="2023-02-12T02:15:56.607" v="6"/>
          <pc:sldLayoutMkLst>
            <pc:docMk/>
            <pc:sldMasterMk cId="3616969237" sldId="2147483711"/>
            <pc:sldLayoutMk cId="2343747273" sldId="2147483702"/>
          </pc:sldLayoutMkLst>
        </pc:sldLayoutChg>
        <pc:sldLayoutChg chg="add del">
          <pc:chgData name="Laura Casals" userId="S::lcasals2014@fau.edu::f572e759-e684-4345-91bb-e90ab3aba814" providerId="AD" clId="Web-{E160D9E1-A03D-4754-A851-9BCB34ECC50B}" dt="2023-02-12T02:15:56.607" v="6"/>
          <pc:sldLayoutMkLst>
            <pc:docMk/>
            <pc:sldMasterMk cId="3616969237" sldId="2147483711"/>
            <pc:sldLayoutMk cId="2081341732" sldId="2147483703"/>
          </pc:sldLayoutMkLst>
        </pc:sldLayoutChg>
        <pc:sldLayoutChg chg="add del">
          <pc:chgData name="Laura Casals" userId="S::lcasals2014@fau.edu::f572e759-e684-4345-91bb-e90ab3aba814" providerId="AD" clId="Web-{E160D9E1-A03D-4754-A851-9BCB34ECC50B}" dt="2023-02-12T02:15:56.607" v="6"/>
          <pc:sldLayoutMkLst>
            <pc:docMk/>
            <pc:sldMasterMk cId="3616969237" sldId="2147483711"/>
            <pc:sldLayoutMk cId="1528247374" sldId="2147483704"/>
          </pc:sldLayoutMkLst>
        </pc:sldLayoutChg>
        <pc:sldLayoutChg chg="add del">
          <pc:chgData name="Laura Casals" userId="S::lcasals2014@fau.edu::f572e759-e684-4345-91bb-e90ab3aba814" providerId="AD" clId="Web-{E160D9E1-A03D-4754-A851-9BCB34ECC50B}" dt="2023-02-12T02:15:56.607" v="6"/>
          <pc:sldLayoutMkLst>
            <pc:docMk/>
            <pc:sldMasterMk cId="3616969237" sldId="2147483711"/>
            <pc:sldLayoutMk cId="635517545" sldId="2147483705"/>
          </pc:sldLayoutMkLst>
        </pc:sldLayoutChg>
        <pc:sldLayoutChg chg="add del">
          <pc:chgData name="Laura Casals" userId="S::lcasals2014@fau.edu::f572e759-e684-4345-91bb-e90ab3aba814" providerId="AD" clId="Web-{E160D9E1-A03D-4754-A851-9BCB34ECC50B}" dt="2023-02-12T02:15:56.607" v="6"/>
          <pc:sldLayoutMkLst>
            <pc:docMk/>
            <pc:sldMasterMk cId="3616969237" sldId="2147483711"/>
            <pc:sldLayoutMk cId="1330944330" sldId="2147483706"/>
          </pc:sldLayoutMkLst>
        </pc:sldLayoutChg>
        <pc:sldLayoutChg chg="add del">
          <pc:chgData name="Laura Casals" userId="S::lcasals2014@fau.edu::f572e759-e684-4345-91bb-e90ab3aba814" providerId="AD" clId="Web-{E160D9E1-A03D-4754-A851-9BCB34ECC50B}" dt="2023-02-12T02:15:56.607" v="6"/>
          <pc:sldLayoutMkLst>
            <pc:docMk/>
            <pc:sldMasterMk cId="3616969237" sldId="2147483711"/>
            <pc:sldLayoutMk cId="1153044317" sldId="2147483707"/>
          </pc:sldLayoutMkLst>
        </pc:sldLayoutChg>
        <pc:sldLayoutChg chg="add del">
          <pc:chgData name="Laura Casals" userId="S::lcasals2014@fau.edu::f572e759-e684-4345-91bb-e90ab3aba814" providerId="AD" clId="Web-{E160D9E1-A03D-4754-A851-9BCB34ECC50B}" dt="2023-02-12T02:15:56.607" v="6"/>
          <pc:sldLayoutMkLst>
            <pc:docMk/>
            <pc:sldMasterMk cId="3616969237" sldId="2147483711"/>
            <pc:sldLayoutMk cId="969944254" sldId="2147483708"/>
          </pc:sldLayoutMkLst>
        </pc:sldLayoutChg>
        <pc:sldLayoutChg chg="add del">
          <pc:chgData name="Laura Casals" userId="S::lcasals2014@fau.edu::f572e759-e684-4345-91bb-e90ab3aba814" providerId="AD" clId="Web-{E160D9E1-A03D-4754-A851-9BCB34ECC50B}" dt="2023-02-12T02:15:56.607" v="6"/>
          <pc:sldLayoutMkLst>
            <pc:docMk/>
            <pc:sldMasterMk cId="3616969237" sldId="2147483711"/>
            <pc:sldLayoutMk cId="4108317263" sldId="2147483709"/>
          </pc:sldLayoutMkLst>
        </pc:sldLayoutChg>
        <pc:sldLayoutChg chg="add del">
          <pc:chgData name="Laura Casals" userId="S::lcasals2014@fau.edu::f572e759-e684-4345-91bb-e90ab3aba814" providerId="AD" clId="Web-{E160D9E1-A03D-4754-A851-9BCB34ECC50B}" dt="2023-02-12T02:15:56.607" v="6"/>
          <pc:sldLayoutMkLst>
            <pc:docMk/>
            <pc:sldMasterMk cId="3616969237" sldId="2147483711"/>
            <pc:sldLayoutMk cId="3770389920" sldId="2147483710"/>
          </pc:sldLayoutMkLst>
        </pc:sldLayoutChg>
      </pc:sldMasterChg>
      <pc:sldMasterChg chg="add del addSldLayout delSldLayout modSldLayout">
        <pc:chgData name="Laura Casals" userId="S::lcasals2014@fau.edu::f572e759-e684-4345-91bb-e90ab3aba814" providerId="AD" clId="Web-{E160D9E1-A03D-4754-A851-9BCB34ECC50B}" dt="2023-02-12T02:15:59.904" v="7"/>
        <pc:sldMasterMkLst>
          <pc:docMk/>
          <pc:sldMasterMk cId="2984757410" sldId="2147483712"/>
        </pc:sldMasterMkLst>
        <pc:sldLayoutChg chg="add del mod replId">
          <pc:chgData name="Laura Casals" userId="S::lcasals2014@fau.edu::f572e759-e684-4345-91bb-e90ab3aba814" providerId="AD" clId="Web-{E160D9E1-A03D-4754-A851-9BCB34ECC50B}" dt="2023-02-12T02:15:59.904" v="7"/>
          <pc:sldLayoutMkLst>
            <pc:docMk/>
            <pc:sldMasterMk cId="2984757410" sldId="2147483712"/>
            <pc:sldLayoutMk cId="997226631" sldId="2147483713"/>
          </pc:sldLayoutMkLst>
        </pc:sldLayoutChg>
        <pc:sldLayoutChg chg="add del mod replId">
          <pc:chgData name="Laura Casals" userId="S::lcasals2014@fau.edu::f572e759-e684-4345-91bb-e90ab3aba814" providerId="AD" clId="Web-{E160D9E1-A03D-4754-A851-9BCB34ECC50B}" dt="2023-02-12T02:15:59.904" v="7"/>
          <pc:sldLayoutMkLst>
            <pc:docMk/>
            <pc:sldMasterMk cId="2984757410" sldId="2147483712"/>
            <pc:sldLayoutMk cId="1805458897" sldId="2147483714"/>
          </pc:sldLayoutMkLst>
        </pc:sldLayoutChg>
        <pc:sldLayoutChg chg="add del mod replId">
          <pc:chgData name="Laura Casals" userId="S::lcasals2014@fau.edu::f572e759-e684-4345-91bb-e90ab3aba814" providerId="AD" clId="Web-{E160D9E1-A03D-4754-A851-9BCB34ECC50B}" dt="2023-02-12T02:15:59.904" v="7"/>
          <pc:sldLayoutMkLst>
            <pc:docMk/>
            <pc:sldMasterMk cId="2984757410" sldId="2147483712"/>
            <pc:sldLayoutMk cId="3340045294" sldId="2147483715"/>
          </pc:sldLayoutMkLst>
        </pc:sldLayoutChg>
        <pc:sldLayoutChg chg="add del mod replId">
          <pc:chgData name="Laura Casals" userId="S::lcasals2014@fau.edu::f572e759-e684-4345-91bb-e90ab3aba814" providerId="AD" clId="Web-{E160D9E1-A03D-4754-A851-9BCB34ECC50B}" dt="2023-02-12T02:15:59.904" v="7"/>
          <pc:sldLayoutMkLst>
            <pc:docMk/>
            <pc:sldMasterMk cId="2984757410" sldId="2147483712"/>
            <pc:sldLayoutMk cId="2392926977" sldId="2147483716"/>
          </pc:sldLayoutMkLst>
        </pc:sldLayoutChg>
        <pc:sldLayoutChg chg="add del mod replId">
          <pc:chgData name="Laura Casals" userId="S::lcasals2014@fau.edu::f572e759-e684-4345-91bb-e90ab3aba814" providerId="AD" clId="Web-{E160D9E1-A03D-4754-A851-9BCB34ECC50B}" dt="2023-02-12T02:15:59.904" v="7"/>
          <pc:sldLayoutMkLst>
            <pc:docMk/>
            <pc:sldMasterMk cId="2984757410" sldId="2147483712"/>
            <pc:sldLayoutMk cId="2673634495" sldId="2147483717"/>
          </pc:sldLayoutMkLst>
        </pc:sldLayoutChg>
        <pc:sldLayoutChg chg="add del mod replId">
          <pc:chgData name="Laura Casals" userId="S::lcasals2014@fau.edu::f572e759-e684-4345-91bb-e90ab3aba814" providerId="AD" clId="Web-{E160D9E1-A03D-4754-A851-9BCB34ECC50B}" dt="2023-02-12T02:15:59.904" v="7"/>
          <pc:sldLayoutMkLst>
            <pc:docMk/>
            <pc:sldMasterMk cId="2984757410" sldId="2147483712"/>
            <pc:sldLayoutMk cId="1111620049" sldId="2147483718"/>
          </pc:sldLayoutMkLst>
        </pc:sldLayoutChg>
        <pc:sldLayoutChg chg="add del mod replId">
          <pc:chgData name="Laura Casals" userId="S::lcasals2014@fau.edu::f572e759-e684-4345-91bb-e90ab3aba814" providerId="AD" clId="Web-{E160D9E1-A03D-4754-A851-9BCB34ECC50B}" dt="2023-02-12T02:15:59.904" v="7"/>
          <pc:sldLayoutMkLst>
            <pc:docMk/>
            <pc:sldMasterMk cId="2984757410" sldId="2147483712"/>
            <pc:sldLayoutMk cId="409586373" sldId="2147483719"/>
          </pc:sldLayoutMkLst>
        </pc:sldLayoutChg>
        <pc:sldLayoutChg chg="add del mod replId">
          <pc:chgData name="Laura Casals" userId="S::lcasals2014@fau.edu::f572e759-e684-4345-91bb-e90ab3aba814" providerId="AD" clId="Web-{E160D9E1-A03D-4754-A851-9BCB34ECC50B}" dt="2023-02-12T02:15:59.904" v="7"/>
          <pc:sldLayoutMkLst>
            <pc:docMk/>
            <pc:sldMasterMk cId="2984757410" sldId="2147483712"/>
            <pc:sldLayoutMk cId="641152483" sldId="2147483720"/>
          </pc:sldLayoutMkLst>
        </pc:sldLayoutChg>
        <pc:sldLayoutChg chg="add del mod replId">
          <pc:chgData name="Laura Casals" userId="S::lcasals2014@fau.edu::f572e759-e684-4345-91bb-e90ab3aba814" providerId="AD" clId="Web-{E160D9E1-A03D-4754-A851-9BCB34ECC50B}" dt="2023-02-12T02:15:59.904" v="7"/>
          <pc:sldLayoutMkLst>
            <pc:docMk/>
            <pc:sldMasterMk cId="2984757410" sldId="2147483712"/>
            <pc:sldLayoutMk cId="884364440" sldId="2147483721"/>
          </pc:sldLayoutMkLst>
        </pc:sldLayoutChg>
        <pc:sldLayoutChg chg="add del mod replId">
          <pc:chgData name="Laura Casals" userId="S::lcasals2014@fau.edu::f572e759-e684-4345-91bb-e90ab3aba814" providerId="AD" clId="Web-{E160D9E1-A03D-4754-A851-9BCB34ECC50B}" dt="2023-02-12T02:15:59.904" v="7"/>
          <pc:sldLayoutMkLst>
            <pc:docMk/>
            <pc:sldMasterMk cId="2984757410" sldId="2147483712"/>
            <pc:sldLayoutMk cId="252629716" sldId="2147483722"/>
          </pc:sldLayoutMkLst>
        </pc:sldLayoutChg>
        <pc:sldLayoutChg chg="add del mod replId">
          <pc:chgData name="Laura Casals" userId="S::lcasals2014@fau.edu::f572e759-e684-4345-91bb-e90ab3aba814" providerId="AD" clId="Web-{E160D9E1-A03D-4754-A851-9BCB34ECC50B}" dt="2023-02-12T02:15:59.904" v="7"/>
          <pc:sldLayoutMkLst>
            <pc:docMk/>
            <pc:sldMasterMk cId="2984757410" sldId="2147483712"/>
            <pc:sldLayoutMk cId="2297883787" sldId="2147483723"/>
          </pc:sldLayoutMkLst>
        </pc:sldLayoutChg>
      </pc:sldMasterChg>
      <pc:sldMasterChg chg="add del addSldLayout delSldLayout modSldLayout">
        <pc:chgData name="Laura Casals" userId="S::lcasals2014@fau.edu::f572e759-e684-4345-91bb-e90ab3aba814" providerId="AD" clId="Web-{E160D9E1-A03D-4754-A851-9BCB34ECC50B}" dt="2023-02-12T02:16:01.466" v="8"/>
        <pc:sldMasterMkLst>
          <pc:docMk/>
          <pc:sldMasterMk cId="1752420133" sldId="2147483724"/>
        </pc:sldMasterMkLst>
        <pc:sldLayoutChg chg="add del mod replId">
          <pc:chgData name="Laura Casals" userId="S::lcasals2014@fau.edu::f572e759-e684-4345-91bb-e90ab3aba814" providerId="AD" clId="Web-{E160D9E1-A03D-4754-A851-9BCB34ECC50B}" dt="2023-02-12T02:16:01.466" v="8"/>
          <pc:sldLayoutMkLst>
            <pc:docMk/>
            <pc:sldMasterMk cId="1752420133" sldId="2147483724"/>
            <pc:sldLayoutMk cId="67729499" sldId="2147483725"/>
          </pc:sldLayoutMkLst>
        </pc:sldLayoutChg>
        <pc:sldLayoutChg chg="add del mod replId">
          <pc:chgData name="Laura Casals" userId="S::lcasals2014@fau.edu::f572e759-e684-4345-91bb-e90ab3aba814" providerId="AD" clId="Web-{E160D9E1-A03D-4754-A851-9BCB34ECC50B}" dt="2023-02-12T02:16:01.466" v="8"/>
          <pc:sldLayoutMkLst>
            <pc:docMk/>
            <pc:sldMasterMk cId="1752420133" sldId="2147483724"/>
            <pc:sldLayoutMk cId="2345341845" sldId="2147483726"/>
          </pc:sldLayoutMkLst>
        </pc:sldLayoutChg>
        <pc:sldLayoutChg chg="add del mod replId">
          <pc:chgData name="Laura Casals" userId="S::lcasals2014@fau.edu::f572e759-e684-4345-91bb-e90ab3aba814" providerId="AD" clId="Web-{E160D9E1-A03D-4754-A851-9BCB34ECC50B}" dt="2023-02-12T02:16:01.466" v="8"/>
          <pc:sldLayoutMkLst>
            <pc:docMk/>
            <pc:sldMasterMk cId="1752420133" sldId="2147483724"/>
            <pc:sldLayoutMk cId="1043429064" sldId="2147483727"/>
          </pc:sldLayoutMkLst>
        </pc:sldLayoutChg>
        <pc:sldLayoutChg chg="add del mod replId">
          <pc:chgData name="Laura Casals" userId="S::lcasals2014@fau.edu::f572e759-e684-4345-91bb-e90ab3aba814" providerId="AD" clId="Web-{E160D9E1-A03D-4754-A851-9BCB34ECC50B}" dt="2023-02-12T02:16:01.466" v="8"/>
          <pc:sldLayoutMkLst>
            <pc:docMk/>
            <pc:sldMasterMk cId="1752420133" sldId="2147483724"/>
            <pc:sldLayoutMk cId="1028224360" sldId="2147483728"/>
          </pc:sldLayoutMkLst>
        </pc:sldLayoutChg>
        <pc:sldLayoutChg chg="add del mod replId">
          <pc:chgData name="Laura Casals" userId="S::lcasals2014@fau.edu::f572e759-e684-4345-91bb-e90ab3aba814" providerId="AD" clId="Web-{E160D9E1-A03D-4754-A851-9BCB34ECC50B}" dt="2023-02-12T02:16:01.466" v="8"/>
          <pc:sldLayoutMkLst>
            <pc:docMk/>
            <pc:sldMasterMk cId="1752420133" sldId="2147483724"/>
            <pc:sldLayoutMk cId="2783203155" sldId="2147483729"/>
          </pc:sldLayoutMkLst>
        </pc:sldLayoutChg>
        <pc:sldLayoutChg chg="add del mod replId">
          <pc:chgData name="Laura Casals" userId="S::lcasals2014@fau.edu::f572e759-e684-4345-91bb-e90ab3aba814" providerId="AD" clId="Web-{E160D9E1-A03D-4754-A851-9BCB34ECC50B}" dt="2023-02-12T02:16:01.466" v="8"/>
          <pc:sldLayoutMkLst>
            <pc:docMk/>
            <pc:sldMasterMk cId="1752420133" sldId="2147483724"/>
            <pc:sldLayoutMk cId="3059812593" sldId="2147483730"/>
          </pc:sldLayoutMkLst>
        </pc:sldLayoutChg>
        <pc:sldLayoutChg chg="add del mod replId">
          <pc:chgData name="Laura Casals" userId="S::lcasals2014@fau.edu::f572e759-e684-4345-91bb-e90ab3aba814" providerId="AD" clId="Web-{E160D9E1-A03D-4754-A851-9BCB34ECC50B}" dt="2023-02-12T02:16:01.466" v="8"/>
          <pc:sldLayoutMkLst>
            <pc:docMk/>
            <pc:sldMasterMk cId="1752420133" sldId="2147483724"/>
            <pc:sldLayoutMk cId="1600362752" sldId="2147483731"/>
          </pc:sldLayoutMkLst>
        </pc:sldLayoutChg>
        <pc:sldLayoutChg chg="add del mod replId">
          <pc:chgData name="Laura Casals" userId="S::lcasals2014@fau.edu::f572e759-e684-4345-91bb-e90ab3aba814" providerId="AD" clId="Web-{E160D9E1-A03D-4754-A851-9BCB34ECC50B}" dt="2023-02-12T02:16:01.466" v="8"/>
          <pc:sldLayoutMkLst>
            <pc:docMk/>
            <pc:sldMasterMk cId="1752420133" sldId="2147483724"/>
            <pc:sldLayoutMk cId="2750815327" sldId="2147483732"/>
          </pc:sldLayoutMkLst>
        </pc:sldLayoutChg>
        <pc:sldLayoutChg chg="add del mod replId">
          <pc:chgData name="Laura Casals" userId="S::lcasals2014@fau.edu::f572e759-e684-4345-91bb-e90ab3aba814" providerId="AD" clId="Web-{E160D9E1-A03D-4754-A851-9BCB34ECC50B}" dt="2023-02-12T02:16:01.466" v="8"/>
          <pc:sldLayoutMkLst>
            <pc:docMk/>
            <pc:sldMasterMk cId="1752420133" sldId="2147483724"/>
            <pc:sldLayoutMk cId="3946627666" sldId="2147483733"/>
          </pc:sldLayoutMkLst>
        </pc:sldLayoutChg>
        <pc:sldLayoutChg chg="add del mod replId">
          <pc:chgData name="Laura Casals" userId="S::lcasals2014@fau.edu::f572e759-e684-4345-91bb-e90ab3aba814" providerId="AD" clId="Web-{E160D9E1-A03D-4754-A851-9BCB34ECC50B}" dt="2023-02-12T02:16:01.466" v="8"/>
          <pc:sldLayoutMkLst>
            <pc:docMk/>
            <pc:sldMasterMk cId="1752420133" sldId="2147483724"/>
            <pc:sldLayoutMk cId="2078005906" sldId="2147483734"/>
          </pc:sldLayoutMkLst>
        </pc:sldLayoutChg>
        <pc:sldLayoutChg chg="add del mod replId">
          <pc:chgData name="Laura Casals" userId="S::lcasals2014@fau.edu::f572e759-e684-4345-91bb-e90ab3aba814" providerId="AD" clId="Web-{E160D9E1-A03D-4754-A851-9BCB34ECC50B}" dt="2023-02-12T02:16:01.466" v="8"/>
          <pc:sldLayoutMkLst>
            <pc:docMk/>
            <pc:sldMasterMk cId="1752420133" sldId="2147483724"/>
            <pc:sldLayoutMk cId="991194577" sldId="2147483735"/>
          </pc:sldLayoutMkLst>
        </pc:sldLayoutChg>
      </pc:sldMasterChg>
      <pc:sldMasterChg chg="add del addSldLayout delSldLayout modSldLayout">
        <pc:chgData name="Laura Casals" userId="S::lcasals2014@fau.edu::f572e759-e684-4345-91bb-e90ab3aba814" providerId="AD" clId="Web-{E160D9E1-A03D-4754-A851-9BCB34ECC50B}" dt="2023-02-12T02:16:03.748" v="9"/>
        <pc:sldMasterMkLst>
          <pc:docMk/>
          <pc:sldMasterMk cId="1922021920" sldId="2147483736"/>
        </pc:sldMasterMkLst>
        <pc:sldLayoutChg chg="add del mod replId">
          <pc:chgData name="Laura Casals" userId="S::lcasals2014@fau.edu::f572e759-e684-4345-91bb-e90ab3aba814" providerId="AD" clId="Web-{E160D9E1-A03D-4754-A851-9BCB34ECC50B}" dt="2023-02-12T02:16:03.748" v="9"/>
          <pc:sldLayoutMkLst>
            <pc:docMk/>
            <pc:sldMasterMk cId="1922021920" sldId="2147483736"/>
            <pc:sldLayoutMk cId="1294358504" sldId="2147483737"/>
          </pc:sldLayoutMkLst>
        </pc:sldLayoutChg>
        <pc:sldLayoutChg chg="add del mod replId">
          <pc:chgData name="Laura Casals" userId="S::lcasals2014@fau.edu::f572e759-e684-4345-91bb-e90ab3aba814" providerId="AD" clId="Web-{E160D9E1-A03D-4754-A851-9BCB34ECC50B}" dt="2023-02-12T02:16:03.748" v="9"/>
          <pc:sldLayoutMkLst>
            <pc:docMk/>
            <pc:sldMasterMk cId="1922021920" sldId="2147483736"/>
            <pc:sldLayoutMk cId="417650342" sldId="2147483738"/>
          </pc:sldLayoutMkLst>
        </pc:sldLayoutChg>
        <pc:sldLayoutChg chg="add del mod replId">
          <pc:chgData name="Laura Casals" userId="S::lcasals2014@fau.edu::f572e759-e684-4345-91bb-e90ab3aba814" providerId="AD" clId="Web-{E160D9E1-A03D-4754-A851-9BCB34ECC50B}" dt="2023-02-12T02:16:03.748" v="9"/>
          <pc:sldLayoutMkLst>
            <pc:docMk/>
            <pc:sldMasterMk cId="1922021920" sldId="2147483736"/>
            <pc:sldLayoutMk cId="2944202748" sldId="2147483739"/>
          </pc:sldLayoutMkLst>
        </pc:sldLayoutChg>
        <pc:sldLayoutChg chg="add del mod replId">
          <pc:chgData name="Laura Casals" userId="S::lcasals2014@fau.edu::f572e759-e684-4345-91bb-e90ab3aba814" providerId="AD" clId="Web-{E160D9E1-A03D-4754-A851-9BCB34ECC50B}" dt="2023-02-12T02:16:03.748" v="9"/>
          <pc:sldLayoutMkLst>
            <pc:docMk/>
            <pc:sldMasterMk cId="1922021920" sldId="2147483736"/>
            <pc:sldLayoutMk cId="911483281" sldId="2147483740"/>
          </pc:sldLayoutMkLst>
        </pc:sldLayoutChg>
        <pc:sldLayoutChg chg="add del mod replId">
          <pc:chgData name="Laura Casals" userId="S::lcasals2014@fau.edu::f572e759-e684-4345-91bb-e90ab3aba814" providerId="AD" clId="Web-{E160D9E1-A03D-4754-A851-9BCB34ECC50B}" dt="2023-02-12T02:16:03.748" v="9"/>
          <pc:sldLayoutMkLst>
            <pc:docMk/>
            <pc:sldMasterMk cId="1922021920" sldId="2147483736"/>
            <pc:sldLayoutMk cId="1884308546" sldId="2147483741"/>
          </pc:sldLayoutMkLst>
        </pc:sldLayoutChg>
        <pc:sldLayoutChg chg="add del mod replId">
          <pc:chgData name="Laura Casals" userId="S::lcasals2014@fau.edu::f572e759-e684-4345-91bb-e90ab3aba814" providerId="AD" clId="Web-{E160D9E1-A03D-4754-A851-9BCB34ECC50B}" dt="2023-02-12T02:16:03.748" v="9"/>
          <pc:sldLayoutMkLst>
            <pc:docMk/>
            <pc:sldMasterMk cId="1922021920" sldId="2147483736"/>
            <pc:sldLayoutMk cId="1215290697" sldId="2147483742"/>
          </pc:sldLayoutMkLst>
        </pc:sldLayoutChg>
        <pc:sldLayoutChg chg="add del mod replId">
          <pc:chgData name="Laura Casals" userId="S::lcasals2014@fau.edu::f572e759-e684-4345-91bb-e90ab3aba814" providerId="AD" clId="Web-{E160D9E1-A03D-4754-A851-9BCB34ECC50B}" dt="2023-02-12T02:16:03.748" v="9"/>
          <pc:sldLayoutMkLst>
            <pc:docMk/>
            <pc:sldMasterMk cId="1922021920" sldId="2147483736"/>
            <pc:sldLayoutMk cId="2165208460" sldId="2147483743"/>
          </pc:sldLayoutMkLst>
        </pc:sldLayoutChg>
        <pc:sldLayoutChg chg="add del mod replId">
          <pc:chgData name="Laura Casals" userId="S::lcasals2014@fau.edu::f572e759-e684-4345-91bb-e90ab3aba814" providerId="AD" clId="Web-{E160D9E1-A03D-4754-A851-9BCB34ECC50B}" dt="2023-02-12T02:16:03.748" v="9"/>
          <pc:sldLayoutMkLst>
            <pc:docMk/>
            <pc:sldMasterMk cId="1922021920" sldId="2147483736"/>
            <pc:sldLayoutMk cId="1595755859" sldId="2147483744"/>
          </pc:sldLayoutMkLst>
        </pc:sldLayoutChg>
        <pc:sldLayoutChg chg="add del mod replId">
          <pc:chgData name="Laura Casals" userId="S::lcasals2014@fau.edu::f572e759-e684-4345-91bb-e90ab3aba814" providerId="AD" clId="Web-{E160D9E1-A03D-4754-A851-9BCB34ECC50B}" dt="2023-02-12T02:16:03.748" v="9"/>
          <pc:sldLayoutMkLst>
            <pc:docMk/>
            <pc:sldMasterMk cId="1922021920" sldId="2147483736"/>
            <pc:sldLayoutMk cId="1597577043" sldId="2147483745"/>
          </pc:sldLayoutMkLst>
        </pc:sldLayoutChg>
        <pc:sldLayoutChg chg="add del mod replId">
          <pc:chgData name="Laura Casals" userId="S::lcasals2014@fau.edu::f572e759-e684-4345-91bb-e90ab3aba814" providerId="AD" clId="Web-{E160D9E1-A03D-4754-A851-9BCB34ECC50B}" dt="2023-02-12T02:16:03.748" v="9"/>
          <pc:sldLayoutMkLst>
            <pc:docMk/>
            <pc:sldMasterMk cId="1922021920" sldId="2147483736"/>
            <pc:sldLayoutMk cId="3625328888" sldId="2147483746"/>
          </pc:sldLayoutMkLst>
        </pc:sldLayoutChg>
        <pc:sldLayoutChg chg="add del mod replId">
          <pc:chgData name="Laura Casals" userId="S::lcasals2014@fau.edu::f572e759-e684-4345-91bb-e90ab3aba814" providerId="AD" clId="Web-{E160D9E1-A03D-4754-A851-9BCB34ECC50B}" dt="2023-02-12T02:16:03.748" v="9"/>
          <pc:sldLayoutMkLst>
            <pc:docMk/>
            <pc:sldMasterMk cId="1922021920" sldId="2147483736"/>
            <pc:sldLayoutMk cId="3294249386" sldId="2147483747"/>
          </pc:sldLayoutMkLst>
        </pc:sldLayoutChg>
      </pc:sldMasterChg>
      <pc:sldMasterChg chg="add del addSldLayout delSldLayout modSldLayout">
        <pc:chgData name="Laura Casals" userId="S::lcasals2014@fau.edu::f572e759-e684-4345-91bb-e90ab3aba814" providerId="AD" clId="Web-{E160D9E1-A03D-4754-A851-9BCB34ECC50B}" dt="2023-02-12T02:16:06.591" v="10"/>
        <pc:sldMasterMkLst>
          <pc:docMk/>
          <pc:sldMasterMk cId="3728308057" sldId="2147483748"/>
        </pc:sldMasterMkLst>
        <pc:sldLayoutChg chg="add del mod replId">
          <pc:chgData name="Laura Casals" userId="S::lcasals2014@fau.edu::f572e759-e684-4345-91bb-e90ab3aba814" providerId="AD" clId="Web-{E160D9E1-A03D-4754-A851-9BCB34ECC50B}" dt="2023-02-12T02:16:06.591" v="10"/>
          <pc:sldLayoutMkLst>
            <pc:docMk/>
            <pc:sldMasterMk cId="3728308057" sldId="2147483748"/>
            <pc:sldLayoutMk cId="985501557" sldId="2147483749"/>
          </pc:sldLayoutMkLst>
        </pc:sldLayoutChg>
        <pc:sldLayoutChg chg="add del mod replId">
          <pc:chgData name="Laura Casals" userId="S::lcasals2014@fau.edu::f572e759-e684-4345-91bb-e90ab3aba814" providerId="AD" clId="Web-{E160D9E1-A03D-4754-A851-9BCB34ECC50B}" dt="2023-02-12T02:16:06.591" v="10"/>
          <pc:sldLayoutMkLst>
            <pc:docMk/>
            <pc:sldMasterMk cId="3728308057" sldId="2147483748"/>
            <pc:sldLayoutMk cId="2923148978" sldId="2147483750"/>
          </pc:sldLayoutMkLst>
        </pc:sldLayoutChg>
        <pc:sldLayoutChg chg="add del mod replId">
          <pc:chgData name="Laura Casals" userId="S::lcasals2014@fau.edu::f572e759-e684-4345-91bb-e90ab3aba814" providerId="AD" clId="Web-{E160D9E1-A03D-4754-A851-9BCB34ECC50B}" dt="2023-02-12T02:16:06.591" v="10"/>
          <pc:sldLayoutMkLst>
            <pc:docMk/>
            <pc:sldMasterMk cId="3728308057" sldId="2147483748"/>
            <pc:sldLayoutMk cId="792841880" sldId="2147483751"/>
          </pc:sldLayoutMkLst>
        </pc:sldLayoutChg>
        <pc:sldLayoutChg chg="add del mod replId">
          <pc:chgData name="Laura Casals" userId="S::lcasals2014@fau.edu::f572e759-e684-4345-91bb-e90ab3aba814" providerId="AD" clId="Web-{E160D9E1-A03D-4754-A851-9BCB34ECC50B}" dt="2023-02-12T02:16:06.591" v="10"/>
          <pc:sldLayoutMkLst>
            <pc:docMk/>
            <pc:sldMasterMk cId="3728308057" sldId="2147483748"/>
            <pc:sldLayoutMk cId="1064194781" sldId="2147483752"/>
          </pc:sldLayoutMkLst>
        </pc:sldLayoutChg>
        <pc:sldLayoutChg chg="add del mod replId">
          <pc:chgData name="Laura Casals" userId="S::lcasals2014@fau.edu::f572e759-e684-4345-91bb-e90ab3aba814" providerId="AD" clId="Web-{E160D9E1-A03D-4754-A851-9BCB34ECC50B}" dt="2023-02-12T02:16:06.591" v="10"/>
          <pc:sldLayoutMkLst>
            <pc:docMk/>
            <pc:sldMasterMk cId="3728308057" sldId="2147483748"/>
            <pc:sldLayoutMk cId="1017758997" sldId="2147483753"/>
          </pc:sldLayoutMkLst>
        </pc:sldLayoutChg>
        <pc:sldLayoutChg chg="add del mod replId">
          <pc:chgData name="Laura Casals" userId="S::lcasals2014@fau.edu::f572e759-e684-4345-91bb-e90ab3aba814" providerId="AD" clId="Web-{E160D9E1-A03D-4754-A851-9BCB34ECC50B}" dt="2023-02-12T02:16:06.591" v="10"/>
          <pc:sldLayoutMkLst>
            <pc:docMk/>
            <pc:sldMasterMk cId="3728308057" sldId="2147483748"/>
            <pc:sldLayoutMk cId="1530895440" sldId="2147483754"/>
          </pc:sldLayoutMkLst>
        </pc:sldLayoutChg>
        <pc:sldLayoutChg chg="add del mod replId">
          <pc:chgData name="Laura Casals" userId="S::lcasals2014@fau.edu::f572e759-e684-4345-91bb-e90ab3aba814" providerId="AD" clId="Web-{E160D9E1-A03D-4754-A851-9BCB34ECC50B}" dt="2023-02-12T02:16:06.591" v="10"/>
          <pc:sldLayoutMkLst>
            <pc:docMk/>
            <pc:sldMasterMk cId="3728308057" sldId="2147483748"/>
            <pc:sldLayoutMk cId="4006788185" sldId="2147483755"/>
          </pc:sldLayoutMkLst>
        </pc:sldLayoutChg>
        <pc:sldLayoutChg chg="add del mod replId">
          <pc:chgData name="Laura Casals" userId="S::lcasals2014@fau.edu::f572e759-e684-4345-91bb-e90ab3aba814" providerId="AD" clId="Web-{E160D9E1-A03D-4754-A851-9BCB34ECC50B}" dt="2023-02-12T02:16:06.591" v="10"/>
          <pc:sldLayoutMkLst>
            <pc:docMk/>
            <pc:sldMasterMk cId="3728308057" sldId="2147483748"/>
            <pc:sldLayoutMk cId="1364519765" sldId="2147483756"/>
          </pc:sldLayoutMkLst>
        </pc:sldLayoutChg>
        <pc:sldLayoutChg chg="add del mod replId">
          <pc:chgData name="Laura Casals" userId="S::lcasals2014@fau.edu::f572e759-e684-4345-91bb-e90ab3aba814" providerId="AD" clId="Web-{E160D9E1-A03D-4754-A851-9BCB34ECC50B}" dt="2023-02-12T02:16:06.591" v="10"/>
          <pc:sldLayoutMkLst>
            <pc:docMk/>
            <pc:sldMasterMk cId="3728308057" sldId="2147483748"/>
            <pc:sldLayoutMk cId="636924844" sldId="2147483757"/>
          </pc:sldLayoutMkLst>
        </pc:sldLayoutChg>
        <pc:sldLayoutChg chg="add del mod replId">
          <pc:chgData name="Laura Casals" userId="S::lcasals2014@fau.edu::f572e759-e684-4345-91bb-e90ab3aba814" providerId="AD" clId="Web-{E160D9E1-A03D-4754-A851-9BCB34ECC50B}" dt="2023-02-12T02:16:06.591" v="10"/>
          <pc:sldLayoutMkLst>
            <pc:docMk/>
            <pc:sldMasterMk cId="3728308057" sldId="2147483748"/>
            <pc:sldLayoutMk cId="548333235" sldId="2147483758"/>
          </pc:sldLayoutMkLst>
        </pc:sldLayoutChg>
        <pc:sldLayoutChg chg="add del mod replId">
          <pc:chgData name="Laura Casals" userId="S::lcasals2014@fau.edu::f572e759-e684-4345-91bb-e90ab3aba814" providerId="AD" clId="Web-{E160D9E1-A03D-4754-A851-9BCB34ECC50B}" dt="2023-02-12T02:16:06.591" v="10"/>
          <pc:sldLayoutMkLst>
            <pc:docMk/>
            <pc:sldMasterMk cId="3728308057" sldId="2147483748"/>
            <pc:sldLayoutMk cId="2735924791" sldId="2147483759"/>
          </pc:sldLayoutMkLst>
        </pc:sldLayoutChg>
      </pc:sldMasterChg>
      <pc:sldMasterChg chg="add del addSldLayout delSldLayout modSldLayout">
        <pc:chgData name="Laura Casals" userId="S::lcasals2014@fau.edu::f572e759-e684-4345-91bb-e90ab3aba814" providerId="AD" clId="Web-{E160D9E1-A03D-4754-A851-9BCB34ECC50B}" dt="2023-02-12T02:16:17.529" v="11"/>
        <pc:sldMasterMkLst>
          <pc:docMk/>
          <pc:sldMasterMk cId="2070947332" sldId="2147483760"/>
        </pc:sldMasterMkLst>
        <pc:sldLayoutChg chg="add del mod replId">
          <pc:chgData name="Laura Casals" userId="S::lcasals2014@fau.edu::f572e759-e684-4345-91bb-e90ab3aba814" providerId="AD" clId="Web-{E160D9E1-A03D-4754-A851-9BCB34ECC50B}" dt="2023-02-12T02:16:17.529" v="11"/>
          <pc:sldLayoutMkLst>
            <pc:docMk/>
            <pc:sldMasterMk cId="2070947332" sldId="2147483760"/>
            <pc:sldLayoutMk cId="1302661481" sldId="2147483761"/>
          </pc:sldLayoutMkLst>
        </pc:sldLayoutChg>
        <pc:sldLayoutChg chg="add del mod replId">
          <pc:chgData name="Laura Casals" userId="S::lcasals2014@fau.edu::f572e759-e684-4345-91bb-e90ab3aba814" providerId="AD" clId="Web-{E160D9E1-A03D-4754-A851-9BCB34ECC50B}" dt="2023-02-12T02:16:17.529" v="11"/>
          <pc:sldLayoutMkLst>
            <pc:docMk/>
            <pc:sldMasterMk cId="2070947332" sldId="2147483760"/>
            <pc:sldLayoutMk cId="2570955649" sldId="2147483762"/>
          </pc:sldLayoutMkLst>
        </pc:sldLayoutChg>
        <pc:sldLayoutChg chg="add del mod replId">
          <pc:chgData name="Laura Casals" userId="S::lcasals2014@fau.edu::f572e759-e684-4345-91bb-e90ab3aba814" providerId="AD" clId="Web-{E160D9E1-A03D-4754-A851-9BCB34ECC50B}" dt="2023-02-12T02:16:17.529" v="11"/>
          <pc:sldLayoutMkLst>
            <pc:docMk/>
            <pc:sldMasterMk cId="2070947332" sldId="2147483760"/>
            <pc:sldLayoutMk cId="1627800860" sldId="2147483763"/>
          </pc:sldLayoutMkLst>
        </pc:sldLayoutChg>
        <pc:sldLayoutChg chg="add del mod replId">
          <pc:chgData name="Laura Casals" userId="S::lcasals2014@fau.edu::f572e759-e684-4345-91bb-e90ab3aba814" providerId="AD" clId="Web-{E160D9E1-A03D-4754-A851-9BCB34ECC50B}" dt="2023-02-12T02:16:17.529" v="11"/>
          <pc:sldLayoutMkLst>
            <pc:docMk/>
            <pc:sldMasterMk cId="2070947332" sldId="2147483760"/>
            <pc:sldLayoutMk cId="1090307157" sldId="2147483764"/>
          </pc:sldLayoutMkLst>
        </pc:sldLayoutChg>
        <pc:sldLayoutChg chg="add del mod replId">
          <pc:chgData name="Laura Casals" userId="S::lcasals2014@fau.edu::f572e759-e684-4345-91bb-e90ab3aba814" providerId="AD" clId="Web-{E160D9E1-A03D-4754-A851-9BCB34ECC50B}" dt="2023-02-12T02:16:17.529" v="11"/>
          <pc:sldLayoutMkLst>
            <pc:docMk/>
            <pc:sldMasterMk cId="2070947332" sldId="2147483760"/>
            <pc:sldLayoutMk cId="3002756723" sldId="2147483765"/>
          </pc:sldLayoutMkLst>
        </pc:sldLayoutChg>
        <pc:sldLayoutChg chg="add del mod replId">
          <pc:chgData name="Laura Casals" userId="S::lcasals2014@fau.edu::f572e759-e684-4345-91bb-e90ab3aba814" providerId="AD" clId="Web-{E160D9E1-A03D-4754-A851-9BCB34ECC50B}" dt="2023-02-12T02:16:17.529" v="11"/>
          <pc:sldLayoutMkLst>
            <pc:docMk/>
            <pc:sldMasterMk cId="2070947332" sldId="2147483760"/>
            <pc:sldLayoutMk cId="545534317" sldId="2147483766"/>
          </pc:sldLayoutMkLst>
        </pc:sldLayoutChg>
        <pc:sldLayoutChg chg="add del mod replId">
          <pc:chgData name="Laura Casals" userId="S::lcasals2014@fau.edu::f572e759-e684-4345-91bb-e90ab3aba814" providerId="AD" clId="Web-{E160D9E1-A03D-4754-A851-9BCB34ECC50B}" dt="2023-02-12T02:16:17.529" v="11"/>
          <pc:sldLayoutMkLst>
            <pc:docMk/>
            <pc:sldMasterMk cId="2070947332" sldId="2147483760"/>
            <pc:sldLayoutMk cId="3339940064" sldId="2147483767"/>
          </pc:sldLayoutMkLst>
        </pc:sldLayoutChg>
        <pc:sldLayoutChg chg="add del mod replId">
          <pc:chgData name="Laura Casals" userId="S::lcasals2014@fau.edu::f572e759-e684-4345-91bb-e90ab3aba814" providerId="AD" clId="Web-{E160D9E1-A03D-4754-A851-9BCB34ECC50B}" dt="2023-02-12T02:16:17.529" v="11"/>
          <pc:sldLayoutMkLst>
            <pc:docMk/>
            <pc:sldMasterMk cId="2070947332" sldId="2147483760"/>
            <pc:sldLayoutMk cId="4184537607" sldId="2147483768"/>
          </pc:sldLayoutMkLst>
        </pc:sldLayoutChg>
        <pc:sldLayoutChg chg="add del mod replId">
          <pc:chgData name="Laura Casals" userId="S::lcasals2014@fau.edu::f572e759-e684-4345-91bb-e90ab3aba814" providerId="AD" clId="Web-{E160D9E1-A03D-4754-A851-9BCB34ECC50B}" dt="2023-02-12T02:16:17.529" v="11"/>
          <pc:sldLayoutMkLst>
            <pc:docMk/>
            <pc:sldMasterMk cId="2070947332" sldId="2147483760"/>
            <pc:sldLayoutMk cId="3475040682" sldId="2147483769"/>
          </pc:sldLayoutMkLst>
        </pc:sldLayoutChg>
        <pc:sldLayoutChg chg="add del mod replId">
          <pc:chgData name="Laura Casals" userId="S::lcasals2014@fau.edu::f572e759-e684-4345-91bb-e90ab3aba814" providerId="AD" clId="Web-{E160D9E1-A03D-4754-A851-9BCB34ECC50B}" dt="2023-02-12T02:16:17.529" v="11"/>
          <pc:sldLayoutMkLst>
            <pc:docMk/>
            <pc:sldMasterMk cId="2070947332" sldId="2147483760"/>
            <pc:sldLayoutMk cId="934138266" sldId="2147483770"/>
          </pc:sldLayoutMkLst>
        </pc:sldLayoutChg>
        <pc:sldLayoutChg chg="add del mod replId">
          <pc:chgData name="Laura Casals" userId="S::lcasals2014@fau.edu::f572e759-e684-4345-91bb-e90ab3aba814" providerId="AD" clId="Web-{E160D9E1-A03D-4754-A851-9BCB34ECC50B}" dt="2023-02-12T02:16:17.529" v="11"/>
          <pc:sldLayoutMkLst>
            <pc:docMk/>
            <pc:sldMasterMk cId="2070947332" sldId="2147483760"/>
            <pc:sldLayoutMk cId="224200043" sldId="2147483771"/>
          </pc:sldLayoutMkLst>
        </pc:sldLayoutChg>
      </pc:sldMasterChg>
      <pc:sldMasterChg chg="add addSldLayout modSldLayout">
        <pc:chgData name="Laura Casals" userId="S::lcasals2014@fau.edu::f572e759-e684-4345-91bb-e90ab3aba814" providerId="AD" clId="Web-{E160D9E1-A03D-4754-A851-9BCB34ECC50B}" dt="2023-02-12T02:16:17.529" v="11"/>
        <pc:sldMasterMkLst>
          <pc:docMk/>
          <pc:sldMasterMk cId="4092668022" sldId="2147483772"/>
        </pc:sldMasterMkLst>
        <pc:sldLayoutChg chg="add mod replId">
          <pc:chgData name="Laura Casals" userId="S::lcasals2014@fau.edu::f572e759-e684-4345-91bb-e90ab3aba814" providerId="AD" clId="Web-{E160D9E1-A03D-4754-A851-9BCB34ECC50B}" dt="2023-02-12T02:16:17.529" v="11"/>
          <pc:sldLayoutMkLst>
            <pc:docMk/>
            <pc:sldMasterMk cId="4092668022" sldId="2147483772"/>
            <pc:sldLayoutMk cId="2805393064" sldId="2147483773"/>
          </pc:sldLayoutMkLst>
        </pc:sldLayoutChg>
        <pc:sldLayoutChg chg="add mod replId">
          <pc:chgData name="Laura Casals" userId="S::lcasals2014@fau.edu::f572e759-e684-4345-91bb-e90ab3aba814" providerId="AD" clId="Web-{E160D9E1-A03D-4754-A851-9BCB34ECC50B}" dt="2023-02-12T02:16:17.529" v="11"/>
          <pc:sldLayoutMkLst>
            <pc:docMk/>
            <pc:sldMasterMk cId="4092668022" sldId="2147483772"/>
            <pc:sldLayoutMk cId="1616276316" sldId="2147483774"/>
          </pc:sldLayoutMkLst>
        </pc:sldLayoutChg>
        <pc:sldLayoutChg chg="add mod replId">
          <pc:chgData name="Laura Casals" userId="S::lcasals2014@fau.edu::f572e759-e684-4345-91bb-e90ab3aba814" providerId="AD" clId="Web-{E160D9E1-A03D-4754-A851-9BCB34ECC50B}" dt="2023-02-12T02:16:17.529" v="11"/>
          <pc:sldLayoutMkLst>
            <pc:docMk/>
            <pc:sldMasterMk cId="4092668022" sldId="2147483772"/>
            <pc:sldLayoutMk cId="2835685744" sldId="2147483775"/>
          </pc:sldLayoutMkLst>
        </pc:sldLayoutChg>
        <pc:sldLayoutChg chg="add mod replId">
          <pc:chgData name="Laura Casals" userId="S::lcasals2014@fau.edu::f572e759-e684-4345-91bb-e90ab3aba814" providerId="AD" clId="Web-{E160D9E1-A03D-4754-A851-9BCB34ECC50B}" dt="2023-02-12T02:16:17.529" v="11"/>
          <pc:sldLayoutMkLst>
            <pc:docMk/>
            <pc:sldMasterMk cId="4092668022" sldId="2147483772"/>
            <pc:sldLayoutMk cId="1519721087" sldId="2147483776"/>
          </pc:sldLayoutMkLst>
        </pc:sldLayoutChg>
        <pc:sldLayoutChg chg="add mod replId">
          <pc:chgData name="Laura Casals" userId="S::lcasals2014@fau.edu::f572e759-e684-4345-91bb-e90ab3aba814" providerId="AD" clId="Web-{E160D9E1-A03D-4754-A851-9BCB34ECC50B}" dt="2023-02-12T02:16:17.529" v="11"/>
          <pc:sldLayoutMkLst>
            <pc:docMk/>
            <pc:sldMasterMk cId="4092668022" sldId="2147483772"/>
            <pc:sldLayoutMk cId="274671504" sldId="2147483777"/>
          </pc:sldLayoutMkLst>
        </pc:sldLayoutChg>
        <pc:sldLayoutChg chg="add mod replId">
          <pc:chgData name="Laura Casals" userId="S::lcasals2014@fau.edu::f572e759-e684-4345-91bb-e90ab3aba814" providerId="AD" clId="Web-{E160D9E1-A03D-4754-A851-9BCB34ECC50B}" dt="2023-02-12T02:16:17.529" v="11"/>
          <pc:sldLayoutMkLst>
            <pc:docMk/>
            <pc:sldMasterMk cId="4092668022" sldId="2147483772"/>
            <pc:sldLayoutMk cId="2205226510" sldId="2147483778"/>
          </pc:sldLayoutMkLst>
        </pc:sldLayoutChg>
        <pc:sldLayoutChg chg="add mod replId">
          <pc:chgData name="Laura Casals" userId="S::lcasals2014@fau.edu::f572e759-e684-4345-91bb-e90ab3aba814" providerId="AD" clId="Web-{E160D9E1-A03D-4754-A851-9BCB34ECC50B}" dt="2023-02-12T02:16:17.529" v="11"/>
          <pc:sldLayoutMkLst>
            <pc:docMk/>
            <pc:sldMasterMk cId="4092668022" sldId="2147483772"/>
            <pc:sldLayoutMk cId="1937973108" sldId="2147483779"/>
          </pc:sldLayoutMkLst>
        </pc:sldLayoutChg>
        <pc:sldLayoutChg chg="add mod replId">
          <pc:chgData name="Laura Casals" userId="S::lcasals2014@fau.edu::f572e759-e684-4345-91bb-e90ab3aba814" providerId="AD" clId="Web-{E160D9E1-A03D-4754-A851-9BCB34ECC50B}" dt="2023-02-12T02:16:17.529" v="11"/>
          <pc:sldLayoutMkLst>
            <pc:docMk/>
            <pc:sldMasterMk cId="4092668022" sldId="2147483772"/>
            <pc:sldLayoutMk cId="3525284721" sldId="2147483780"/>
          </pc:sldLayoutMkLst>
        </pc:sldLayoutChg>
        <pc:sldLayoutChg chg="add mod replId">
          <pc:chgData name="Laura Casals" userId="S::lcasals2014@fau.edu::f572e759-e684-4345-91bb-e90ab3aba814" providerId="AD" clId="Web-{E160D9E1-A03D-4754-A851-9BCB34ECC50B}" dt="2023-02-12T02:16:17.529" v="11"/>
          <pc:sldLayoutMkLst>
            <pc:docMk/>
            <pc:sldMasterMk cId="4092668022" sldId="2147483772"/>
            <pc:sldLayoutMk cId="3558119557" sldId="2147483781"/>
          </pc:sldLayoutMkLst>
        </pc:sldLayoutChg>
        <pc:sldLayoutChg chg="add mod replId">
          <pc:chgData name="Laura Casals" userId="S::lcasals2014@fau.edu::f572e759-e684-4345-91bb-e90ab3aba814" providerId="AD" clId="Web-{E160D9E1-A03D-4754-A851-9BCB34ECC50B}" dt="2023-02-12T02:16:17.529" v="11"/>
          <pc:sldLayoutMkLst>
            <pc:docMk/>
            <pc:sldMasterMk cId="4092668022" sldId="2147483772"/>
            <pc:sldLayoutMk cId="2247810998" sldId="2147483782"/>
          </pc:sldLayoutMkLst>
        </pc:sldLayoutChg>
        <pc:sldLayoutChg chg="add mod replId">
          <pc:chgData name="Laura Casals" userId="S::lcasals2014@fau.edu::f572e759-e684-4345-91bb-e90ab3aba814" providerId="AD" clId="Web-{E160D9E1-A03D-4754-A851-9BCB34ECC50B}" dt="2023-02-12T02:16:17.529" v="11"/>
          <pc:sldLayoutMkLst>
            <pc:docMk/>
            <pc:sldMasterMk cId="4092668022" sldId="2147483772"/>
            <pc:sldLayoutMk cId="54426786" sldId="2147483783"/>
          </pc:sldLayoutMkLst>
        </pc:sldLayoutChg>
      </pc:sldMasterChg>
    </pc:docChg>
  </pc:docChgLst>
  <pc:docChgLst>
    <pc:chgData name="Laura Casals" userId="S::lcasals2014@fau.edu::f572e759-e684-4345-91bb-e90ab3aba814" providerId="AD" clId="Web-{36DE508F-AD38-4882-A079-A7B858D7D9FF}"/>
    <pc:docChg chg="modSld">
      <pc:chgData name="Laura Casals" userId="S::lcasals2014@fau.edu::f572e759-e684-4345-91bb-e90ab3aba814" providerId="AD" clId="Web-{36DE508F-AD38-4882-A079-A7B858D7D9FF}" dt="2023-02-13T15:43:10.881" v="19"/>
      <pc:docMkLst>
        <pc:docMk/>
      </pc:docMkLst>
      <pc:sldChg chg="addSp">
        <pc:chgData name="Laura Casals" userId="S::lcasals2014@fau.edu::f572e759-e684-4345-91bb-e90ab3aba814" providerId="AD" clId="Web-{36DE508F-AD38-4882-A079-A7B858D7D9FF}" dt="2023-02-13T15:43:10.881" v="19"/>
        <pc:sldMkLst>
          <pc:docMk/>
          <pc:sldMk cId="3116127403" sldId="257"/>
        </pc:sldMkLst>
        <pc:picChg chg="add">
          <ac:chgData name="Laura Casals" userId="S::lcasals2014@fau.edu::f572e759-e684-4345-91bb-e90ab3aba814" providerId="AD" clId="Web-{36DE508F-AD38-4882-A079-A7B858D7D9FF}" dt="2023-02-13T15:43:10.881" v="19"/>
          <ac:picMkLst>
            <pc:docMk/>
            <pc:sldMk cId="3116127403" sldId="257"/>
            <ac:picMk id="5" creationId="{33376F5C-0DE6-23BA-FAE0-06ED179CC7E6}"/>
          </ac:picMkLst>
        </pc:picChg>
      </pc:sldChg>
      <pc:sldChg chg="delSp modSp">
        <pc:chgData name="Laura Casals" userId="S::lcasals2014@fau.edu::f572e759-e684-4345-91bb-e90ab3aba814" providerId="AD" clId="Web-{36DE508F-AD38-4882-A079-A7B858D7D9FF}" dt="2023-02-13T15:18:46.238" v="2" actId="1076"/>
        <pc:sldMkLst>
          <pc:docMk/>
          <pc:sldMk cId="739602142" sldId="261"/>
        </pc:sldMkLst>
        <pc:spChg chg="mod">
          <ac:chgData name="Laura Casals" userId="S::lcasals2014@fau.edu::f572e759-e684-4345-91bb-e90ab3aba814" providerId="AD" clId="Web-{36DE508F-AD38-4882-A079-A7B858D7D9FF}" dt="2023-02-13T15:18:46.238" v="2" actId="1076"/>
          <ac:spMkLst>
            <pc:docMk/>
            <pc:sldMk cId="739602142" sldId="261"/>
            <ac:spMk id="2" creationId="{2FBF3E43-7C5F-4152-73EC-71097840F831}"/>
          </ac:spMkLst>
        </pc:spChg>
        <pc:spChg chg="del">
          <ac:chgData name="Laura Casals" userId="S::lcasals2014@fau.edu::f572e759-e684-4345-91bb-e90ab3aba814" providerId="AD" clId="Web-{36DE508F-AD38-4882-A079-A7B858D7D9FF}" dt="2023-02-13T15:18:39.472" v="0"/>
          <ac:spMkLst>
            <pc:docMk/>
            <pc:sldMk cId="739602142" sldId="261"/>
            <ac:spMk id="3" creationId="{2E5236DD-E47E-89BA-A316-59088F716D6F}"/>
          </ac:spMkLst>
        </pc:spChg>
      </pc:sldChg>
      <pc:sldChg chg="modSp">
        <pc:chgData name="Laura Casals" userId="S::lcasals2014@fau.edu::f572e759-e684-4345-91bb-e90ab3aba814" providerId="AD" clId="Web-{36DE508F-AD38-4882-A079-A7B858D7D9FF}" dt="2023-02-13T15:19:08.520" v="4" actId="20577"/>
        <pc:sldMkLst>
          <pc:docMk/>
          <pc:sldMk cId="889966743" sldId="262"/>
        </pc:sldMkLst>
        <pc:spChg chg="mod">
          <ac:chgData name="Laura Casals" userId="S::lcasals2014@fau.edu::f572e759-e684-4345-91bb-e90ab3aba814" providerId="AD" clId="Web-{36DE508F-AD38-4882-A079-A7B858D7D9FF}" dt="2023-02-13T15:19:08.520" v="4" actId="20577"/>
          <ac:spMkLst>
            <pc:docMk/>
            <pc:sldMk cId="889966743" sldId="262"/>
            <ac:spMk id="6" creationId="{8F333656-18B7-98FC-B577-116541C4B403}"/>
          </ac:spMkLst>
        </pc:spChg>
      </pc:sldChg>
      <pc:sldChg chg="addSp">
        <pc:chgData name="Laura Casals" userId="S::lcasals2014@fau.edu::f572e759-e684-4345-91bb-e90ab3aba814" providerId="AD" clId="Web-{36DE508F-AD38-4882-A079-A7B858D7D9FF}" dt="2023-02-13T15:37:13.885" v="18"/>
        <pc:sldMkLst>
          <pc:docMk/>
          <pc:sldMk cId="902650666" sldId="267"/>
        </pc:sldMkLst>
        <pc:picChg chg="add">
          <ac:chgData name="Laura Casals" userId="S::lcasals2014@fau.edu::f572e759-e684-4345-91bb-e90ab3aba814" providerId="AD" clId="Web-{36DE508F-AD38-4882-A079-A7B858D7D9FF}" dt="2023-02-13T15:37:13.885" v="18"/>
          <ac:picMkLst>
            <pc:docMk/>
            <pc:sldMk cId="902650666" sldId="267"/>
            <ac:picMk id="5" creationId="{D4AA05AB-640C-6CB7-ED04-CBFD5B87DB57}"/>
          </ac:picMkLst>
        </pc:picChg>
      </pc:sldChg>
      <pc:sldChg chg="modSp">
        <pc:chgData name="Laura Casals" userId="S::lcasals2014@fau.edu::f572e759-e684-4345-91bb-e90ab3aba814" providerId="AD" clId="Web-{36DE508F-AD38-4882-A079-A7B858D7D9FF}" dt="2023-02-13T15:19:29.084" v="17" actId="20577"/>
        <pc:sldMkLst>
          <pc:docMk/>
          <pc:sldMk cId="2658447168" sldId="272"/>
        </pc:sldMkLst>
        <pc:spChg chg="mod">
          <ac:chgData name="Laura Casals" userId="S::lcasals2014@fau.edu::f572e759-e684-4345-91bb-e90ab3aba814" providerId="AD" clId="Web-{36DE508F-AD38-4882-A079-A7B858D7D9FF}" dt="2023-02-13T15:19:29.084" v="17" actId="20577"/>
          <ac:spMkLst>
            <pc:docMk/>
            <pc:sldMk cId="2658447168" sldId="272"/>
            <ac:spMk id="7" creationId="{16ACFF86-B862-22DD-D6A4-59D07921A30F}"/>
          </ac:spMkLst>
        </pc:spChg>
      </pc:sldChg>
    </pc:docChg>
  </pc:docChgLst>
  <pc:docChgLst>
    <pc:chgData name="Omar Muniz" userId="S::omuniz2021@fau.edu::2878f833-c679-499b-9ea8-f074150298b7" providerId="AD" clId="Web-{875D140A-DEA4-4D93-9990-068A9B155D7F}"/>
    <pc:docChg chg="modSld sldOrd">
      <pc:chgData name="Omar Muniz" userId="S::omuniz2021@fau.edu::2878f833-c679-499b-9ea8-f074150298b7" providerId="AD" clId="Web-{875D140A-DEA4-4D93-9990-068A9B155D7F}" dt="2023-02-13T18:10:03.289" v="338" actId="20577"/>
      <pc:docMkLst>
        <pc:docMk/>
      </pc:docMkLst>
      <pc:sldChg chg="addSp delSp">
        <pc:chgData name="Omar Muniz" userId="S::omuniz2021@fau.edu::2878f833-c679-499b-9ea8-f074150298b7" providerId="AD" clId="Web-{875D140A-DEA4-4D93-9990-068A9B155D7F}" dt="2023-02-13T15:35:47.266" v="332"/>
        <pc:sldMkLst>
          <pc:docMk/>
          <pc:sldMk cId="3117932636" sldId="265"/>
        </pc:sldMkLst>
        <pc:picChg chg="add del">
          <ac:chgData name="Omar Muniz" userId="S::omuniz2021@fau.edu::2878f833-c679-499b-9ea8-f074150298b7" providerId="AD" clId="Web-{875D140A-DEA4-4D93-9990-068A9B155D7F}" dt="2023-02-13T15:31:23.419" v="331"/>
          <ac:picMkLst>
            <pc:docMk/>
            <pc:sldMk cId="3117932636" sldId="265"/>
            <ac:picMk id="3" creationId="{9513C983-D8DB-512E-F7D9-0924B46AD1D3}"/>
          </ac:picMkLst>
        </pc:picChg>
        <pc:picChg chg="add">
          <ac:chgData name="Omar Muniz" userId="S::omuniz2021@fau.edu::2878f833-c679-499b-9ea8-f074150298b7" providerId="AD" clId="Web-{875D140A-DEA4-4D93-9990-068A9B155D7F}" dt="2023-02-13T15:35:47.266" v="332"/>
          <ac:picMkLst>
            <pc:docMk/>
            <pc:sldMk cId="3117932636" sldId="265"/>
            <ac:picMk id="5" creationId="{13A16767-98D2-B484-39DD-3B209D7BD8C2}"/>
          </ac:picMkLst>
        </pc:picChg>
      </pc:sldChg>
      <pc:sldChg chg="addSp">
        <pc:chgData name="Omar Muniz" userId="S::omuniz2021@fau.edu::2878f833-c679-499b-9ea8-f074150298b7" providerId="AD" clId="Web-{875D140A-DEA4-4D93-9990-068A9B155D7F}" dt="2023-02-13T15:31:12.387" v="330"/>
        <pc:sldMkLst>
          <pc:docMk/>
          <pc:sldMk cId="3598630752" sldId="266"/>
        </pc:sldMkLst>
        <pc:picChg chg="add">
          <ac:chgData name="Omar Muniz" userId="S::omuniz2021@fau.edu::2878f833-c679-499b-9ea8-f074150298b7" providerId="AD" clId="Web-{875D140A-DEA4-4D93-9990-068A9B155D7F}" dt="2023-02-13T15:31:12.387" v="330"/>
          <ac:picMkLst>
            <pc:docMk/>
            <pc:sldMk cId="3598630752" sldId="266"/>
            <ac:picMk id="5" creationId="{8A120FB4-AD73-D142-9AF2-1CCF15AD6E96}"/>
          </ac:picMkLst>
        </pc:picChg>
      </pc:sldChg>
      <pc:sldChg chg="addSp delSp modSp ord">
        <pc:chgData name="Omar Muniz" userId="S::omuniz2021@fau.edu::2878f833-c679-499b-9ea8-f074150298b7" providerId="AD" clId="Web-{875D140A-DEA4-4D93-9990-068A9B155D7F}" dt="2023-02-13T18:10:03.289" v="338" actId="20577"/>
        <pc:sldMkLst>
          <pc:docMk/>
          <pc:sldMk cId="57923769" sldId="271"/>
        </pc:sldMkLst>
        <pc:spChg chg="mod">
          <ac:chgData name="Omar Muniz" userId="S::omuniz2021@fau.edu::2878f833-c679-499b-9ea8-f074150298b7" providerId="AD" clId="Web-{875D140A-DEA4-4D93-9990-068A9B155D7F}" dt="2023-02-13T14:56:49.450" v="315" actId="14100"/>
          <ac:spMkLst>
            <pc:docMk/>
            <pc:sldMk cId="57923769" sldId="271"/>
            <ac:spMk id="2" creationId="{C5BB784A-198F-83CE-8867-D106900F0538}"/>
          </ac:spMkLst>
        </pc:spChg>
        <pc:spChg chg="add del mod">
          <ac:chgData name="Omar Muniz" userId="S::omuniz2021@fau.edu::2878f833-c679-499b-9ea8-f074150298b7" providerId="AD" clId="Web-{875D140A-DEA4-4D93-9990-068A9B155D7F}" dt="2023-02-13T18:10:03.289" v="338" actId="20577"/>
          <ac:spMkLst>
            <pc:docMk/>
            <pc:sldMk cId="57923769" sldId="271"/>
            <ac:spMk id="3" creationId="{3654CE5F-50AA-F940-08A4-83A32A4F3BED}"/>
          </ac:spMkLst>
        </pc:spChg>
        <pc:graphicFrameChg chg="add del">
          <ac:chgData name="Omar Muniz" userId="S::omuniz2021@fau.edu::2878f833-c679-499b-9ea8-f074150298b7" providerId="AD" clId="Web-{875D140A-DEA4-4D93-9990-068A9B155D7F}" dt="2023-02-13T14:54:54.963" v="299"/>
          <ac:graphicFrameMkLst>
            <pc:docMk/>
            <pc:sldMk cId="57923769" sldId="271"/>
            <ac:graphicFrameMk id="7" creationId="{D80A2449-C83C-C35D-F580-5A4EEE903ADD}"/>
          </ac:graphicFrameMkLst>
        </pc:graphicFrameChg>
        <pc:picChg chg="add mod">
          <ac:chgData name="Omar Muniz" userId="S::omuniz2021@fau.edu::2878f833-c679-499b-9ea8-f074150298b7" providerId="AD" clId="Web-{875D140A-DEA4-4D93-9990-068A9B155D7F}" dt="2023-02-13T14:35:49.649" v="1" actId="1076"/>
          <ac:picMkLst>
            <pc:docMk/>
            <pc:sldMk cId="57923769" sldId="271"/>
            <ac:picMk id="4" creationId="{EE532D11-2E7A-5102-5B8F-497636F56A34}"/>
          </ac:picMkLst>
        </pc:picChg>
        <pc:picChg chg="add del mod">
          <ac:chgData name="Omar Muniz" userId="S::omuniz2021@fau.edu::2878f833-c679-499b-9ea8-f074150298b7" providerId="AD" clId="Web-{875D140A-DEA4-4D93-9990-068A9B155D7F}" dt="2023-02-13T14:55:26.620" v="304"/>
          <ac:picMkLst>
            <pc:docMk/>
            <pc:sldMk cId="57923769" sldId="271"/>
            <ac:picMk id="5" creationId="{E2A725B4-923B-FA63-AD51-582C6EA8EEC5}"/>
          </ac:picMkLst>
        </pc:picChg>
        <pc:picChg chg="add mod">
          <ac:chgData name="Omar Muniz" userId="S::omuniz2021@fau.edu::2878f833-c679-499b-9ea8-f074150298b7" providerId="AD" clId="Web-{875D140A-DEA4-4D93-9990-068A9B155D7F}" dt="2023-02-13T14:57:17.763" v="320" actId="14100"/>
          <ac:picMkLst>
            <pc:docMk/>
            <pc:sldMk cId="57923769" sldId="271"/>
            <ac:picMk id="23" creationId="{D7F89219-21DF-0B64-DDBE-B15AAE0A0742}"/>
          </ac:picMkLst>
        </pc:picChg>
        <pc:picChg chg="add mod">
          <ac:chgData name="Omar Muniz" userId="S::omuniz2021@fau.edu::2878f833-c679-499b-9ea8-f074150298b7" providerId="AD" clId="Web-{875D140A-DEA4-4D93-9990-068A9B155D7F}" dt="2023-02-13T15:01:48.610" v="326" actId="1076"/>
          <ac:picMkLst>
            <pc:docMk/>
            <pc:sldMk cId="57923769" sldId="271"/>
            <ac:picMk id="24" creationId="{D14C729E-DAD0-2909-5729-6137D0DAB0BE}"/>
          </ac:picMkLst>
        </pc:picChg>
        <pc:picChg chg="add mod">
          <ac:chgData name="Omar Muniz" userId="S::omuniz2021@fau.edu::2878f833-c679-499b-9ea8-f074150298b7" providerId="AD" clId="Web-{875D140A-DEA4-4D93-9990-068A9B155D7F}" dt="2023-02-13T15:01:50.923" v="327" actId="1076"/>
          <ac:picMkLst>
            <pc:docMk/>
            <pc:sldMk cId="57923769" sldId="271"/>
            <ac:picMk id="25" creationId="{BAB61C62-3156-87D7-84F7-A331EC5BA275}"/>
          </ac:picMkLst>
        </pc:picChg>
      </pc:sldChg>
    </pc:docChg>
  </pc:docChgLst>
  <pc:docChgLst>
    <pc:chgData name="Joseph Lee" userId="S::josephlee2019@fau.edu::5dc74582-751e-4019-89a0-e15cb113b552" providerId="AD" clId="Web-{A993AA0D-9EF5-4065-8666-D8D37E01BF38}"/>
    <pc:docChg chg="modSld">
      <pc:chgData name="Joseph Lee" userId="S::josephlee2019@fau.edu::5dc74582-751e-4019-89a0-e15cb113b552" providerId="AD" clId="Web-{A993AA0D-9EF5-4065-8666-D8D37E01BF38}" dt="2023-02-12T20:21:03.139" v="410" actId="20577"/>
      <pc:docMkLst>
        <pc:docMk/>
      </pc:docMkLst>
      <pc:sldChg chg="modSp">
        <pc:chgData name="Joseph Lee" userId="S::josephlee2019@fau.edu::5dc74582-751e-4019-89a0-e15cb113b552" providerId="AD" clId="Web-{A993AA0D-9EF5-4065-8666-D8D37E01BF38}" dt="2023-02-12T20:17:29.290" v="360" actId="20577"/>
        <pc:sldMkLst>
          <pc:docMk/>
          <pc:sldMk cId="3116127403" sldId="257"/>
        </pc:sldMkLst>
        <pc:spChg chg="mod">
          <ac:chgData name="Joseph Lee" userId="S::josephlee2019@fau.edu::5dc74582-751e-4019-89a0-e15cb113b552" providerId="AD" clId="Web-{A993AA0D-9EF5-4065-8666-D8D37E01BF38}" dt="2023-02-12T20:17:29.290" v="360" actId="20577"/>
          <ac:spMkLst>
            <pc:docMk/>
            <pc:sldMk cId="3116127403" sldId="257"/>
            <ac:spMk id="3" creationId="{7F4D9075-B8D2-4794-C2C4-C8AADBACB91E}"/>
          </ac:spMkLst>
        </pc:spChg>
      </pc:sldChg>
      <pc:sldChg chg="modSp">
        <pc:chgData name="Joseph Lee" userId="S::josephlee2019@fau.edu::5dc74582-751e-4019-89a0-e15cb113b552" providerId="AD" clId="Web-{A993AA0D-9EF5-4065-8666-D8D37E01BF38}" dt="2023-02-12T20:21:03.139" v="410" actId="20577"/>
        <pc:sldMkLst>
          <pc:docMk/>
          <pc:sldMk cId="2176555268" sldId="259"/>
        </pc:sldMkLst>
        <pc:spChg chg="mod">
          <ac:chgData name="Joseph Lee" userId="S::josephlee2019@fau.edu::5dc74582-751e-4019-89a0-e15cb113b552" providerId="AD" clId="Web-{A993AA0D-9EF5-4065-8666-D8D37E01BF38}" dt="2023-02-12T20:21:03.139" v="410" actId="20577"/>
          <ac:spMkLst>
            <pc:docMk/>
            <pc:sldMk cId="2176555268" sldId="259"/>
            <ac:spMk id="3" creationId="{3654CE5F-50AA-F940-08A4-83A32A4F3BED}"/>
          </ac:spMkLst>
        </pc:spChg>
      </pc:sldChg>
    </pc:docChg>
  </pc:docChgLst>
  <pc:docChgLst>
    <pc:chgData name="Laura Casals" userId="S::lcasals2014@fau.edu::f572e759-e684-4345-91bb-e90ab3aba814" providerId="AD" clId="Web-{EF5E89BD-4081-4264-9ABE-F8274CDDF95D}"/>
    <pc:docChg chg="addSld modSld sldOrd">
      <pc:chgData name="Laura Casals" userId="S::lcasals2014@fau.edu::f572e759-e684-4345-91bb-e90ab3aba814" providerId="AD" clId="Web-{EF5E89BD-4081-4264-9ABE-F8274CDDF95D}" dt="2023-02-12T15:03:12.719" v="249"/>
      <pc:docMkLst>
        <pc:docMk/>
      </pc:docMkLst>
      <pc:sldChg chg="ord">
        <pc:chgData name="Laura Casals" userId="S::lcasals2014@fau.edu::f572e759-e684-4345-91bb-e90ab3aba814" providerId="AD" clId="Web-{EF5E89BD-4081-4264-9ABE-F8274CDDF95D}" dt="2023-02-12T14:56:24.306" v="184"/>
        <pc:sldMkLst>
          <pc:docMk/>
          <pc:sldMk cId="3270350065" sldId="258"/>
        </pc:sldMkLst>
      </pc:sldChg>
      <pc:sldChg chg="modSp">
        <pc:chgData name="Laura Casals" userId="S::lcasals2014@fau.edu::f572e759-e684-4345-91bb-e90ab3aba814" providerId="AD" clId="Web-{EF5E89BD-4081-4264-9ABE-F8274CDDF95D}" dt="2023-02-12T14:46:29.358" v="7" actId="20577"/>
        <pc:sldMkLst>
          <pc:docMk/>
          <pc:sldMk cId="2176555268" sldId="259"/>
        </pc:sldMkLst>
        <pc:spChg chg="mod">
          <ac:chgData name="Laura Casals" userId="S::lcasals2014@fau.edu::f572e759-e684-4345-91bb-e90ab3aba814" providerId="AD" clId="Web-{EF5E89BD-4081-4264-9ABE-F8274CDDF95D}" dt="2023-02-12T14:46:29.358" v="7" actId="20577"/>
          <ac:spMkLst>
            <pc:docMk/>
            <pc:sldMk cId="2176555268" sldId="259"/>
            <ac:spMk id="2" creationId="{C5BB784A-198F-83CE-8867-D106900F0538}"/>
          </ac:spMkLst>
        </pc:spChg>
      </pc:sldChg>
      <pc:sldChg chg="addSp delSp modSp new">
        <pc:chgData name="Laura Casals" userId="S::lcasals2014@fau.edu::f572e759-e684-4345-91bb-e90ab3aba814" providerId="AD" clId="Web-{EF5E89BD-4081-4264-9ABE-F8274CDDF95D}" dt="2023-02-12T14:51:19.066" v="134" actId="20577"/>
        <pc:sldMkLst>
          <pc:docMk/>
          <pc:sldMk cId="889966743" sldId="262"/>
        </pc:sldMkLst>
        <pc:spChg chg="mod">
          <ac:chgData name="Laura Casals" userId="S::lcasals2014@fau.edu::f572e759-e684-4345-91bb-e90ab3aba814" providerId="AD" clId="Web-{EF5E89BD-4081-4264-9ABE-F8274CDDF95D}" dt="2023-02-12T14:48:37.657" v="38" actId="20577"/>
          <ac:spMkLst>
            <pc:docMk/>
            <pc:sldMk cId="889966743" sldId="262"/>
            <ac:spMk id="2" creationId="{139D754E-172C-F0FE-DF30-48DA913BD0BD}"/>
          </ac:spMkLst>
        </pc:spChg>
        <pc:spChg chg="del">
          <ac:chgData name="Laura Casals" userId="S::lcasals2014@fau.edu::f572e759-e684-4345-91bb-e90ab3aba814" providerId="AD" clId="Web-{EF5E89BD-4081-4264-9ABE-F8274CDDF95D}" dt="2023-02-12T14:47:36.984" v="17"/>
          <ac:spMkLst>
            <pc:docMk/>
            <pc:sldMk cId="889966743" sldId="262"/>
            <ac:spMk id="3" creationId="{A98F050E-444F-A365-C03E-E2CFF2C29BC2}"/>
          </ac:spMkLst>
        </pc:spChg>
        <pc:spChg chg="add mod">
          <ac:chgData name="Laura Casals" userId="S::lcasals2014@fau.edu::f572e759-e684-4345-91bb-e90ab3aba814" providerId="AD" clId="Web-{EF5E89BD-4081-4264-9ABE-F8274CDDF95D}" dt="2023-02-12T14:51:19.066" v="134" actId="20577"/>
          <ac:spMkLst>
            <pc:docMk/>
            <pc:sldMk cId="889966743" sldId="262"/>
            <ac:spMk id="6" creationId="{8F333656-18B7-98FC-B577-116541C4B403}"/>
          </ac:spMkLst>
        </pc:spChg>
        <pc:picChg chg="add mod ord">
          <ac:chgData name="Laura Casals" userId="S::lcasals2014@fau.edu::f572e759-e684-4345-91bb-e90ab3aba814" providerId="AD" clId="Web-{EF5E89BD-4081-4264-9ABE-F8274CDDF95D}" dt="2023-02-12T14:48:54.111" v="44" actId="1076"/>
          <ac:picMkLst>
            <pc:docMk/>
            <pc:sldMk cId="889966743" sldId="262"/>
            <ac:picMk id="4" creationId="{0ADA4CCF-1081-1C23-EF0B-85C76D568423}"/>
          </ac:picMkLst>
        </pc:picChg>
        <pc:picChg chg="add mod">
          <ac:chgData name="Laura Casals" userId="S::lcasals2014@fau.edu::f572e759-e684-4345-91bb-e90ab3aba814" providerId="AD" clId="Web-{EF5E89BD-4081-4264-9ABE-F8274CDDF95D}" dt="2023-02-12T14:47:59.391" v="20" actId="1076"/>
          <ac:picMkLst>
            <pc:docMk/>
            <pc:sldMk cId="889966743" sldId="262"/>
            <ac:picMk id="5" creationId="{5A7CEF05-D8AA-BF62-CA94-ACAAB41EB02B}"/>
          </ac:picMkLst>
        </pc:picChg>
      </pc:sldChg>
      <pc:sldChg chg="addSp delSp modSp new">
        <pc:chgData name="Laura Casals" userId="S::lcasals2014@fau.edu::f572e759-e684-4345-91bb-e90ab3aba814" providerId="AD" clId="Web-{EF5E89BD-4081-4264-9ABE-F8274CDDF95D}" dt="2023-02-12T14:54:28.929" v="174"/>
        <pc:sldMkLst>
          <pc:docMk/>
          <pc:sldMk cId="3198791616" sldId="263"/>
        </pc:sldMkLst>
        <pc:spChg chg="mod">
          <ac:chgData name="Laura Casals" userId="S::lcasals2014@fau.edu::f572e759-e684-4345-91bb-e90ab3aba814" providerId="AD" clId="Web-{EF5E89BD-4081-4264-9ABE-F8274CDDF95D}" dt="2023-02-12T14:51:58.551" v="157" actId="20577"/>
          <ac:spMkLst>
            <pc:docMk/>
            <pc:sldMk cId="3198791616" sldId="263"/>
            <ac:spMk id="2" creationId="{CBAE2CAD-E54A-F1AD-BEB4-B7D3162F6935}"/>
          </ac:spMkLst>
        </pc:spChg>
        <pc:spChg chg="del">
          <ac:chgData name="Laura Casals" userId="S::lcasals2014@fau.edu::f572e759-e684-4345-91bb-e90ab3aba814" providerId="AD" clId="Web-{EF5E89BD-4081-4264-9ABE-F8274CDDF95D}" dt="2023-02-12T14:51:34.035" v="136"/>
          <ac:spMkLst>
            <pc:docMk/>
            <pc:sldMk cId="3198791616" sldId="263"/>
            <ac:spMk id="3" creationId="{0E464941-2CE7-6D33-1BC6-500E128C8B84}"/>
          </ac:spMkLst>
        </pc:spChg>
        <pc:picChg chg="add mod ord">
          <ac:chgData name="Laura Casals" userId="S::lcasals2014@fau.edu::f572e759-e684-4345-91bb-e90ab3aba814" providerId="AD" clId="Web-{EF5E89BD-4081-4264-9ABE-F8274CDDF95D}" dt="2023-02-12T14:51:34.035" v="136"/>
          <ac:picMkLst>
            <pc:docMk/>
            <pc:sldMk cId="3198791616" sldId="263"/>
            <ac:picMk id="4" creationId="{6E19FD05-286E-38BA-B3EB-4D6DDC211381}"/>
          </ac:picMkLst>
        </pc:picChg>
        <pc:picChg chg="add">
          <ac:chgData name="Laura Casals" userId="S::lcasals2014@fau.edu::f572e759-e684-4345-91bb-e90ab3aba814" providerId="AD" clId="Web-{EF5E89BD-4081-4264-9ABE-F8274CDDF95D}" dt="2023-02-12T14:54:28.929" v="174"/>
          <ac:picMkLst>
            <pc:docMk/>
            <pc:sldMk cId="3198791616" sldId="263"/>
            <ac:picMk id="6" creationId="{F2E35125-83B2-EE0B-5BF4-3726EFA378A6}"/>
          </ac:picMkLst>
        </pc:picChg>
      </pc:sldChg>
      <pc:sldChg chg="addSp delSp modSp new">
        <pc:chgData name="Laura Casals" userId="S::lcasals2014@fau.edu::f572e759-e684-4345-91bb-e90ab3aba814" providerId="AD" clId="Web-{EF5E89BD-4081-4264-9ABE-F8274CDDF95D}" dt="2023-02-12T14:54:31.851" v="175"/>
        <pc:sldMkLst>
          <pc:docMk/>
          <pc:sldMk cId="4048357460" sldId="264"/>
        </pc:sldMkLst>
        <pc:spChg chg="mod">
          <ac:chgData name="Laura Casals" userId="S::lcasals2014@fau.edu::f572e759-e684-4345-91bb-e90ab3aba814" providerId="AD" clId="Web-{EF5E89BD-4081-4264-9ABE-F8274CDDF95D}" dt="2023-02-12T14:54:16.694" v="171" actId="20577"/>
          <ac:spMkLst>
            <pc:docMk/>
            <pc:sldMk cId="4048357460" sldId="264"/>
            <ac:spMk id="2" creationId="{83CB527A-1F1B-3A57-7E9B-28D8BD3AA7F6}"/>
          </ac:spMkLst>
        </pc:spChg>
        <pc:spChg chg="del">
          <ac:chgData name="Laura Casals" userId="S::lcasals2014@fau.edu::f572e759-e684-4345-91bb-e90ab3aba814" providerId="AD" clId="Web-{EF5E89BD-4081-4264-9ABE-F8274CDDF95D}" dt="2023-02-12T14:52:07.989" v="159"/>
          <ac:spMkLst>
            <pc:docMk/>
            <pc:sldMk cId="4048357460" sldId="264"/>
            <ac:spMk id="3" creationId="{5FB3C000-526B-A132-AE37-FF9B02F37FAD}"/>
          </ac:spMkLst>
        </pc:spChg>
        <pc:spChg chg="add del mod">
          <ac:chgData name="Laura Casals" userId="S::lcasals2014@fau.edu::f572e759-e684-4345-91bb-e90ab3aba814" providerId="AD" clId="Web-{EF5E89BD-4081-4264-9ABE-F8274CDDF95D}" dt="2023-02-12T14:53:58.382" v="161"/>
          <ac:spMkLst>
            <pc:docMk/>
            <pc:sldMk cId="4048357460" sldId="264"/>
            <ac:spMk id="6" creationId="{235F1D15-B2DA-0E58-68CC-C1FCB3605A83}"/>
          </ac:spMkLst>
        </pc:spChg>
        <pc:picChg chg="add del mod ord">
          <ac:chgData name="Laura Casals" userId="S::lcasals2014@fau.edu::f572e759-e684-4345-91bb-e90ab3aba814" providerId="AD" clId="Web-{EF5E89BD-4081-4264-9ABE-F8274CDDF95D}" dt="2023-02-12T14:52:11.333" v="160"/>
          <ac:picMkLst>
            <pc:docMk/>
            <pc:sldMk cId="4048357460" sldId="264"/>
            <ac:picMk id="4" creationId="{08E0BBC2-A13E-20AE-B09D-2EC8B8AB4DCF}"/>
          </ac:picMkLst>
        </pc:picChg>
        <pc:picChg chg="add mod ord">
          <ac:chgData name="Laura Casals" userId="S::lcasals2014@fau.edu::f572e759-e684-4345-91bb-e90ab3aba814" providerId="AD" clId="Web-{EF5E89BD-4081-4264-9ABE-F8274CDDF95D}" dt="2023-02-12T14:54:19.976" v="173" actId="1076"/>
          <ac:picMkLst>
            <pc:docMk/>
            <pc:sldMk cId="4048357460" sldId="264"/>
            <ac:picMk id="7" creationId="{F761A645-14B3-A665-EEE2-44BA67B5D54C}"/>
          </ac:picMkLst>
        </pc:picChg>
        <pc:picChg chg="add">
          <ac:chgData name="Laura Casals" userId="S::lcasals2014@fau.edu::f572e759-e684-4345-91bb-e90ab3aba814" providerId="AD" clId="Web-{EF5E89BD-4081-4264-9ABE-F8274CDDF95D}" dt="2023-02-12T14:54:31.851" v="175"/>
          <ac:picMkLst>
            <pc:docMk/>
            <pc:sldMk cId="4048357460" sldId="264"/>
            <ac:picMk id="9" creationId="{F3117242-B5C4-ECC4-4DA8-89DE8260745A}"/>
          </ac:picMkLst>
        </pc:picChg>
      </pc:sldChg>
      <pc:sldChg chg="addSp delSp modSp new">
        <pc:chgData name="Laura Casals" userId="S::lcasals2014@fau.edu::f572e759-e684-4345-91bb-e90ab3aba814" providerId="AD" clId="Web-{EF5E89BD-4081-4264-9ABE-F8274CDDF95D}" dt="2023-02-12T15:00:50.264" v="243"/>
        <pc:sldMkLst>
          <pc:docMk/>
          <pc:sldMk cId="3117932636" sldId="265"/>
        </pc:sldMkLst>
        <pc:spChg chg="del">
          <ac:chgData name="Laura Casals" userId="S::lcasals2014@fau.edu::f572e759-e684-4345-91bb-e90ab3aba814" providerId="AD" clId="Web-{EF5E89BD-4081-4264-9ABE-F8274CDDF95D}" dt="2023-02-12T14:55:51.415" v="179"/>
          <ac:spMkLst>
            <pc:docMk/>
            <pc:sldMk cId="3117932636" sldId="265"/>
            <ac:spMk id="2" creationId="{C293767F-09C4-B2D9-8CF3-ED067FF4014B}"/>
          </ac:spMkLst>
        </pc:spChg>
        <pc:spChg chg="del">
          <ac:chgData name="Laura Casals" userId="S::lcasals2014@fau.edu::f572e759-e684-4345-91bb-e90ab3aba814" providerId="AD" clId="Web-{EF5E89BD-4081-4264-9ABE-F8274CDDF95D}" dt="2023-02-12T14:55:53.759" v="180"/>
          <ac:spMkLst>
            <pc:docMk/>
            <pc:sldMk cId="3117932636" sldId="265"/>
            <ac:spMk id="3" creationId="{1E4B51EB-0251-142B-63ED-7E27CA8D70AE}"/>
          </ac:spMkLst>
        </pc:spChg>
        <pc:spChg chg="add del">
          <ac:chgData name="Laura Casals" userId="S::lcasals2014@fau.edu::f572e759-e684-4345-91bb-e90ab3aba814" providerId="AD" clId="Web-{EF5E89BD-4081-4264-9ABE-F8274CDDF95D}" dt="2023-02-12T14:55:49.009" v="178"/>
          <ac:spMkLst>
            <pc:docMk/>
            <pc:sldMk cId="3117932636" sldId="265"/>
            <ac:spMk id="4" creationId="{C637754F-DFE3-A8D1-ED95-13ECF4F45D71}"/>
          </ac:spMkLst>
        </pc:spChg>
        <pc:spChg chg="add del">
          <ac:chgData name="Laura Casals" userId="S::lcasals2014@fau.edu::f572e759-e684-4345-91bb-e90ab3aba814" providerId="AD" clId="Web-{EF5E89BD-4081-4264-9ABE-F8274CDDF95D}" dt="2023-02-12T14:55:49.009" v="178"/>
          <ac:spMkLst>
            <pc:docMk/>
            <pc:sldMk cId="3117932636" sldId="265"/>
            <ac:spMk id="5" creationId="{7B2070EC-803E-0CE1-725D-E2427CC17EF4}"/>
          </ac:spMkLst>
        </pc:spChg>
        <pc:spChg chg="add del">
          <ac:chgData name="Laura Casals" userId="S::lcasals2014@fau.edu::f572e759-e684-4345-91bb-e90ab3aba814" providerId="AD" clId="Web-{EF5E89BD-4081-4264-9ABE-F8274CDDF95D}" dt="2023-02-12T14:55:49.009" v="178"/>
          <ac:spMkLst>
            <pc:docMk/>
            <pc:sldMk cId="3117932636" sldId="265"/>
            <ac:spMk id="7" creationId="{2FDD407F-B199-0F7E-5BAC-2EDA78B76DB0}"/>
          </ac:spMkLst>
        </pc:spChg>
        <pc:spChg chg="add del">
          <ac:chgData name="Laura Casals" userId="S::lcasals2014@fau.edu::f572e759-e684-4345-91bb-e90ab3aba814" providerId="AD" clId="Web-{EF5E89BD-4081-4264-9ABE-F8274CDDF95D}" dt="2023-02-12T14:55:49.009" v="178"/>
          <ac:spMkLst>
            <pc:docMk/>
            <pc:sldMk cId="3117932636" sldId="265"/>
            <ac:spMk id="9" creationId="{A19B39C2-6E04-A2B7-27DC-2490B53870AD}"/>
          </ac:spMkLst>
        </pc:spChg>
        <pc:spChg chg="add del">
          <ac:chgData name="Laura Casals" userId="S::lcasals2014@fau.edu::f572e759-e684-4345-91bb-e90ab3aba814" providerId="AD" clId="Web-{EF5E89BD-4081-4264-9ABE-F8274CDDF95D}" dt="2023-02-12T14:55:49.009" v="178"/>
          <ac:spMkLst>
            <pc:docMk/>
            <pc:sldMk cId="3117932636" sldId="265"/>
            <ac:spMk id="11" creationId="{AF224644-6D24-97D3-31DF-A882B2A94B6B}"/>
          </ac:spMkLst>
        </pc:spChg>
        <pc:spChg chg="add mod">
          <ac:chgData name="Laura Casals" userId="S::lcasals2014@fau.edu::f572e759-e684-4345-91bb-e90ab3aba814" providerId="AD" clId="Web-{EF5E89BD-4081-4264-9ABE-F8274CDDF95D}" dt="2023-02-12T14:59:49.185" v="232" actId="1076"/>
          <ac:spMkLst>
            <pc:docMk/>
            <pc:sldMk cId="3117932636" sldId="265"/>
            <ac:spMk id="12" creationId="{C637754F-DFE3-A8D1-ED95-13ECF4F45D71}"/>
          </ac:spMkLst>
        </pc:spChg>
        <pc:spChg chg="add del">
          <ac:chgData name="Laura Casals" userId="S::lcasals2014@fau.edu::f572e759-e684-4345-91bb-e90ab3aba814" providerId="AD" clId="Web-{EF5E89BD-4081-4264-9ABE-F8274CDDF95D}" dt="2023-02-12T14:59:37.028" v="227"/>
          <ac:spMkLst>
            <pc:docMk/>
            <pc:sldMk cId="3117932636" sldId="265"/>
            <ac:spMk id="13" creationId="{7B2070EC-803E-0CE1-725D-E2427CC17EF4}"/>
          </ac:spMkLst>
        </pc:spChg>
        <pc:spChg chg="add">
          <ac:chgData name="Laura Casals" userId="S::lcasals2014@fau.edu::f572e759-e684-4345-91bb-e90ab3aba814" providerId="AD" clId="Web-{EF5E89BD-4081-4264-9ABE-F8274CDDF95D}" dt="2023-02-12T14:55:54.634" v="181"/>
          <ac:spMkLst>
            <pc:docMk/>
            <pc:sldMk cId="3117932636" sldId="265"/>
            <ac:spMk id="15" creationId="{2FDD407F-B199-0F7E-5BAC-2EDA78B76DB0}"/>
          </ac:spMkLst>
        </pc:spChg>
        <pc:spChg chg="add del">
          <ac:chgData name="Laura Casals" userId="S::lcasals2014@fau.edu::f572e759-e684-4345-91bb-e90ab3aba814" providerId="AD" clId="Web-{EF5E89BD-4081-4264-9ABE-F8274CDDF95D}" dt="2023-02-12T15:00:50.264" v="243"/>
          <ac:spMkLst>
            <pc:docMk/>
            <pc:sldMk cId="3117932636" sldId="265"/>
            <ac:spMk id="17" creationId="{A19B39C2-6E04-A2B7-27DC-2490B53870AD}"/>
          </ac:spMkLst>
        </pc:spChg>
        <pc:spChg chg="add mod">
          <ac:chgData name="Laura Casals" userId="S::lcasals2014@fau.edu::f572e759-e684-4345-91bb-e90ab3aba814" providerId="AD" clId="Web-{EF5E89BD-4081-4264-9ABE-F8274CDDF95D}" dt="2023-02-12T15:00:49.248" v="242" actId="20577"/>
          <ac:spMkLst>
            <pc:docMk/>
            <pc:sldMk cId="3117932636" sldId="265"/>
            <ac:spMk id="19" creationId="{AF224644-6D24-97D3-31DF-A882B2A94B6B}"/>
          </ac:spMkLst>
        </pc:spChg>
        <pc:picChg chg="add del">
          <ac:chgData name="Laura Casals" userId="S::lcasals2014@fau.edu::f572e759-e684-4345-91bb-e90ab3aba814" providerId="AD" clId="Web-{EF5E89BD-4081-4264-9ABE-F8274CDDF95D}" dt="2023-02-12T14:55:49.009" v="178"/>
          <ac:picMkLst>
            <pc:docMk/>
            <pc:sldMk cId="3117932636" sldId="265"/>
            <ac:picMk id="6" creationId="{1292AFCF-12A9-AD1C-BCE2-FA2F231377B5}"/>
          </ac:picMkLst>
        </pc:picChg>
        <pc:picChg chg="add del">
          <ac:chgData name="Laura Casals" userId="S::lcasals2014@fau.edu::f572e759-e684-4345-91bb-e90ab3aba814" providerId="AD" clId="Web-{EF5E89BD-4081-4264-9ABE-F8274CDDF95D}" dt="2023-02-12T14:55:49.009" v="178"/>
          <ac:picMkLst>
            <pc:docMk/>
            <pc:sldMk cId="3117932636" sldId="265"/>
            <ac:picMk id="8" creationId="{15493B70-C89F-6E77-2177-91B99EB2D0C3}"/>
          </ac:picMkLst>
        </pc:picChg>
        <pc:picChg chg="add del">
          <ac:chgData name="Laura Casals" userId="S::lcasals2014@fau.edu::f572e759-e684-4345-91bb-e90ab3aba814" providerId="AD" clId="Web-{EF5E89BD-4081-4264-9ABE-F8274CDDF95D}" dt="2023-02-12T14:55:49.009" v="178"/>
          <ac:picMkLst>
            <pc:docMk/>
            <pc:sldMk cId="3117932636" sldId="265"/>
            <ac:picMk id="10" creationId="{962EF5F9-770C-8CE6-1FBD-118D84B1CCB8}"/>
          </ac:picMkLst>
        </pc:picChg>
        <pc:picChg chg="add del">
          <ac:chgData name="Laura Casals" userId="S::lcasals2014@fau.edu::f572e759-e684-4345-91bb-e90ab3aba814" providerId="AD" clId="Web-{EF5E89BD-4081-4264-9ABE-F8274CDDF95D}" dt="2023-02-12T14:57:13.323" v="197"/>
          <ac:picMkLst>
            <pc:docMk/>
            <pc:sldMk cId="3117932636" sldId="265"/>
            <ac:picMk id="14" creationId="{1292AFCF-12A9-AD1C-BCE2-FA2F231377B5}"/>
          </ac:picMkLst>
        </pc:picChg>
        <pc:picChg chg="add del">
          <ac:chgData name="Laura Casals" userId="S::lcasals2014@fau.edu::f572e759-e684-4345-91bb-e90ab3aba814" providerId="AD" clId="Web-{EF5E89BD-4081-4264-9ABE-F8274CDDF95D}" dt="2023-02-12T14:57:14.666" v="199"/>
          <ac:picMkLst>
            <pc:docMk/>
            <pc:sldMk cId="3117932636" sldId="265"/>
            <ac:picMk id="16" creationId="{15493B70-C89F-6E77-2177-91B99EB2D0C3}"/>
          </ac:picMkLst>
        </pc:picChg>
        <pc:picChg chg="add del">
          <ac:chgData name="Laura Casals" userId="S::lcasals2014@fau.edu::f572e759-e684-4345-91bb-e90ab3aba814" providerId="AD" clId="Web-{EF5E89BD-4081-4264-9ABE-F8274CDDF95D}" dt="2023-02-12T14:57:14.166" v="198"/>
          <ac:picMkLst>
            <pc:docMk/>
            <pc:sldMk cId="3117932636" sldId="265"/>
            <ac:picMk id="18" creationId="{962EF5F9-770C-8CE6-1FBD-118D84B1CCB8}"/>
          </ac:picMkLst>
        </pc:picChg>
        <pc:picChg chg="add del mod">
          <ac:chgData name="Laura Casals" userId="S::lcasals2014@fau.edu::f572e759-e684-4345-91bb-e90ab3aba814" providerId="AD" clId="Web-{EF5E89BD-4081-4264-9ABE-F8274CDDF95D}" dt="2023-02-12T14:57:15.557" v="200"/>
          <ac:picMkLst>
            <pc:docMk/>
            <pc:sldMk cId="3117932636" sldId="265"/>
            <ac:picMk id="20" creationId="{5F1A3623-84DB-2D61-5EE8-DDB7597AF89B}"/>
          </ac:picMkLst>
        </pc:picChg>
        <pc:picChg chg="add mod modCrop">
          <ac:chgData name="Laura Casals" userId="S::lcasals2014@fau.edu::f572e759-e684-4345-91bb-e90ab3aba814" providerId="AD" clId="Web-{EF5E89BD-4081-4264-9ABE-F8274CDDF95D}" dt="2023-02-12T14:59:51.216" v="233" actId="1076"/>
          <ac:picMkLst>
            <pc:docMk/>
            <pc:sldMk cId="3117932636" sldId="265"/>
            <ac:picMk id="21" creationId="{451A7C3D-D46A-411B-5767-C657FE0B4790}"/>
          </ac:picMkLst>
        </pc:picChg>
      </pc:sldChg>
      <pc:sldChg chg="addSp delSp modSp new">
        <pc:chgData name="Laura Casals" userId="S::lcasals2014@fau.edu::f572e759-e684-4345-91bb-e90ab3aba814" providerId="AD" clId="Web-{EF5E89BD-4081-4264-9ABE-F8274CDDF95D}" dt="2023-02-12T15:01:59.078" v="245" actId="20577"/>
        <pc:sldMkLst>
          <pc:docMk/>
          <pc:sldMk cId="3598630752" sldId="266"/>
        </pc:sldMkLst>
        <pc:spChg chg="mod">
          <ac:chgData name="Laura Casals" userId="S::lcasals2014@fau.edu::f572e759-e684-4345-91bb-e90ab3aba814" providerId="AD" clId="Web-{EF5E89BD-4081-4264-9ABE-F8274CDDF95D}" dt="2023-02-12T15:01:59.078" v="245" actId="20577"/>
          <ac:spMkLst>
            <pc:docMk/>
            <pc:sldMk cId="3598630752" sldId="266"/>
            <ac:spMk id="2" creationId="{730F9081-4A33-7EAA-509C-4F76636D2E16}"/>
          </ac:spMkLst>
        </pc:spChg>
        <pc:spChg chg="del">
          <ac:chgData name="Laura Casals" userId="S::lcasals2014@fau.edu::f572e759-e684-4345-91bb-e90ab3aba814" providerId="AD" clId="Web-{EF5E89BD-4081-4264-9ABE-F8274CDDF95D}" dt="2023-02-12T14:56:45.478" v="189"/>
          <ac:spMkLst>
            <pc:docMk/>
            <pc:sldMk cId="3598630752" sldId="266"/>
            <ac:spMk id="3" creationId="{1D49C44B-0B04-15BD-77AA-9A89C360BFB7}"/>
          </ac:spMkLst>
        </pc:spChg>
        <pc:picChg chg="add mod">
          <ac:chgData name="Laura Casals" userId="S::lcasals2014@fau.edu::f572e759-e684-4345-91bb-e90ab3aba814" providerId="AD" clId="Web-{EF5E89BD-4081-4264-9ABE-F8274CDDF95D}" dt="2023-02-12T14:56:57.682" v="196" actId="1076"/>
          <ac:picMkLst>
            <pc:docMk/>
            <pc:sldMk cId="3598630752" sldId="266"/>
            <ac:picMk id="4" creationId="{317AD4B3-001B-B4C9-1CCB-EFCB372C4C5D}"/>
          </ac:picMkLst>
        </pc:picChg>
      </pc:sldChg>
      <pc:sldChg chg="addSp delSp modSp new">
        <pc:chgData name="Laura Casals" userId="S::lcasals2014@fau.edu::f572e759-e684-4345-91bb-e90ab3aba814" providerId="AD" clId="Web-{EF5E89BD-4081-4264-9ABE-F8274CDDF95D}" dt="2023-02-12T14:57:52.480" v="216" actId="1076"/>
        <pc:sldMkLst>
          <pc:docMk/>
          <pc:sldMk cId="902650666" sldId="267"/>
        </pc:sldMkLst>
        <pc:spChg chg="mod">
          <ac:chgData name="Laura Casals" userId="S::lcasals2014@fau.edu::f572e759-e684-4345-91bb-e90ab3aba814" providerId="AD" clId="Web-{EF5E89BD-4081-4264-9ABE-F8274CDDF95D}" dt="2023-02-12T14:57:29.026" v="204" actId="14100"/>
          <ac:spMkLst>
            <pc:docMk/>
            <pc:sldMk cId="902650666" sldId="267"/>
            <ac:spMk id="2" creationId="{5286AB29-83BA-6B8A-5409-52738C5D82A5}"/>
          </ac:spMkLst>
        </pc:spChg>
        <pc:spChg chg="del">
          <ac:chgData name="Laura Casals" userId="S::lcasals2014@fau.edu::f572e759-e684-4345-91bb-e90ab3aba814" providerId="AD" clId="Web-{EF5E89BD-4081-4264-9ABE-F8274CDDF95D}" dt="2023-02-12T14:57:31.573" v="205"/>
          <ac:spMkLst>
            <pc:docMk/>
            <pc:sldMk cId="902650666" sldId="267"/>
            <ac:spMk id="3" creationId="{E094F9E0-5B97-A265-BF78-63FF234EBDAB}"/>
          </ac:spMkLst>
        </pc:spChg>
        <pc:picChg chg="add mod">
          <ac:chgData name="Laura Casals" userId="S::lcasals2014@fau.edu::f572e759-e684-4345-91bb-e90ab3aba814" providerId="AD" clId="Web-{EF5E89BD-4081-4264-9ABE-F8274CDDF95D}" dt="2023-02-12T14:57:52.480" v="216" actId="1076"/>
          <ac:picMkLst>
            <pc:docMk/>
            <pc:sldMk cId="902650666" sldId="267"/>
            <ac:picMk id="4" creationId="{5ECF0043-81BF-0B48-6676-C3C2C35F30EE}"/>
          </ac:picMkLst>
        </pc:picChg>
      </pc:sldChg>
      <pc:sldChg chg="addSp delSp new">
        <pc:chgData name="Laura Casals" userId="S::lcasals2014@fau.edu::f572e759-e684-4345-91bb-e90ab3aba814" providerId="AD" clId="Web-{EF5E89BD-4081-4264-9ABE-F8274CDDF95D}" dt="2023-02-12T15:03:12.719" v="249"/>
        <pc:sldMkLst>
          <pc:docMk/>
          <pc:sldMk cId="2637775245" sldId="268"/>
        </pc:sldMkLst>
        <pc:spChg chg="del">
          <ac:chgData name="Laura Casals" userId="S::lcasals2014@fau.edu::f572e759-e684-4345-91bb-e90ab3aba814" providerId="AD" clId="Web-{EF5E89BD-4081-4264-9ABE-F8274CDDF95D}" dt="2023-02-12T15:03:09.641" v="247"/>
          <ac:spMkLst>
            <pc:docMk/>
            <pc:sldMk cId="2637775245" sldId="268"/>
            <ac:spMk id="2" creationId="{565D3D1B-51FD-7AAC-D58D-C7999D41AC46}"/>
          </ac:spMkLst>
        </pc:spChg>
        <pc:spChg chg="del">
          <ac:chgData name="Laura Casals" userId="S::lcasals2014@fau.edu::f572e759-e684-4345-91bb-e90ab3aba814" providerId="AD" clId="Web-{EF5E89BD-4081-4264-9ABE-F8274CDDF95D}" dt="2023-02-12T15:03:11.860" v="248"/>
          <ac:spMkLst>
            <pc:docMk/>
            <pc:sldMk cId="2637775245" sldId="268"/>
            <ac:spMk id="3" creationId="{DA1A4A17-FD14-3549-919E-EA37B3CDFD91}"/>
          </ac:spMkLst>
        </pc:spChg>
        <pc:spChg chg="add">
          <ac:chgData name="Laura Casals" userId="S::lcasals2014@fau.edu::f572e759-e684-4345-91bb-e90ab3aba814" providerId="AD" clId="Web-{EF5E89BD-4081-4264-9ABE-F8274CDDF95D}" dt="2023-02-12T15:03:12.719" v="249"/>
          <ac:spMkLst>
            <pc:docMk/>
            <pc:sldMk cId="2637775245" sldId="268"/>
            <ac:spMk id="4" creationId="{22EA51F9-49C7-B6F8-143B-7007F11717AA}"/>
          </ac:spMkLst>
        </pc:spChg>
        <pc:picChg chg="add">
          <ac:chgData name="Laura Casals" userId="S::lcasals2014@fau.edu::f572e759-e684-4345-91bb-e90ab3aba814" providerId="AD" clId="Web-{EF5E89BD-4081-4264-9ABE-F8274CDDF95D}" dt="2023-02-12T15:03:12.719" v="249"/>
          <ac:picMkLst>
            <pc:docMk/>
            <pc:sldMk cId="2637775245" sldId="268"/>
            <ac:picMk id="5" creationId="{21A900F2-911B-62F1-BBFE-A7E6A91C01D5}"/>
          </ac:picMkLst>
        </pc:picChg>
        <pc:picChg chg="add">
          <ac:chgData name="Laura Casals" userId="S::lcasals2014@fau.edu::f572e759-e684-4345-91bb-e90ab3aba814" providerId="AD" clId="Web-{EF5E89BD-4081-4264-9ABE-F8274CDDF95D}" dt="2023-02-12T15:03:12.719" v="249"/>
          <ac:picMkLst>
            <pc:docMk/>
            <pc:sldMk cId="2637775245" sldId="268"/>
            <ac:picMk id="6" creationId="{D4A655AF-3B35-2E72-39CE-724CD7304427}"/>
          </ac:picMkLst>
        </pc:picChg>
        <pc:picChg chg="add">
          <ac:chgData name="Laura Casals" userId="S::lcasals2014@fau.edu::f572e759-e684-4345-91bb-e90ab3aba814" providerId="AD" clId="Web-{EF5E89BD-4081-4264-9ABE-F8274CDDF95D}" dt="2023-02-12T15:03:12.719" v="249"/>
          <ac:picMkLst>
            <pc:docMk/>
            <pc:sldMk cId="2637775245" sldId="268"/>
            <ac:picMk id="7" creationId="{DDB2FADB-C1F0-9812-FEF8-7F878A50671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EE1F7B-3EFE-46BA-B309-0AC8A63C8F6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DFB1733-695A-4911-8FE1-741F80EADC42}">
      <dgm:prSet phldrT="[Text]" phldr="0"/>
      <dgm:spPr/>
      <dgm:t>
        <a:bodyPr/>
        <a:lstStyle/>
        <a:p>
          <a:pPr rtl="0"/>
          <a:r>
            <a:rPr lang="en-US">
              <a:latin typeface="Century Schoolbook" panose="02040604050505020304"/>
            </a:rPr>
            <a:t>Docx</a:t>
          </a:r>
          <a:endParaRPr lang="en-US"/>
        </a:p>
      </dgm:t>
    </dgm:pt>
    <dgm:pt modelId="{451D9966-2B2B-40EE-9473-938ACA05614B}" type="parTrans" cxnId="{164F535E-FC70-43FF-A975-1C94140BB562}">
      <dgm:prSet/>
      <dgm:spPr/>
      <dgm:t>
        <a:bodyPr/>
        <a:lstStyle/>
        <a:p>
          <a:endParaRPr lang="en-US"/>
        </a:p>
      </dgm:t>
    </dgm:pt>
    <dgm:pt modelId="{DE3B5AD5-3300-42B1-A0B2-71C8D2ED3436}" type="sibTrans" cxnId="{164F535E-FC70-43FF-A975-1C94140BB562}">
      <dgm:prSet/>
      <dgm:spPr/>
      <dgm:t>
        <a:bodyPr/>
        <a:lstStyle/>
        <a:p>
          <a:endParaRPr lang="en-US"/>
        </a:p>
      </dgm:t>
    </dgm:pt>
    <dgm:pt modelId="{18162B72-5558-4039-B641-8CDE09151365}">
      <dgm:prSet phldrT="[Text]" phldr="0"/>
      <dgm:spPr/>
      <dgm:t>
        <a:bodyPr/>
        <a:lstStyle/>
        <a:p>
          <a:r>
            <a:rPr lang="en-US">
              <a:latin typeface="Century Schoolbook" panose="02040604050505020304"/>
            </a:rPr>
            <a:t>PPT</a:t>
          </a:r>
          <a:endParaRPr lang="en-US"/>
        </a:p>
      </dgm:t>
    </dgm:pt>
    <dgm:pt modelId="{13CE01AC-65D3-482C-9825-C37AC1BF0102}" type="parTrans" cxnId="{6887866F-A509-4CD5-B648-AA64CC8095C5}">
      <dgm:prSet/>
      <dgm:spPr/>
      <dgm:t>
        <a:bodyPr/>
        <a:lstStyle/>
        <a:p>
          <a:endParaRPr lang="en-US"/>
        </a:p>
      </dgm:t>
    </dgm:pt>
    <dgm:pt modelId="{9CEC2143-0855-457D-8E5B-782CAB6DDB0B}" type="sibTrans" cxnId="{6887866F-A509-4CD5-B648-AA64CC8095C5}">
      <dgm:prSet/>
      <dgm:spPr/>
      <dgm:t>
        <a:bodyPr/>
        <a:lstStyle/>
        <a:p>
          <a:endParaRPr lang="en-US"/>
        </a:p>
      </dgm:t>
    </dgm:pt>
    <dgm:pt modelId="{A49143B6-AA5E-4E1A-B335-932AE1744764}" type="pres">
      <dgm:prSet presAssocID="{D7EE1F7B-3EFE-46BA-B309-0AC8A63C8F63}" presName="diagram" presStyleCnt="0">
        <dgm:presLayoutVars>
          <dgm:dir/>
          <dgm:resizeHandles val="exact"/>
        </dgm:presLayoutVars>
      </dgm:prSet>
      <dgm:spPr/>
    </dgm:pt>
    <dgm:pt modelId="{80EB6FB9-2401-4EC4-8895-85B55B5CD9E1}" type="pres">
      <dgm:prSet presAssocID="{5DFB1733-695A-4911-8FE1-741F80EADC42}" presName="node" presStyleLbl="node1" presStyleIdx="0" presStyleCnt="2">
        <dgm:presLayoutVars>
          <dgm:bulletEnabled val="1"/>
        </dgm:presLayoutVars>
      </dgm:prSet>
      <dgm:spPr/>
    </dgm:pt>
    <dgm:pt modelId="{D675D128-6A65-410E-9868-645D69F65031}" type="pres">
      <dgm:prSet presAssocID="{DE3B5AD5-3300-42B1-A0B2-71C8D2ED3436}" presName="sibTrans" presStyleCnt="0"/>
      <dgm:spPr/>
    </dgm:pt>
    <dgm:pt modelId="{24A59159-0CE7-4BE2-963C-9A57EBD880F3}" type="pres">
      <dgm:prSet presAssocID="{18162B72-5558-4039-B641-8CDE09151365}" presName="node" presStyleLbl="node1" presStyleIdx="1" presStyleCnt="2">
        <dgm:presLayoutVars>
          <dgm:bulletEnabled val="1"/>
        </dgm:presLayoutVars>
      </dgm:prSet>
      <dgm:spPr/>
    </dgm:pt>
  </dgm:ptLst>
  <dgm:cxnLst>
    <dgm:cxn modelId="{FE585E17-BACD-4C80-B536-65F0BBED48A6}" type="presOf" srcId="{18162B72-5558-4039-B641-8CDE09151365}" destId="{24A59159-0CE7-4BE2-963C-9A57EBD880F3}" srcOrd="0" destOrd="0" presId="urn:microsoft.com/office/officeart/2005/8/layout/default"/>
    <dgm:cxn modelId="{164F535E-FC70-43FF-A975-1C94140BB562}" srcId="{D7EE1F7B-3EFE-46BA-B309-0AC8A63C8F63}" destId="{5DFB1733-695A-4911-8FE1-741F80EADC42}" srcOrd="0" destOrd="0" parTransId="{451D9966-2B2B-40EE-9473-938ACA05614B}" sibTransId="{DE3B5AD5-3300-42B1-A0B2-71C8D2ED3436}"/>
    <dgm:cxn modelId="{6887866F-A509-4CD5-B648-AA64CC8095C5}" srcId="{D7EE1F7B-3EFE-46BA-B309-0AC8A63C8F63}" destId="{18162B72-5558-4039-B641-8CDE09151365}" srcOrd="1" destOrd="0" parTransId="{13CE01AC-65D3-482C-9825-C37AC1BF0102}" sibTransId="{9CEC2143-0855-457D-8E5B-782CAB6DDB0B}"/>
    <dgm:cxn modelId="{FCC00BDB-C313-4991-BC75-D9FE66F98666}" type="presOf" srcId="{D7EE1F7B-3EFE-46BA-B309-0AC8A63C8F63}" destId="{A49143B6-AA5E-4E1A-B335-932AE1744764}" srcOrd="0" destOrd="0" presId="urn:microsoft.com/office/officeart/2005/8/layout/default"/>
    <dgm:cxn modelId="{A8E52BF1-CC66-4E0F-ABCF-0B99D64234E4}" type="presOf" srcId="{5DFB1733-695A-4911-8FE1-741F80EADC42}" destId="{80EB6FB9-2401-4EC4-8895-85B55B5CD9E1}" srcOrd="0" destOrd="0" presId="urn:microsoft.com/office/officeart/2005/8/layout/default"/>
    <dgm:cxn modelId="{C5B853C5-A2C3-473D-B0E7-FD5E25E419CF}" type="presParOf" srcId="{A49143B6-AA5E-4E1A-B335-932AE1744764}" destId="{80EB6FB9-2401-4EC4-8895-85B55B5CD9E1}" srcOrd="0" destOrd="0" presId="urn:microsoft.com/office/officeart/2005/8/layout/default"/>
    <dgm:cxn modelId="{B599B8ED-BEE7-4F13-BE16-6B7607436ED3}" type="presParOf" srcId="{A49143B6-AA5E-4E1A-B335-932AE1744764}" destId="{D675D128-6A65-410E-9868-645D69F65031}" srcOrd="1" destOrd="0" presId="urn:microsoft.com/office/officeart/2005/8/layout/default"/>
    <dgm:cxn modelId="{2C071147-2CBC-4DDA-8FBF-FF7F805F3FA9}" type="presParOf" srcId="{A49143B6-AA5E-4E1A-B335-932AE1744764}" destId="{24A59159-0CE7-4BE2-963C-9A57EBD880F3}"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B6FB9-2401-4EC4-8895-85B55B5CD9E1}">
      <dsp:nvSpPr>
        <dsp:cNvPr id="0" name=""/>
        <dsp:cNvSpPr/>
      </dsp:nvSpPr>
      <dsp:spPr>
        <a:xfrm>
          <a:off x="1049" y="948150"/>
          <a:ext cx="4091726" cy="245503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rtl="0">
            <a:lnSpc>
              <a:spcPct val="90000"/>
            </a:lnSpc>
            <a:spcBef>
              <a:spcPct val="0"/>
            </a:spcBef>
            <a:spcAft>
              <a:spcPct val="35000"/>
            </a:spcAft>
            <a:buNone/>
          </a:pPr>
          <a:r>
            <a:rPr lang="en-US" sz="6500" kern="1200">
              <a:latin typeface="Century Schoolbook" panose="02040604050505020304"/>
            </a:rPr>
            <a:t>Docx</a:t>
          </a:r>
          <a:endParaRPr lang="en-US" sz="6500" kern="1200"/>
        </a:p>
      </dsp:txBody>
      <dsp:txXfrm>
        <a:off x="1049" y="948150"/>
        <a:ext cx="4091726" cy="2455036"/>
      </dsp:txXfrm>
    </dsp:sp>
    <dsp:sp modelId="{24A59159-0CE7-4BE2-963C-9A57EBD880F3}">
      <dsp:nvSpPr>
        <dsp:cNvPr id="0" name=""/>
        <dsp:cNvSpPr/>
      </dsp:nvSpPr>
      <dsp:spPr>
        <a:xfrm>
          <a:off x="4501948" y="948150"/>
          <a:ext cx="4091726" cy="245503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latin typeface="Century Schoolbook" panose="02040604050505020304"/>
            </a:rPr>
            <a:t>PPT</a:t>
          </a:r>
          <a:endParaRPr lang="en-US" sz="6500" kern="1200"/>
        </a:p>
      </dsp:txBody>
      <dsp:txXfrm>
        <a:off x="4501948" y="948150"/>
        <a:ext cx="4091726" cy="245503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2/13/2023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53930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4781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442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1627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568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1972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4671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522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3797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2528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5811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2/13/2023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09266802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4954-15B0-8AB3-8938-A30ED37CB33C}"/>
              </a:ext>
            </a:extLst>
          </p:cNvPr>
          <p:cNvSpPr>
            <a:spLocks noGrp="1"/>
          </p:cNvSpPr>
          <p:nvPr>
            <p:ph type="ctrTitle"/>
          </p:nvPr>
        </p:nvSpPr>
        <p:spPr>
          <a:xfrm>
            <a:off x="3506742" y="1971496"/>
            <a:ext cx="5450352" cy="1477275"/>
          </a:xfrm>
        </p:spPr>
        <p:txBody>
          <a:bodyPr anchor="ctr">
            <a:normAutofit/>
          </a:bodyPr>
          <a:lstStyle/>
          <a:p>
            <a:pPr algn="ctr"/>
            <a:r>
              <a:rPr lang="en-US" sz="8000" err="1"/>
              <a:t>DocSecOps</a:t>
            </a:r>
            <a:endParaRPr lang="en-US" sz="8000"/>
          </a:p>
        </p:txBody>
      </p:sp>
      <p:sp>
        <p:nvSpPr>
          <p:cNvPr id="3" name="Subtitle 2">
            <a:extLst>
              <a:ext uri="{FF2B5EF4-FFF2-40B4-BE49-F238E27FC236}">
                <a16:creationId xmlns:a16="http://schemas.microsoft.com/office/drawing/2014/main" id="{C33C7AFE-DE6F-4707-3108-F0D208891623}"/>
              </a:ext>
            </a:extLst>
          </p:cNvPr>
          <p:cNvSpPr>
            <a:spLocks noGrp="1"/>
          </p:cNvSpPr>
          <p:nvPr>
            <p:ph type="subTitle" idx="1"/>
          </p:nvPr>
        </p:nvSpPr>
        <p:spPr>
          <a:xfrm>
            <a:off x="5412896" y="3164816"/>
            <a:ext cx="1562640" cy="528369"/>
          </a:xfrm>
        </p:spPr>
        <p:txBody>
          <a:bodyPr anchor="ctr">
            <a:normAutofit/>
          </a:bodyPr>
          <a:lstStyle/>
          <a:p>
            <a:r>
              <a:rPr lang="en-US"/>
              <a:t>Group 22</a:t>
            </a:r>
          </a:p>
        </p:txBody>
      </p:sp>
      <p:sp>
        <p:nvSpPr>
          <p:cNvPr id="5" name="TextBox 4">
            <a:extLst>
              <a:ext uri="{FF2B5EF4-FFF2-40B4-BE49-F238E27FC236}">
                <a16:creationId xmlns:a16="http://schemas.microsoft.com/office/drawing/2014/main" id="{EB295B13-EAF6-BAFE-6B27-E82327E08919}"/>
              </a:ext>
            </a:extLst>
          </p:cNvPr>
          <p:cNvSpPr txBox="1"/>
          <p:nvPr/>
        </p:nvSpPr>
        <p:spPr>
          <a:xfrm>
            <a:off x="2212023" y="5751312"/>
            <a:ext cx="77608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Joseph Lee, Jarold Sabillon, Daniel Ruess, Omar Muniz, Laura Casals</a:t>
            </a:r>
          </a:p>
        </p:txBody>
      </p:sp>
    </p:spTree>
    <p:extLst>
      <p:ext uri="{BB962C8B-B14F-4D97-AF65-F5344CB8AC3E}">
        <p14:creationId xmlns:p14="http://schemas.microsoft.com/office/powerpoint/2010/main" val="160990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784A-198F-83CE-8867-D106900F0538}"/>
              </a:ext>
            </a:extLst>
          </p:cNvPr>
          <p:cNvSpPr>
            <a:spLocks noGrp="1"/>
          </p:cNvSpPr>
          <p:nvPr>
            <p:ph type="title"/>
          </p:nvPr>
        </p:nvSpPr>
        <p:spPr/>
        <p:txBody>
          <a:bodyPr/>
          <a:lstStyle/>
          <a:p>
            <a:r>
              <a:rPr lang="en-US"/>
              <a:t>What has been accomplished this semester </a:t>
            </a:r>
          </a:p>
        </p:txBody>
      </p:sp>
      <p:sp>
        <p:nvSpPr>
          <p:cNvPr id="3" name="Content Placeholder 2">
            <a:extLst>
              <a:ext uri="{FF2B5EF4-FFF2-40B4-BE49-F238E27FC236}">
                <a16:creationId xmlns:a16="http://schemas.microsoft.com/office/drawing/2014/main" id="{3654CE5F-50AA-F940-08A4-83A32A4F3BED}"/>
              </a:ext>
            </a:extLst>
          </p:cNvPr>
          <p:cNvSpPr>
            <a:spLocks noGrp="1"/>
          </p:cNvSpPr>
          <p:nvPr>
            <p:ph idx="1"/>
          </p:nvPr>
        </p:nvSpPr>
        <p:spPr/>
        <p:txBody>
          <a:bodyPr vert="horz" lIns="91440" tIns="45720" rIns="91440" bIns="45720" rtlCol="0" anchor="t">
            <a:normAutofit/>
          </a:bodyPr>
          <a:lstStyle/>
          <a:p>
            <a:r>
              <a:rPr lang="en-US"/>
              <a:t>URL Validator as well as Regex expression to find the data. Using python as well as Java. (Joseph Lee)</a:t>
            </a:r>
          </a:p>
          <a:p>
            <a:endParaRPr lang="en-US"/>
          </a:p>
          <a:p>
            <a:r>
              <a:rPr lang="en-US"/>
              <a:t>Tested multiple different plugins.</a:t>
            </a:r>
          </a:p>
          <a:p>
            <a:endParaRPr lang="en-US"/>
          </a:p>
          <a:p>
            <a:r>
              <a:rPr lang="en-US"/>
              <a:t>Created a demo pipeline to test changes.</a:t>
            </a:r>
          </a:p>
          <a:p>
            <a:pPr marL="0" indent="0">
              <a:buNone/>
            </a:pPr>
            <a:endParaRPr lang="en-US"/>
          </a:p>
        </p:txBody>
      </p:sp>
      <p:pic>
        <p:nvPicPr>
          <p:cNvPr id="4" name="Picture 4">
            <a:extLst>
              <a:ext uri="{FF2B5EF4-FFF2-40B4-BE49-F238E27FC236}">
                <a16:creationId xmlns:a16="http://schemas.microsoft.com/office/drawing/2014/main" id="{AE7D0456-144D-649D-0D54-77DA86A5679A}"/>
              </a:ext>
            </a:extLst>
          </p:cNvPr>
          <p:cNvPicPr>
            <a:picLocks noChangeAspect="1"/>
          </p:cNvPicPr>
          <p:nvPr/>
        </p:nvPicPr>
        <p:blipFill rotWithShape="1">
          <a:blip r:embed="rId2"/>
          <a:srcRect l="28514" r="253" b="-403"/>
          <a:stretch/>
        </p:blipFill>
        <p:spPr>
          <a:xfrm>
            <a:off x="11265524" y="5550524"/>
            <a:ext cx="925039" cy="1306489"/>
          </a:xfrm>
          <a:prstGeom prst="rect">
            <a:avLst/>
          </a:prstGeom>
        </p:spPr>
      </p:pic>
    </p:spTree>
    <p:extLst>
      <p:ext uri="{BB962C8B-B14F-4D97-AF65-F5344CB8AC3E}">
        <p14:creationId xmlns:p14="http://schemas.microsoft.com/office/powerpoint/2010/main" val="217655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754E-172C-F0FE-DF30-48DA913BD0BD}"/>
              </a:ext>
            </a:extLst>
          </p:cNvPr>
          <p:cNvSpPr>
            <a:spLocks noGrp="1"/>
          </p:cNvSpPr>
          <p:nvPr>
            <p:ph type="title"/>
          </p:nvPr>
        </p:nvSpPr>
        <p:spPr>
          <a:xfrm>
            <a:off x="322511" y="116140"/>
            <a:ext cx="6368103" cy="1578280"/>
          </a:xfrm>
        </p:spPr>
        <p:txBody>
          <a:bodyPr vert="horz" lIns="91440" tIns="45720" rIns="91440" bIns="45720" rtlCol="0" anchor="b">
            <a:normAutofit/>
          </a:bodyPr>
          <a:lstStyle/>
          <a:p>
            <a:r>
              <a:rPr lang="en-US" sz="3700"/>
              <a:t>What has been accomplished this semester</a:t>
            </a:r>
          </a:p>
        </p:txBody>
      </p:sp>
      <p:sp>
        <p:nvSpPr>
          <p:cNvPr id="6" name="TextBox 5">
            <a:extLst>
              <a:ext uri="{FF2B5EF4-FFF2-40B4-BE49-F238E27FC236}">
                <a16:creationId xmlns:a16="http://schemas.microsoft.com/office/drawing/2014/main" id="{8F333656-18B7-98FC-B577-116541C4B403}"/>
              </a:ext>
            </a:extLst>
          </p:cNvPr>
          <p:cNvSpPr txBox="1"/>
          <p:nvPr/>
        </p:nvSpPr>
        <p:spPr>
          <a:xfrm>
            <a:off x="555779" y="2043652"/>
            <a:ext cx="6272783" cy="39788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182880">
              <a:spcAft>
                <a:spcPts val="600"/>
              </a:spcAft>
              <a:buClr>
                <a:schemeClr val="accent1"/>
              </a:buClr>
              <a:buFont typeface="Arial"/>
              <a:buChar char="•"/>
            </a:pPr>
            <a:r>
              <a:rPr lang="en-US"/>
              <a:t>Added necessary plugins to the Jenkins controller to add customizable email functionality</a:t>
            </a:r>
          </a:p>
          <a:p>
            <a:pPr marL="285750" indent="-182880">
              <a:spcAft>
                <a:spcPts val="600"/>
              </a:spcAft>
              <a:buClr>
                <a:schemeClr val="accent1"/>
              </a:buClr>
              <a:buFont typeface="Arial"/>
              <a:buChar char="•"/>
            </a:pPr>
            <a:r>
              <a:rPr lang="en-US"/>
              <a:t>Wrote post-build actions for email notifications</a:t>
            </a:r>
          </a:p>
          <a:p>
            <a:pPr marL="742950" lvl="1" indent="-182880">
              <a:spcAft>
                <a:spcPts val="600"/>
              </a:spcAft>
              <a:buClr>
                <a:schemeClr val="accent1"/>
              </a:buClr>
              <a:buFont typeface="Arial,Sans-Serif"/>
              <a:buChar char="•"/>
            </a:pPr>
            <a:r>
              <a:rPr lang="en-US">
                <a:ea typeface="+mn-lt"/>
                <a:cs typeface="+mn-lt"/>
              </a:rPr>
              <a:t>build number</a:t>
            </a:r>
          </a:p>
          <a:p>
            <a:pPr marL="742950" lvl="1" indent="-182880">
              <a:spcAft>
                <a:spcPts val="600"/>
              </a:spcAft>
              <a:buFont typeface="Arial,Sans-Serif"/>
              <a:buChar char="•"/>
            </a:pPr>
            <a:r>
              <a:rPr lang="en-US">
                <a:ea typeface="+mn-lt"/>
                <a:cs typeface="+mn-lt"/>
              </a:rPr>
              <a:t>build status</a:t>
            </a:r>
          </a:p>
          <a:p>
            <a:pPr marL="742950" lvl="1" indent="-182880">
              <a:spcAft>
                <a:spcPts val="600"/>
              </a:spcAft>
              <a:buFont typeface="Arial,Sans-Serif"/>
              <a:buChar char="•"/>
            </a:pPr>
            <a:r>
              <a:rPr lang="en-US">
                <a:ea typeface="+mn-lt"/>
                <a:cs typeface="+mn-lt"/>
              </a:rPr>
              <a:t>build URL</a:t>
            </a:r>
          </a:p>
          <a:p>
            <a:pPr marL="742950" lvl="1" indent="-182880">
              <a:spcAft>
                <a:spcPts val="600"/>
              </a:spcAft>
              <a:buFont typeface="Arial,Sans-Serif"/>
              <a:buChar char="•"/>
            </a:pPr>
            <a:r>
              <a:rPr lang="en-US">
                <a:ea typeface="+mn-lt"/>
                <a:cs typeface="+mn-lt"/>
              </a:rPr>
              <a:t>job name</a:t>
            </a:r>
          </a:p>
          <a:p>
            <a:pPr marL="742950" lvl="1" indent="-182880">
              <a:spcAft>
                <a:spcPts val="600"/>
              </a:spcAft>
              <a:buFont typeface="Arial,Sans-Serif"/>
              <a:buChar char="•"/>
            </a:pPr>
            <a:r>
              <a:rPr lang="en-US">
                <a:ea typeface="+mn-lt"/>
                <a:cs typeface="+mn-lt"/>
              </a:rPr>
              <a:t>build log</a:t>
            </a:r>
            <a:endParaRPr lang="en-US"/>
          </a:p>
          <a:p>
            <a:pPr marL="285750" indent="-182880">
              <a:spcAft>
                <a:spcPts val="600"/>
              </a:spcAft>
              <a:buClr>
                <a:schemeClr val="accent1"/>
              </a:buClr>
              <a:buFont typeface="Arial"/>
              <a:buChar char="•"/>
            </a:pPr>
            <a:r>
              <a:rPr lang="en-US"/>
              <a:t>File types are deployed to respective artifact repository in </a:t>
            </a:r>
            <a:r>
              <a:rPr lang="en-US" err="1"/>
              <a:t>JFrog</a:t>
            </a:r>
            <a:endParaRPr lang="en-US"/>
          </a:p>
          <a:p>
            <a:pPr marL="560070" lvl="1">
              <a:spcAft>
                <a:spcPts val="600"/>
              </a:spcAft>
              <a:buClr>
                <a:schemeClr val="accent1"/>
              </a:buClr>
            </a:pPr>
            <a:endParaRPr lang="en-US"/>
          </a:p>
          <a:p>
            <a:pPr marL="742950" lvl="1" indent="-182880">
              <a:spcAft>
                <a:spcPts val="600"/>
              </a:spcAft>
              <a:buClr>
                <a:schemeClr val="accent1"/>
              </a:buClr>
              <a:buFont typeface="Arial"/>
              <a:buChar char="•"/>
            </a:pPr>
            <a:endParaRPr lang="en-US"/>
          </a:p>
        </p:txBody>
      </p:sp>
      <p:sp>
        <p:nvSpPr>
          <p:cNvPr id="25" name="Rectangle 24">
            <a:extLst>
              <a:ext uri="{FF2B5EF4-FFF2-40B4-BE49-F238E27FC236}">
                <a16:creationId xmlns:a16="http://schemas.microsoft.com/office/drawing/2014/main" id="{6F7E013D-0DE5-4A1E-B229-8063BAAE9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0960" y="-2811"/>
            <a:ext cx="3601880" cy="68608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7" descr="Graphical user interface, application&#10;&#10;Description automatically generated">
            <a:extLst>
              <a:ext uri="{FF2B5EF4-FFF2-40B4-BE49-F238E27FC236}">
                <a16:creationId xmlns:a16="http://schemas.microsoft.com/office/drawing/2014/main" id="{9107B5D6-7763-7E61-D3A4-7941AA96BAF9}"/>
              </a:ext>
            </a:extLst>
          </p:cNvPr>
          <p:cNvPicPr>
            <a:picLocks noChangeAspect="1"/>
          </p:cNvPicPr>
          <p:nvPr/>
        </p:nvPicPr>
        <p:blipFill>
          <a:blip r:embed="rId2"/>
          <a:stretch>
            <a:fillRect/>
          </a:stretch>
        </p:blipFill>
        <p:spPr>
          <a:xfrm>
            <a:off x="6845764" y="4843802"/>
            <a:ext cx="4433001" cy="2005687"/>
          </a:xfrm>
          <a:prstGeom prst="rect">
            <a:avLst/>
          </a:prstGeom>
        </p:spPr>
      </p:pic>
      <p:pic>
        <p:nvPicPr>
          <p:cNvPr id="7" name="Picture 4" descr="Text&#10;&#10;Description automatically generated">
            <a:extLst>
              <a:ext uri="{FF2B5EF4-FFF2-40B4-BE49-F238E27FC236}">
                <a16:creationId xmlns:a16="http://schemas.microsoft.com/office/drawing/2014/main" id="{E5BAD62F-AEA4-27EA-602D-4579A2EC8249}"/>
              </a:ext>
            </a:extLst>
          </p:cNvPr>
          <p:cNvPicPr>
            <a:picLocks noChangeAspect="1"/>
          </p:cNvPicPr>
          <p:nvPr/>
        </p:nvPicPr>
        <p:blipFill>
          <a:blip r:embed="rId3"/>
          <a:stretch>
            <a:fillRect/>
          </a:stretch>
        </p:blipFill>
        <p:spPr>
          <a:xfrm>
            <a:off x="6996851" y="2956896"/>
            <a:ext cx="4295052" cy="1889306"/>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0ADA4CCF-1081-1C23-EF0B-85C76D568423}"/>
              </a:ext>
            </a:extLst>
          </p:cNvPr>
          <p:cNvPicPr>
            <a:picLocks noGrp="1" noChangeAspect="1"/>
          </p:cNvPicPr>
          <p:nvPr>
            <p:ph idx="1"/>
          </p:nvPr>
        </p:nvPicPr>
        <p:blipFill>
          <a:blip r:embed="rId4"/>
          <a:stretch>
            <a:fillRect/>
          </a:stretch>
        </p:blipFill>
        <p:spPr>
          <a:xfrm>
            <a:off x="7161075" y="1187650"/>
            <a:ext cx="3966604" cy="1653035"/>
          </a:xfrm>
          <a:prstGeom prst="rect">
            <a:avLst/>
          </a:prstGeom>
        </p:spPr>
      </p:pic>
      <p:pic>
        <p:nvPicPr>
          <p:cNvPr id="11" name="Picture 5" descr="A picture containing outdoor, person, tree&#10;&#10;Description automatically generated">
            <a:extLst>
              <a:ext uri="{FF2B5EF4-FFF2-40B4-BE49-F238E27FC236}">
                <a16:creationId xmlns:a16="http://schemas.microsoft.com/office/drawing/2014/main" id="{1579E035-B113-D140-350D-1F46C20FF73D}"/>
              </a:ext>
            </a:extLst>
          </p:cNvPr>
          <p:cNvPicPr>
            <a:picLocks noChangeAspect="1"/>
          </p:cNvPicPr>
          <p:nvPr/>
        </p:nvPicPr>
        <p:blipFill>
          <a:blip r:embed="rId5"/>
          <a:stretch>
            <a:fillRect/>
          </a:stretch>
        </p:blipFill>
        <p:spPr>
          <a:xfrm>
            <a:off x="11283019" y="5879881"/>
            <a:ext cx="911444" cy="977462"/>
          </a:xfrm>
          <a:prstGeom prst="rect">
            <a:avLst/>
          </a:prstGeom>
        </p:spPr>
      </p:pic>
    </p:spTree>
    <p:extLst>
      <p:ext uri="{BB962C8B-B14F-4D97-AF65-F5344CB8AC3E}">
        <p14:creationId xmlns:p14="http://schemas.microsoft.com/office/powerpoint/2010/main" val="88996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784A-198F-83CE-8867-D106900F0538}"/>
              </a:ext>
            </a:extLst>
          </p:cNvPr>
          <p:cNvSpPr>
            <a:spLocks noGrp="1"/>
          </p:cNvSpPr>
          <p:nvPr>
            <p:ph type="title"/>
          </p:nvPr>
        </p:nvSpPr>
        <p:spPr>
          <a:xfrm>
            <a:off x="370476" y="380137"/>
            <a:ext cx="7606665" cy="1335087"/>
          </a:xfrm>
        </p:spPr>
        <p:txBody>
          <a:bodyPr/>
          <a:lstStyle/>
          <a:p>
            <a:r>
              <a:rPr lang="en-US"/>
              <a:t>What has been accomplished this semester </a:t>
            </a:r>
          </a:p>
        </p:txBody>
      </p:sp>
      <p:sp>
        <p:nvSpPr>
          <p:cNvPr id="3" name="Content Placeholder 2">
            <a:extLst>
              <a:ext uri="{FF2B5EF4-FFF2-40B4-BE49-F238E27FC236}">
                <a16:creationId xmlns:a16="http://schemas.microsoft.com/office/drawing/2014/main" id="{3654CE5F-50AA-F940-08A4-83A32A4F3BED}"/>
              </a:ext>
            </a:extLst>
          </p:cNvPr>
          <p:cNvSpPr>
            <a:spLocks noGrp="1"/>
          </p:cNvSpPr>
          <p:nvPr>
            <p:ph idx="1"/>
          </p:nvPr>
        </p:nvSpPr>
        <p:spPr>
          <a:xfrm>
            <a:off x="370476" y="1713781"/>
            <a:ext cx="7385685" cy="4351337"/>
          </a:xfrm>
        </p:spPr>
        <p:txBody>
          <a:bodyPr vert="horz" lIns="91440" tIns="45720" rIns="91440" bIns="45720" rtlCol="0" anchor="t">
            <a:normAutofit/>
          </a:bodyPr>
          <a:lstStyle/>
          <a:p>
            <a:endParaRPr lang="en-US">
              <a:ea typeface="+mn-lt"/>
              <a:cs typeface="+mn-lt"/>
            </a:endParaRPr>
          </a:p>
          <a:p>
            <a:r>
              <a:rPr lang="en-US">
                <a:ea typeface="+mn-lt"/>
                <a:cs typeface="+mn-lt"/>
              </a:rPr>
              <a:t>Assisted with URL Validator and Regex expression to find the data.</a:t>
            </a:r>
          </a:p>
          <a:p>
            <a:pPr lvl="1">
              <a:buFont typeface="'Wingdings 2',Sans-Serif" pitchFamily="34" charset="0"/>
              <a:buChar char=""/>
            </a:pPr>
            <a:r>
              <a:rPr lang="en-US">
                <a:ea typeface="+mn-lt"/>
                <a:cs typeface="+mn-lt"/>
              </a:rPr>
              <a:t>Wrote Unit Tests with JUnit to check the functionality the URL validation </a:t>
            </a:r>
            <a:endParaRPr lang="en-US"/>
          </a:p>
          <a:p>
            <a:r>
              <a:rPr lang="en-US">
                <a:ea typeface="+mn-lt"/>
                <a:cs typeface="+mn-lt"/>
              </a:rPr>
              <a:t>Assisted Jarold with development of File detection code</a:t>
            </a:r>
            <a:endParaRPr lang="en-US"/>
          </a:p>
          <a:p>
            <a:r>
              <a:rPr lang="en-US"/>
              <a:t>Made progress with Jenkins plugin development</a:t>
            </a:r>
          </a:p>
          <a:p>
            <a:pPr lvl="1"/>
            <a:r>
              <a:rPr lang="en-US" spc="10">
                <a:solidFill>
                  <a:srgbClr val="000000"/>
                </a:solidFill>
              </a:rPr>
              <a:t>Have gotten an example plugin to build in a local Jenkins instance. </a:t>
            </a:r>
          </a:p>
          <a:p>
            <a:pPr lvl="1"/>
            <a:r>
              <a:rPr lang="en-US" spc="10">
                <a:solidFill>
                  <a:srgbClr val="000000"/>
                </a:solidFill>
              </a:rPr>
              <a:t>Need to debug GUI section of the plugin </a:t>
            </a:r>
          </a:p>
          <a:p>
            <a:pPr marL="0" indent="0">
              <a:buNone/>
            </a:pPr>
            <a:br>
              <a:rPr lang="en-US" spc="10"/>
            </a:br>
            <a:endParaRPr lang="en-US" spc="10">
              <a:solidFill>
                <a:srgbClr val="000000"/>
              </a:solidFill>
            </a:endParaRPr>
          </a:p>
          <a:p>
            <a:pPr lvl="1">
              <a:buFont typeface="Wingdings 2" pitchFamily="34" charset="0"/>
              <a:buChar char=""/>
            </a:pPr>
            <a:endParaRPr lang="en-US" spc="10">
              <a:solidFill>
                <a:srgbClr val="000000"/>
              </a:solidFill>
            </a:endParaRPr>
          </a:p>
        </p:txBody>
      </p:sp>
      <p:pic>
        <p:nvPicPr>
          <p:cNvPr id="4" name="Picture 4">
            <a:extLst>
              <a:ext uri="{FF2B5EF4-FFF2-40B4-BE49-F238E27FC236}">
                <a16:creationId xmlns:a16="http://schemas.microsoft.com/office/drawing/2014/main" id="{EE532D11-2E7A-5102-5B8F-497636F56A34}"/>
              </a:ext>
            </a:extLst>
          </p:cNvPr>
          <p:cNvPicPr>
            <a:picLocks noChangeAspect="1"/>
          </p:cNvPicPr>
          <p:nvPr/>
        </p:nvPicPr>
        <p:blipFill>
          <a:blip r:embed="rId2"/>
          <a:stretch>
            <a:fillRect/>
          </a:stretch>
        </p:blipFill>
        <p:spPr>
          <a:xfrm>
            <a:off x="11279024" y="5794049"/>
            <a:ext cx="914400" cy="1066800"/>
          </a:xfrm>
          <a:prstGeom prst="rect">
            <a:avLst/>
          </a:prstGeom>
        </p:spPr>
      </p:pic>
      <p:pic>
        <p:nvPicPr>
          <p:cNvPr id="23" name="Picture 23" descr="Text&#10;&#10;Description automatically generated">
            <a:extLst>
              <a:ext uri="{FF2B5EF4-FFF2-40B4-BE49-F238E27FC236}">
                <a16:creationId xmlns:a16="http://schemas.microsoft.com/office/drawing/2014/main" id="{D7F89219-21DF-0B64-DDBE-B15AAE0A0742}"/>
              </a:ext>
            </a:extLst>
          </p:cNvPr>
          <p:cNvPicPr>
            <a:picLocks noChangeAspect="1"/>
          </p:cNvPicPr>
          <p:nvPr/>
        </p:nvPicPr>
        <p:blipFill>
          <a:blip r:embed="rId3"/>
          <a:stretch>
            <a:fillRect/>
          </a:stretch>
        </p:blipFill>
        <p:spPr>
          <a:xfrm>
            <a:off x="7363721" y="1047141"/>
            <a:ext cx="3918009" cy="1798914"/>
          </a:xfrm>
          <a:prstGeom prst="rect">
            <a:avLst/>
          </a:prstGeom>
        </p:spPr>
      </p:pic>
      <p:pic>
        <p:nvPicPr>
          <p:cNvPr id="24" name="Picture 24">
            <a:extLst>
              <a:ext uri="{FF2B5EF4-FFF2-40B4-BE49-F238E27FC236}">
                <a16:creationId xmlns:a16="http://schemas.microsoft.com/office/drawing/2014/main" id="{D14C729E-DAD0-2909-5729-6137D0DAB0BE}"/>
              </a:ext>
            </a:extLst>
          </p:cNvPr>
          <p:cNvPicPr>
            <a:picLocks noChangeAspect="1"/>
          </p:cNvPicPr>
          <p:nvPr/>
        </p:nvPicPr>
        <p:blipFill>
          <a:blip r:embed="rId4"/>
          <a:stretch>
            <a:fillRect/>
          </a:stretch>
        </p:blipFill>
        <p:spPr>
          <a:xfrm>
            <a:off x="7362825" y="3049961"/>
            <a:ext cx="2743200" cy="1405779"/>
          </a:xfrm>
          <a:prstGeom prst="rect">
            <a:avLst/>
          </a:prstGeom>
        </p:spPr>
      </p:pic>
      <p:pic>
        <p:nvPicPr>
          <p:cNvPr id="25" name="Picture 25" descr="Graphical user interface, text, application&#10;&#10;Description automatically generated">
            <a:extLst>
              <a:ext uri="{FF2B5EF4-FFF2-40B4-BE49-F238E27FC236}">
                <a16:creationId xmlns:a16="http://schemas.microsoft.com/office/drawing/2014/main" id="{BAB61C62-3156-87D7-84F7-A331EC5BA275}"/>
              </a:ext>
            </a:extLst>
          </p:cNvPr>
          <p:cNvPicPr>
            <a:picLocks noChangeAspect="1"/>
          </p:cNvPicPr>
          <p:nvPr/>
        </p:nvPicPr>
        <p:blipFill>
          <a:blip r:embed="rId5"/>
          <a:stretch>
            <a:fillRect/>
          </a:stretch>
        </p:blipFill>
        <p:spPr>
          <a:xfrm>
            <a:off x="7362825" y="4642139"/>
            <a:ext cx="2743200" cy="2088573"/>
          </a:xfrm>
          <a:prstGeom prst="rect">
            <a:avLst/>
          </a:prstGeom>
        </p:spPr>
      </p:pic>
    </p:spTree>
    <p:extLst>
      <p:ext uri="{BB962C8B-B14F-4D97-AF65-F5344CB8AC3E}">
        <p14:creationId xmlns:p14="http://schemas.microsoft.com/office/powerpoint/2010/main" val="57923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389B-9097-991F-6D8A-6890542B9542}"/>
              </a:ext>
            </a:extLst>
          </p:cNvPr>
          <p:cNvSpPr>
            <a:spLocks noGrp="1"/>
          </p:cNvSpPr>
          <p:nvPr>
            <p:ph type="title"/>
          </p:nvPr>
        </p:nvSpPr>
        <p:spPr>
          <a:xfrm>
            <a:off x="1248504" y="272181"/>
            <a:ext cx="9692640" cy="1325562"/>
          </a:xfrm>
        </p:spPr>
        <p:txBody>
          <a:bodyPr/>
          <a:lstStyle/>
          <a:p>
            <a:r>
              <a:rPr lang="en-US"/>
              <a:t>What has been accomplished</a:t>
            </a:r>
          </a:p>
        </p:txBody>
      </p:sp>
      <p:sp>
        <p:nvSpPr>
          <p:cNvPr id="3" name="Content Placeholder 2">
            <a:extLst>
              <a:ext uri="{FF2B5EF4-FFF2-40B4-BE49-F238E27FC236}">
                <a16:creationId xmlns:a16="http://schemas.microsoft.com/office/drawing/2014/main" id="{2E0EA1A8-FEE5-18AE-8199-552A7C91BB73}"/>
              </a:ext>
            </a:extLst>
          </p:cNvPr>
          <p:cNvSpPr>
            <a:spLocks noGrp="1"/>
          </p:cNvSpPr>
          <p:nvPr>
            <p:ph idx="1"/>
          </p:nvPr>
        </p:nvSpPr>
        <p:spPr>
          <a:xfrm>
            <a:off x="1061346" y="1614905"/>
            <a:ext cx="8595360" cy="4351337"/>
          </a:xfrm>
        </p:spPr>
        <p:txBody>
          <a:bodyPr vert="horz" lIns="91440" tIns="45720" rIns="91440" bIns="45720" rtlCol="0" anchor="t">
            <a:normAutofit/>
          </a:bodyPr>
          <a:lstStyle/>
          <a:p>
            <a:endParaRPr lang="en-US"/>
          </a:p>
          <a:p>
            <a:r>
              <a:rPr lang="en-US"/>
              <a:t>Found and learned to use a variety of external libraries and tested how they extracted data.</a:t>
            </a:r>
          </a:p>
          <a:p>
            <a:r>
              <a:rPr lang="en-US"/>
              <a:t>Wrote own method of sorting files into a data structure based on extension.</a:t>
            </a:r>
          </a:p>
          <a:p>
            <a:r>
              <a:rPr lang="en-US"/>
              <a:t>Found that </a:t>
            </a:r>
            <a:r>
              <a:rPr lang="en-US" err="1"/>
              <a:t>PdfBox</a:t>
            </a:r>
            <a:r>
              <a:rPr lang="en-US"/>
              <a:t> and POI Apache work best for our needs.</a:t>
            </a:r>
          </a:p>
          <a:p>
            <a:r>
              <a:rPr lang="en-US"/>
              <a:t>Implemented </a:t>
            </a:r>
            <a:r>
              <a:rPr lang="en-US" err="1"/>
              <a:t>PdfBox</a:t>
            </a:r>
            <a:r>
              <a:rPr lang="en-US"/>
              <a:t> methods to extract metadata.</a:t>
            </a:r>
          </a:p>
          <a:p>
            <a:endParaRPr lang="en-US"/>
          </a:p>
        </p:txBody>
      </p:sp>
      <p:pic>
        <p:nvPicPr>
          <p:cNvPr id="4" name="Picture 4">
            <a:extLst>
              <a:ext uri="{FF2B5EF4-FFF2-40B4-BE49-F238E27FC236}">
                <a16:creationId xmlns:a16="http://schemas.microsoft.com/office/drawing/2014/main" id="{4A078DF6-44D5-07D7-1148-18E2A83F5638}"/>
              </a:ext>
            </a:extLst>
          </p:cNvPr>
          <p:cNvPicPr>
            <a:picLocks noChangeAspect="1"/>
          </p:cNvPicPr>
          <p:nvPr/>
        </p:nvPicPr>
        <p:blipFill>
          <a:blip r:embed="rId2"/>
          <a:stretch>
            <a:fillRect/>
          </a:stretch>
        </p:blipFill>
        <p:spPr>
          <a:xfrm>
            <a:off x="9654830" y="5211348"/>
            <a:ext cx="1628775" cy="1647825"/>
          </a:xfrm>
          <a:prstGeom prst="rect">
            <a:avLst/>
          </a:prstGeom>
        </p:spPr>
      </p:pic>
      <p:pic>
        <p:nvPicPr>
          <p:cNvPr id="5" name="Picture 5" descr="Logo&#10;&#10;Description automatically generated">
            <a:extLst>
              <a:ext uri="{FF2B5EF4-FFF2-40B4-BE49-F238E27FC236}">
                <a16:creationId xmlns:a16="http://schemas.microsoft.com/office/drawing/2014/main" id="{1E283530-D030-AE99-4F8B-5762C1CBCA50}"/>
              </a:ext>
            </a:extLst>
          </p:cNvPr>
          <p:cNvPicPr>
            <a:picLocks noChangeAspect="1"/>
          </p:cNvPicPr>
          <p:nvPr/>
        </p:nvPicPr>
        <p:blipFill>
          <a:blip r:embed="rId3"/>
          <a:stretch>
            <a:fillRect/>
          </a:stretch>
        </p:blipFill>
        <p:spPr>
          <a:xfrm>
            <a:off x="647032" y="5399578"/>
            <a:ext cx="2743200" cy="1112108"/>
          </a:xfrm>
          <a:prstGeom prst="rect">
            <a:avLst/>
          </a:prstGeom>
        </p:spPr>
      </p:pic>
    </p:spTree>
    <p:extLst>
      <p:ext uri="{BB962C8B-B14F-4D97-AF65-F5344CB8AC3E}">
        <p14:creationId xmlns:p14="http://schemas.microsoft.com/office/powerpoint/2010/main" val="220889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6DC3-CC63-E575-E1F8-0D614FCF9EA3}"/>
              </a:ext>
            </a:extLst>
          </p:cNvPr>
          <p:cNvSpPr>
            <a:spLocks noGrp="1"/>
          </p:cNvSpPr>
          <p:nvPr>
            <p:ph type="title"/>
          </p:nvPr>
        </p:nvSpPr>
        <p:spPr>
          <a:xfrm>
            <a:off x="1248504" y="178602"/>
            <a:ext cx="9692640" cy="1325562"/>
          </a:xfrm>
        </p:spPr>
        <p:txBody>
          <a:bodyPr/>
          <a:lstStyle/>
          <a:p>
            <a:r>
              <a:rPr lang="en-US"/>
              <a:t>Results – an example</a:t>
            </a:r>
          </a:p>
        </p:txBody>
      </p:sp>
      <p:pic>
        <p:nvPicPr>
          <p:cNvPr id="4" name="Picture 4" descr="Text&#10;&#10;Description automatically generated">
            <a:extLst>
              <a:ext uri="{FF2B5EF4-FFF2-40B4-BE49-F238E27FC236}">
                <a16:creationId xmlns:a16="http://schemas.microsoft.com/office/drawing/2014/main" id="{AD1AF407-C2FE-BDAB-A4DA-F84AAD21BB70}"/>
              </a:ext>
            </a:extLst>
          </p:cNvPr>
          <p:cNvPicPr>
            <a:picLocks noGrp="1" noChangeAspect="1"/>
          </p:cNvPicPr>
          <p:nvPr>
            <p:ph idx="1"/>
          </p:nvPr>
        </p:nvPicPr>
        <p:blipFill>
          <a:blip r:embed="rId2"/>
          <a:stretch>
            <a:fillRect/>
          </a:stretch>
        </p:blipFill>
        <p:spPr>
          <a:xfrm>
            <a:off x="1480317" y="2082800"/>
            <a:ext cx="2971523" cy="4605337"/>
          </a:xfrm>
        </p:spPr>
      </p:pic>
      <p:pic>
        <p:nvPicPr>
          <p:cNvPr id="6" name="Picture 6" descr="Text&#10;&#10;Description automatically generated">
            <a:extLst>
              <a:ext uri="{FF2B5EF4-FFF2-40B4-BE49-F238E27FC236}">
                <a16:creationId xmlns:a16="http://schemas.microsoft.com/office/drawing/2014/main" id="{96944D0C-26D0-565C-3841-77D0E473306B}"/>
              </a:ext>
            </a:extLst>
          </p:cNvPr>
          <p:cNvPicPr>
            <a:picLocks noChangeAspect="1"/>
          </p:cNvPicPr>
          <p:nvPr/>
        </p:nvPicPr>
        <p:blipFill>
          <a:blip r:embed="rId3"/>
          <a:stretch>
            <a:fillRect/>
          </a:stretch>
        </p:blipFill>
        <p:spPr>
          <a:xfrm>
            <a:off x="5633452" y="2180733"/>
            <a:ext cx="3946357" cy="4408218"/>
          </a:xfrm>
          <a:prstGeom prst="rect">
            <a:avLst/>
          </a:prstGeom>
        </p:spPr>
      </p:pic>
      <p:pic>
        <p:nvPicPr>
          <p:cNvPr id="3" name="Picture 4">
            <a:extLst>
              <a:ext uri="{FF2B5EF4-FFF2-40B4-BE49-F238E27FC236}">
                <a16:creationId xmlns:a16="http://schemas.microsoft.com/office/drawing/2014/main" id="{ADC8FB0F-3C40-BF44-FCBA-D632A10BAFA7}"/>
              </a:ext>
            </a:extLst>
          </p:cNvPr>
          <p:cNvPicPr>
            <a:picLocks noChangeAspect="1"/>
          </p:cNvPicPr>
          <p:nvPr/>
        </p:nvPicPr>
        <p:blipFill>
          <a:blip r:embed="rId4"/>
          <a:stretch>
            <a:fillRect/>
          </a:stretch>
        </p:blipFill>
        <p:spPr>
          <a:xfrm>
            <a:off x="9679822" y="5211929"/>
            <a:ext cx="1628775" cy="1647825"/>
          </a:xfrm>
          <a:prstGeom prst="rect">
            <a:avLst/>
          </a:prstGeom>
        </p:spPr>
      </p:pic>
    </p:spTree>
    <p:extLst>
      <p:ext uri="{BB962C8B-B14F-4D97-AF65-F5344CB8AC3E}">
        <p14:creationId xmlns:p14="http://schemas.microsoft.com/office/powerpoint/2010/main" val="53739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D62A-3E44-6F5B-07B0-1149F01746D6}"/>
              </a:ext>
            </a:extLst>
          </p:cNvPr>
          <p:cNvSpPr>
            <a:spLocks noGrp="1"/>
          </p:cNvSpPr>
          <p:nvPr>
            <p:ph type="title"/>
          </p:nvPr>
        </p:nvSpPr>
        <p:spPr>
          <a:xfrm>
            <a:off x="1905631" y="240950"/>
            <a:ext cx="7308106" cy="1167907"/>
          </a:xfrm>
        </p:spPr>
        <p:txBody>
          <a:bodyPr/>
          <a:lstStyle/>
          <a:p>
            <a:r>
              <a:rPr lang="en-US"/>
              <a:t>What is left to be completed</a:t>
            </a:r>
          </a:p>
        </p:txBody>
      </p:sp>
      <p:graphicFrame>
        <p:nvGraphicFramePr>
          <p:cNvPr id="4" name="Diagram 4">
            <a:extLst>
              <a:ext uri="{FF2B5EF4-FFF2-40B4-BE49-F238E27FC236}">
                <a16:creationId xmlns:a16="http://schemas.microsoft.com/office/drawing/2014/main" id="{25A8584F-C05B-082C-146C-0D6414E90934}"/>
              </a:ext>
            </a:extLst>
          </p:cNvPr>
          <p:cNvGraphicFramePr>
            <a:graphicFrameLocks noGrp="1"/>
          </p:cNvGraphicFramePr>
          <p:nvPr>
            <p:ph idx="1"/>
            <p:extLst>
              <p:ext uri="{D42A27DB-BD31-4B8C-83A1-F6EECF244321}">
                <p14:modId xmlns:p14="http://schemas.microsoft.com/office/powerpoint/2010/main" val="3365452203"/>
              </p:ext>
            </p:extLst>
          </p:nvPr>
        </p:nvGraphicFramePr>
        <p:xfrm>
          <a:off x="1187722" y="1838093"/>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86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3E43-7C5F-4152-73EC-71097840F831}"/>
              </a:ext>
            </a:extLst>
          </p:cNvPr>
          <p:cNvSpPr>
            <a:spLocks noGrp="1"/>
          </p:cNvSpPr>
          <p:nvPr>
            <p:ph type="title"/>
          </p:nvPr>
        </p:nvSpPr>
        <p:spPr>
          <a:xfrm>
            <a:off x="3852672" y="568960"/>
            <a:ext cx="4496526" cy="1064305"/>
          </a:xfrm>
        </p:spPr>
        <p:txBody>
          <a:bodyPr/>
          <a:lstStyle/>
          <a:p>
            <a:r>
              <a:rPr lang="en-US"/>
              <a:t>Demonstration</a:t>
            </a:r>
          </a:p>
        </p:txBody>
      </p:sp>
    </p:spTree>
    <p:extLst>
      <p:ext uri="{BB962C8B-B14F-4D97-AF65-F5344CB8AC3E}">
        <p14:creationId xmlns:p14="http://schemas.microsoft.com/office/powerpoint/2010/main" val="739602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BC7E-EF72-D1F4-D584-A2CE1C892187}"/>
              </a:ext>
            </a:extLst>
          </p:cNvPr>
          <p:cNvSpPr>
            <a:spLocks noGrp="1"/>
          </p:cNvSpPr>
          <p:nvPr>
            <p:ph type="title"/>
          </p:nvPr>
        </p:nvSpPr>
        <p:spPr/>
        <p:txBody>
          <a:bodyPr/>
          <a:lstStyle/>
          <a:p>
            <a:r>
              <a:rPr lang="en-US"/>
              <a:t>Objective/Problem</a:t>
            </a:r>
          </a:p>
        </p:txBody>
      </p:sp>
      <p:sp>
        <p:nvSpPr>
          <p:cNvPr id="3" name="Content Placeholder 2">
            <a:extLst>
              <a:ext uri="{FF2B5EF4-FFF2-40B4-BE49-F238E27FC236}">
                <a16:creationId xmlns:a16="http://schemas.microsoft.com/office/drawing/2014/main" id="{7F4D9075-B8D2-4794-C2C4-C8AADBACB91E}"/>
              </a:ext>
            </a:extLst>
          </p:cNvPr>
          <p:cNvSpPr>
            <a:spLocks noGrp="1"/>
          </p:cNvSpPr>
          <p:nvPr>
            <p:ph idx="1"/>
          </p:nvPr>
        </p:nvSpPr>
        <p:spPr/>
        <p:txBody>
          <a:bodyPr vert="horz" lIns="91440" tIns="45720" rIns="91440" bIns="45720" rtlCol="0" anchor="t">
            <a:normAutofit/>
          </a:bodyPr>
          <a:lstStyle/>
          <a:p>
            <a:r>
              <a:rPr lang="en-US"/>
              <a:t>As the Navy keeps growing, they need a way to offer accurate quality training and guidance that will lead the new cadets to the proper equipment and information.</a:t>
            </a:r>
          </a:p>
          <a:p>
            <a:r>
              <a:rPr lang="en-US"/>
              <a:t>Problem is, large amounts of data are needed to teach these new cadets, but the Navy must make sure that the data that the cadets are receiving are accurate and informational. </a:t>
            </a:r>
          </a:p>
          <a:p>
            <a:r>
              <a:rPr lang="en-US"/>
              <a:t>Simple errors in links, tables, and spelling can cause misunderstanding in learning and can cause negative effects on the battlefield ultimately costing lives.</a:t>
            </a:r>
          </a:p>
          <a:p>
            <a:r>
              <a:rPr lang="en-US"/>
              <a:t>There needs to be a way to validate the data that the Navy offers to the new cadets. The data needs to be checked and validated to make sure the data that the cadets are receiving are accurate and safe.</a:t>
            </a:r>
          </a:p>
        </p:txBody>
      </p:sp>
      <p:pic>
        <p:nvPicPr>
          <p:cNvPr id="5" name="Picture 4">
            <a:extLst>
              <a:ext uri="{FF2B5EF4-FFF2-40B4-BE49-F238E27FC236}">
                <a16:creationId xmlns:a16="http://schemas.microsoft.com/office/drawing/2014/main" id="{33376F5C-0DE6-23BA-FAE0-06ED179CC7E6}"/>
              </a:ext>
            </a:extLst>
          </p:cNvPr>
          <p:cNvPicPr>
            <a:picLocks noChangeAspect="1"/>
          </p:cNvPicPr>
          <p:nvPr/>
        </p:nvPicPr>
        <p:blipFill rotWithShape="1">
          <a:blip r:embed="rId2"/>
          <a:srcRect l="28514" r="253" b="-403"/>
          <a:stretch/>
        </p:blipFill>
        <p:spPr>
          <a:xfrm>
            <a:off x="11265524" y="5550524"/>
            <a:ext cx="925039" cy="1306489"/>
          </a:xfrm>
          <a:prstGeom prst="rect">
            <a:avLst/>
          </a:prstGeom>
        </p:spPr>
      </p:pic>
    </p:spTree>
    <p:extLst>
      <p:ext uri="{BB962C8B-B14F-4D97-AF65-F5344CB8AC3E}">
        <p14:creationId xmlns:p14="http://schemas.microsoft.com/office/powerpoint/2010/main" val="3116127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637754F-DFE3-A8D1-ED95-13ECF4F45D71}"/>
              </a:ext>
            </a:extLst>
          </p:cNvPr>
          <p:cNvSpPr>
            <a:spLocks noGrp="1"/>
          </p:cNvSpPr>
          <p:nvPr/>
        </p:nvSpPr>
        <p:spPr>
          <a:xfrm>
            <a:off x="959972" y="173617"/>
            <a:ext cx="9157004" cy="1271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000"/>
              <a:t>Proposed Solution: </a:t>
            </a:r>
            <a:r>
              <a:rPr lang="en-US" sz="4000">
                <a:ea typeface="+mj-lt"/>
                <a:cs typeface="+mj-lt"/>
              </a:rPr>
              <a:t>Main Components</a:t>
            </a:r>
            <a:endParaRPr lang="en-US" sz="4000"/>
          </a:p>
        </p:txBody>
      </p:sp>
      <p:sp>
        <p:nvSpPr>
          <p:cNvPr id="15" name="Rectangle 14">
            <a:extLst>
              <a:ext uri="{FF2B5EF4-FFF2-40B4-BE49-F238E27FC236}">
                <a16:creationId xmlns:a16="http://schemas.microsoft.com/office/drawing/2014/main" id="{2FDD407F-B199-0F7E-5BAC-2EDA78B7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380083" y="4297568"/>
            <a:ext cx="2849414" cy="24700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Content Placeholder 2">
            <a:extLst>
              <a:ext uri="{FF2B5EF4-FFF2-40B4-BE49-F238E27FC236}">
                <a16:creationId xmlns:a16="http://schemas.microsoft.com/office/drawing/2014/main" id="{AF224644-6D24-97D3-31DF-A882B2A94B6B}"/>
              </a:ext>
            </a:extLst>
          </p:cNvPr>
          <p:cNvSpPr>
            <a:spLocks noGrp="1"/>
          </p:cNvSpPr>
          <p:nvPr/>
        </p:nvSpPr>
        <p:spPr>
          <a:xfrm>
            <a:off x="6339955" y="1946968"/>
            <a:ext cx="4377422" cy="378842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b="1" err="1"/>
              <a:t>DevSecOps</a:t>
            </a:r>
            <a:r>
              <a:rPr lang="en-US" b="1"/>
              <a:t> Ecosystem</a:t>
            </a:r>
          </a:p>
          <a:p>
            <a:r>
              <a:rPr lang="en-US"/>
              <a:t>GitHub repository: entry point of the system</a:t>
            </a:r>
          </a:p>
          <a:p>
            <a:r>
              <a:rPr lang="en-US"/>
              <a:t>Jenkins pipeline: processes the input documents</a:t>
            </a:r>
          </a:p>
          <a:p>
            <a:r>
              <a:rPr lang="en-US" err="1"/>
              <a:t>JFrog</a:t>
            </a:r>
            <a:r>
              <a:rPr lang="en-US"/>
              <a:t> Artifactory: artifact repository houses processed files after going through the pipeline</a:t>
            </a:r>
          </a:p>
          <a:p>
            <a:endParaRPr lang="en-US"/>
          </a:p>
        </p:txBody>
      </p:sp>
      <p:pic>
        <p:nvPicPr>
          <p:cNvPr id="21" name="Picture 21" descr="Diagram&#10;&#10;Description automatically generated">
            <a:extLst>
              <a:ext uri="{FF2B5EF4-FFF2-40B4-BE49-F238E27FC236}">
                <a16:creationId xmlns:a16="http://schemas.microsoft.com/office/drawing/2014/main" id="{451A7C3D-D46A-411B-5767-C657FE0B4790}"/>
              </a:ext>
            </a:extLst>
          </p:cNvPr>
          <p:cNvPicPr>
            <a:picLocks noChangeAspect="1"/>
          </p:cNvPicPr>
          <p:nvPr/>
        </p:nvPicPr>
        <p:blipFill rotWithShape="1">
          <a:blip r:embed="rId2"/>
          <a:srcRect r="7114" b="15752"/>
          <a:stretch/>
        </p:blipFill>
        <p:spPr>
          <a:xfrm>
            <a:off x="592520" y="1949025"/>
            <a:ext cx="5429628" cy="3794626"/>
          </a:xfrm>
          <a:prstGeom prst="rect">
            <a:avLst/>
          </a:prstGeom>
        </p:spPr>
      </p:pic>
      <p:pic>
        <p:nvPicPr>
          <p:cNvPr id="5" name="Picture 4">
            <a:extLst>
              <a:ext uri="{FF2B5EF4-FFF2-40B4-BE49-F238E27FC236}">
                <a16:creationId xmlns:a16="http://schemas.microsoft.com/office/drawing/2014/main" id="{13A16767-98D2-B484-39DD-3B209D7BD8C2}"/>
              </a:ext>
            </a:extLst>
          </p:cNvPr>
          <p:cNvPicPr>
            <a:picLocks noChangeAspect="1"/>
          </p:cNvPicPr>
          <p:nvPr/>
        </p:nvPicPr>
        <p:blipFill>
          <a:blip r:embed="rId3"/>
          <a:stretch>
            <a:fillRect/>
          </a:stretch>
        </p:blipFill>
        <p:spPr>
          <a:xfrm>
            <a:off x="11279024" y="5794049"/>
            <a:ext cx="914400" cy="1066800"/>
          </a:xfrm>
          <a:prstGeom prst="rect">
            <a:avLst/>
          </a:prstGeom>
        </p:spPr>
      </p:pic>
    </p:spTree>
    <p:extLst>
      <p:ext uri="{BB962C8B-B14F-4D97-AF65-F5344CB8AC3E}">
        <p14:creationId xmlns:p14="http://schemas.microsoft.com/office/powerpoint/2010/main" val="311793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9081-4A33-7EAA-509C-4F76636D2E16}"/>
              </a:ext>
            </a:extLst>
          </p:cNvPr>
          <p:cNvSpPr>
            <a:spLocks noGrp="1"/>
          </p:cNvSpPr>
          <p:nvPr>
            <p:ph type="title"/>
          </p:nvPr>
        </p:nvSpPr>
        <p:spPr>
          <a:xfrm>
            <a:off x="1261872" y="365760"/>
            <a:ext cx="9692640" cy="1187614"/>
          </a:xfrm>
        </p:spPr>
        <p:txBody>
          <a:bodyPr/>
          <a:lstStyle/>
          <a:p>
            <a:r>
              <a:rPr lang="en-US">
                <a:ea typeface="+mj-lt"/>
                <a:cs typeface="+mj-lt"/>
              </a:rPr>
              <a:t>Proposed Solution: Block Diagram</a:t>
            </a:r>
          </a:p>
          <a:p>
            <a:endParaRPr lang="en-US"/>
          </a:p>
        </p:txBody>
      </p:sp>
      <p:pic>
        <p:nvPicPr>
          <p:cNvPr id="4" name="Picture 4" descr="Diagram&#10;&#10;Description automatically generated">
            <a:extLst>
              <a:ext uri="{FF2B5EF4-FFF2-40B4-BE49-F238E27FC236}">
                <a16:creationId xmlns:a16="http://schemas.microsoft.com/office/drawing/2014/main" id="{317AD4B3-001B-B4C9-1CCB-EFCB372C4C5D}"/>
              </a:ext>
            </a:extLst>
          </p:cNvPr>
          <p:cNvPicPr>
            <a:picLocks noChangeAspect="1"/>
          </p:cNvPicPr>
          <p:nvPr/>
        </p:nvPicPr>
        <p:blipFill>
          <a:blip r:embed="rId2"/>
          <a:stretch>
            <a:fillRect/>
          </a:stretch>
        </p:blipFill>
        <p:spPr>
          <a:xfrm>
            <a:off x="2195349" y="1511105"/>
            <a:ext cx="6691147" cy="4643773"/>
          </a:xfrm>
          <a:prstGeom prst="rect">
            <a:avLst/>
          </a:prstGeom>
        </p:spPr>
      </p:pic>
      <p:pic>
        <p:nvPicPr>
          <p:cNvPr id="5" name="Picture 4">
            <a:extLst>
              <a:ext uri="{FF2B5EF4-FFF2-40B4-BE49-F238E27FC236}">
                <a16:creationId xmlns:a16="http://schemas.microsoft.com/office/drawing/2014/main" id="{8A120FB4-AD73-D142-9AF2-1CCF15AD6E96}"/>
              </a:ext>
            </a:extLst>
          </p:cNvPr>
          <p:cNvPicPr>
            <a:picLocks noChangeAspect="1"/>
          </p:cNvPicPr>
          <p:nvPr/>
        </p:nvPicPr>
        <p:blipFill>
          <a:blip r:embed="rId3"/>
          <a:stretch>
            <a:fillRect/>
          </a:stretch>
        </p:blipFill>
        <p:spPr>
          <a:xfrm>
            <a:off x="11279024" y="5794049"/>
            <a:ext cx="914400" cy="1066800"/>
          </a:xfrm>
          <a:prstGeom prst="rect">
            <a:avLst/>
          </a:prstGeom>
        </p:spPr>
      </p:pic>
    </p:spTree>
    <p:extLst>
      <p:ext uri="{BB962C8B-B14F-4D97-AF65-F5344CB8AC3E}">
        <p14:creationId xmlns:p14="http://schemas.microsoft.com/office/powerpoint/2010/main" val="359863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AB29-83BA-6B8A-5409-52738C5D82A5}"/>
              </a:ext>
            </a:extLst>
          </p:cNvPr>
          <p:cNvSpPr>
            <a:spLocks noGrp="1"/>
          </p:cNvSpPr>
          <p:nvPr>
            <p:ph type="title"/>
          </p:nvPr>
        </p:nvSpPr>
        <p:spPr>
          <a:xfrm>
            <a:off x="1261872" y="365760"/>
            <a:ext cx="9692640" cy="1259873"/>
          </a:xfrm>
        </p:spPr>
        <p:txBody>
          <a:bodyPr/>
          <a:lstStyle/>
          <a:p>
            <a:r>
              <a:rPr lang="en-US">
                <a:ea typeface="+mj-lt"/>
                <a:cs typeface="+mj-lt"/>
              </a:rPr>
              <a:t>Proposed Solution: State Diagram</a:t>
            </a:r>
          </a:p>
          <a:p>
            <a:endParaRPr lang="en-US"/>
          </a:p>
        </p:txBody>
      </p:sp>
      <p:pic>
        <p:nvPicPr>
          <p:cNvPr id="4" name="Picture 4" descr="Diagram&#10;&#10;Description automatically generated">
            <a:extLst>
              <a:ext uri="{FF2B5EF4-FFF2-40B4-BE49-F238E27FC236}">
                <a16:creationId xmlns:a16="http://schemas.microsoft.com/office/drawing/2014/main" id="{5ECF0043-81BF-0B48-6676-C3C2C35F30EE}"/>
              </a:ext>
            </a:extLst>
          </p:cNvPr>
          <p:cNvPicPr>
            <a:picLocks noChangeAspect="1"/>
          </p:cNvPicPr>
          <p:nvPr/>
        </p:nvPicPr>
        <p:blipFill>
          <a:blip r:embed="rId2"/>
          <a:stretch>
            <a:fillRect/>
          </a:stretch>
        </p:blipFill>
        <p:spPr>
          <a:xfrm>
            <a:off x="1880038" y="1475390"/>
            <a:ext cx="7466286" cy="4905702"/>
          </a:xfrm>
          <a:prstGeom prst="rect">
            <a:avLst/>
          </a:prstGeom>
        </p:spPr>
      </p:pic>
      <p:pic>
        <p:nvPicPr>
          <p:cNvPr id="5" name="Picture 4">
            <a:extLst>
              <a:ext uri="{FF2B5EF4-FFF2-40B4-BE49-F238E27FC236}">
                <a16:creationId xmlns:a16="http://schemas.microsoft.com/office/drawing/2014/main" id="{D4AA05AB-640C-6CB7-ED04-CBFD5B87DB57}"/>
              </a:ext>
            </a:extLst>
          </p:cNvPr>
          <p:cNvPicPr>
            <a:picLocks noChangeAspect="1"/>
          </p:cNvPicPr>
          <p:nvPr/>
        </p:nvPicPr>
        <p:blipFill>
          <a:blip r:embed="rId3"/>
          <a:stretch>
            <a:fillRect/>
          </a:stretch>
        </p:blipFill>
        <p:spPr>
          <a:xfrm>
            <a:off x="11279024" y="5794049"/>
            <a:ext cx="914400" cy="1066800"/>
          </a:xfrm>
          <a:prstGeom prst="rect">
            <a:avLst/>
          </a:prstGeom>
        </p:spPr>
      </p:pic>
    </p:spTree>
    <p:extLst>
      <p:ext uri="{BB962C8B-B14F-4D97-AF65-F5344CB8AC3E}">
        <p14:creationId xmlns:p14="http://schemas.microsoft.com/office/powerpoint/2010/main" val="90265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2EA51F9-49C7-B6F8-143B-7007F11717AA}"/>
              </a:ext>
            </a:extLst>
          </p:cNvPr>
          <p:cNvSpPr>
            <a:spLocks noGrp="1"/>
          </p:cNvSpPr>
          <p:nvPr/>
        </p:nvSpPr>
        <p:spPr>
          <a:xfrm>
            <a:off x="1261872" y="1828800"/>
            <a:ext cx="6600462" cy="4885726"/>
          </a:xfrm>
          <a:prstGeom prst="rect">
            <a:avLst/>
          </a:prstGeom>
        </p:spPr>
        <p:txBody>
          <a:bodyPr vert="horz" lIns="91440" tIns="45720" rIns="91440" bIns="45720" rtlCol="0" anchor="t">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a:t>This platform was designed with virtualization and containerization in mind</a:t>
            </a:r>
          </a:p>
          <a:p>
            <a:r>
              <a:rPr lang="en-US"/>
              <a:t>Kubernetes was chosen as the best candidate for container orchestration</a:t>
            </a:r>
          </a:p>
          <a:p>
            <a:r>
              <a:rPr lang="en-US"/>
              <a:t>Docker was considered, however the additional layers of management present in Kubernetes tipped the scales in favor of it</a:t>
            </a:r>
          </a:p>
          <a:p>
            <a:r>
              <a:rPr lang="en-US"/>
              <a:t>The choice to go with Kubernetes allowed for a resilient, flexible and repeatable approach to systems design for this project</a:t>
            </a:r>
          </a:p>
          <a:p>
            <a:r>
              <a:rPr lang="en-US"/>
              <a:t>The entirety of this stack could be deployed to a new Kubernetes cluster with a few minor tweaks to a handful of YAML configuration files</a:t>
            </a:r>
          </a:p>
          <a:p>
            <a:r>
              <a:rPr lang="en-US"/>
              <a:t>An existing dedicated server was repurposed to host the infrastructure for this project</a:t>
            </a:r>
          </a:p>
        </p:txBody>
      </p:sp>
      <p:pic>
        <p:nvPicPr>
          <p:cNvPr id="5" name="Picture 4" descr="Logo&#10;&#10;Description automatically generated">
            <a:extLst>
              <a:ext uri="{FF2B5EF4-FFF2-40B4-BE49-F238E27FC236}">
                <a16:creationId xmlns:a16="http://schemas.microsoft.com/office/drawing/2014/main" id="{21A900F2-911B-62F1-BBFE-A7E6A91C01D5}"/>
              </a:ext>
            </a:extLst>
          </p:cNvPr>
          <p:cNvPicPr>
            <a:picLocks noChangeAspect="1"/>
          </p:cNvPicPr>
          <p:nvPr/>
        </p:nvPicPr>
        <p:blipFill>
          <a:blip r:embed="rId2"/>
          <a:stretch>
            <a:fillRect/>
          </a:stretch>
        </p:blipFill>
        <p:spPr>
          <a:xfrm>
            <a:off x="8178140" y="2223753"/>
            <a:ext cx="2743200" cy="411480"/>
          </a:xfrm>
          <a:prstGeom prst="rect">
            <a:avLst/>
          </a:prstGeom>
        </p:spPr>
      </p:pic>
      <p:pic>
        <p:nvPicPr>
          <p:cNvPr id="6" name="Picture 5">
            <a:extLst>
              <a:ext uri="{FF2B5EF4-FFF2-40B4-BE49-F238E27FC236}">
                <a16:creationId xmlns:a16="http://schemas.microsoft.com/office/drawing/2014/main" id="{D4A655AF-3B35-2E72-39CE-724CD7304427}"/>
              </a:ext>
            </a:extLst>
          </p:cNvPr>
          <p:cNvPicPr>
            <a:picLocks noChangeAspect="1"/>
          </p:cNvPicPr>
          <p:nvPr/>
        </p:nvPicPr>
        <p:blipFill>
          <a:blip r:embed="rId3"/>
          <a:stretch>
            <a:fillRect/>
          </a:stretch>
        </p:blipFill>
        <p:spPr>
          <a:xfrm>
            <a:off x="8178140" y="3166857"/>
            <a:ext cx="2743200" cy="48470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DDB2FADB-C1F0-9812-FEF8-7F878A50671E}"/>
              </a:ext>
            </a:extLst>
          </p:cNvPr>
          <p:cNvPicPr>
            <a:picLocks noChangeAspect="1"/>
          </p:cNvPicPr>
          <p:nvPr/>
        </p:nvPicPr>
        <p:blipFill>
          <a:blip r:embed="rId4"/>
          <a:stretch>
            <a:fillRect/>
          </a:stretch>
        </p:blipFill>
        <p:spPr>
          <a:xfrm>
            <a:off x="9212036" y="4189083"/>
            <a:ext cx="952500" cy="1171575"/>
          </a:xfrm>
          <a:prstGeom prst="rect">
            <a:avLst/>
          </a:prstGeom>
        </p:spPr>
      </p:pic>
      <p:sp>
        <p:nvSpPr>
          <p:cNvPr id="2" name="TextBox 1">
            <a:extLst>
              <a:ext uri="{FF2B5EF4-FFF2-40B4-BE49-F238E27FC236}">
                <a16:creationId xmlns:a16="http://schemas.microsoft.com/office/drawing/2014/main" id="{F2627ED2-F86E-8A4D-6404-79DF2C5CB679}"/>
              </a:ext>
            </a:extLst>
          </p:cNvPr>
          <p:cNvSpPr txBox="1"/>
          <p:nvPr/>
        </p:nvSpPr>
        <p:spPr>
          <a:xfrm>
            <a:off x="2102068" y="446689"/>
            <a:ext cx="73151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ea typeface="+mn-lt"/>
                <a:cs typeface="+mn-lt"/>
              </a:rPr>
              <a:t>Infrastructural Overview</a:t>
            </a:r>
            <a:endParaRPr lang="en-US" sz="4400"/>
          </a:p>
        </p:txBody>
      </p:sp>
      <p:pic>
        <p:nvPicPr>
          <p:cNvPr id="3" name="Picture 7">
            <a:extLst>
              <a:ext uri="{FF2B5EF4-FFF2-40B4-BE49-F238E27FC236}">
                <a16:creationId xmlns:a16="http://schemas.microsoft.com/office/drawing/2014/main" id="{ABE00DC5-EC68-38A7-0FEA-2D11A0D3B11B}"/>
              </a:ext>
            </a:extLst>
          </p:cNvPr>
          <p:cNvPicPr>
            <a:picLocks noChangeAspect="1"/>
          </p:cNvPicPr>
          <p:nvPr/>
        </p:nvPicPr>
        <p:blipFill>
          <a:blip r:embed="rId5"/>
          <a:stretch>
            <a:fillRect/>
          </a:stretch>
        </p:blipFill>
        <p:spPr>
          <a:xfrm>
            <a:off x="11300397" y="5413810"/>
            <a:ext cx="895350" cy="1447800"/>
          </a:xfrm>
          <a:prstGeom prst="rect">
            <a:avLst/>
          </a:prstGeom>
        </p:spPr>
      </p:pic>
    </p:spTree>
    <p:extLst>
      <p:ext uri="{BB962C8B-B14F-4D97-AF65-F5344CB8AC3E}">
        <p14:creationId xmlns:p14="http://schemas.microsoft.com/office/powerpoint/2010/main" val="263777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EBCC-B654-E489-BB4C-47CE80F8658F}"/>
              </a:ext>
            </a:extLst>
          </p:cNvPr>
          <p:cNvSpPr>
            <a:spLocks noGrp="1"/>
          </p:cNvSpPr>
          <p:nvPr>
            <p:ph type="title"/>
          </p:nvPr>
        </p:nvSpPr>
        <p:spPr>
          <a:xfrm>
            <a:off x="1261872" y="365760"/>
            <a:ext cx="4536003" cy="1325562"/>
          </a:xfrm>
        </p:spPr>
        <p:txBody>
          <a:bodyPr/>
          <a:lstStyle/>
          <a:p>
            <a:r>
              <a:rPr lang="en-US">
                <a:ea typeface="+mj-lt"/>
                <a:cs typeface="+mj-lt"/>
              </a:rPr>
              <a:t>Virtual Machine</a:t>
            </a:r>
            <a:endParaRPr lang="en-US"/>
          </a:p>
        </p:txBody>
      </p:sp>
      <p:pic>
        <p:nvPicPr>
          <p:cNvPr id="4" name="Picture 4" descr="Diagram, text&#10;&#10;Description automatically generated">
            <a:extLst>
              <a:ext uri="{FF2B5EF4-FFF2-40B4-BE49-F238E27FC236}">
                <a16:creationId xmlns:a16="http://schemas.microsoft.com/office/drawing/2014/main" id="{37000A47-D29E-D13B-04E3-CD1693947119}"/>
              </a:ext>
            </a:extLst>
          </p:cNvPr>
          <p:cNvPicPr>
            <a:picLocks noGrp="1" noChangeAspect="1"/>
          </p:cNvPicPr>
          <p:nvPr>
            <p:ph idx="1"/>
          </p:nvPr>
        </p:nvPicPr>
        <p:blipFill>
          <a:blip r:embed="rId2"/>
          <a:stretch>
            <a:fillRect/>
          </a:stretch>
        </p:blipFill>
        <p:spPr>
          <a:xfrm>
            <a:off x="5498855" y="2110148"/>
            <a:ext cx="5002136" cy="3729519"/>
          </a:xfrm>
        </p:spPr>
      </p:pic>
      <p:sp>
        <p:nvSpPr>
          <p:cNvPr id="5" name="TextBox 4">
            <a:extLst>
              <a:ext uri="{FF2B5EF4-FFF2-40B4-BE49-F238E27FC236}">
                <a16:creationId xmlns:a16="http://schemas.microsoft.com/office/drawing/2014/main" id="{B66ACE9F-406F-9ED7-4FAE-01D8D4F85BC7}"/>
              </a:ext>
            </a:extLst>
          </p:cNvPr>
          <p:cNvSpPr txBox="1"/>
          <p:nvPr/>
        </p:nvSpPr>
        <p:spPr>
          <a:xfrm>
            <a:off x="1261240" y="2463361"/>
            <a:ext cx="3807371" cy="27551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5000"/>
              </a:lnSpc>
              <a:spcBef>
                <a:spcPts val="1400"/>
              </a:spcBef>
              <a:spcAft>
                <a:spcPts val="200"/>
              </a:spcAft>
              <a:buFont typeface="Arial"/>
              <a:buChar char="•"/>
            </a:pPr>
            <a:r>
              <a:rPr lang="en-US">
                <a:ea typeface="+mn-lt"/>
                <a:cs typeface="+mn-lt"/>
              </a:rPr>
              <a:t>Six virtual machines are in use</a:t>
            </a:r>
          </a:p>
          <a:p>
            <a:pPr marL="285750" indent="-285750">
              <a:lnSpc>
                <a:spcPct val="95000"/>
              </a:lnSpc>
              <a:spcBef>
                <a:spcPts val="1400"/>
              </a:spcBef>
              <a:spcAft>
                <a:spcPts val="200"/>
              </a:spcAft>
              <a:buFont typeface="Arial"/>
              <a:buChar char="•"/>
            </a:pPr>
            <a:r>
              <a:rPr lang="en-US">
                <a:ea typeface="+mn-lt"/>
                <a:cs typeface="+mn-lt"/>
              </a:rPr>
              <a:t>One software firewall / router</a:t>
            </a:r>
          </a:p>
          <a:p>
            <a:pPr marL="285750" indent="-285750">
              <a:lnSpc>
                <a:spcPct val="95000"/>
              </a:lnSpc>
              <a:spcBef>
                <a:spcPts val="1400"/>
              </a:spcBef>
              <a:spcAft>
                <a:spcPts val="200"/>
              </a:spcAft>
              <a:buFont typeface="Arial"/>
              <a:buChar char="•"/>
            </a:pPr>
            <a:r>
              <a:rPr lang="en-US">
                <a:ea typeface="+mn-lt"/>
                <a:cs typeface="+mn-lt"/>
              </a:rPr>
              <a:t>One master / control k8s node</a:t>
            </a:r>
          </a:p>
          <a:p>
            <a:pPr marL="285750" indent="-285750">
              <a:lnSpc>
                <a:spcPct val="95000"/>
              </a:lnSpc>
              <a:spcBef>
                <a:spcPts val="1400"/>
              </a:spcBef>
              <a:spcAft>
                <a:spcPts val="200"/>
              </a:spcAft>
              <a:buFont typeface="Arial"/>
              <a:buChar char="•"/>
            </a:pPr>
            <a:r>
              <a:rPr lang="en-US">
                <a:ea typeface="+mn-lt"/>
                <a:cs typeface="+mn-lt"/>
              </a:rPr>
              <a:t>Four worker k8s nodes</a:t>
            </a:r>
          </a:p>
          <a:p>
            <a:pPr marL="285750" indent="-285750">
              <a:lnSpc>
                <a:spcPct val="95000"/>
              </a:lnSpc>
              <a:spcBef>
                <a:spcPts val="1400"/>
              </a:spcBef>
              <a:spcAft>
                <a:spcPts val="200"/>
              </a:spcAft>
              <a:buFont typeface="Arial"/>
              <a:buChar char="•"/>
            </a:pPr>
            <a:r>
              <a:rPr lang="en-US">
                <a:ea typeface="+mn-lt"/>
                <a:cs typeface="+mn-lt"/>
              </a:rPr>
              <a:t>Worker nodes also provide distributed storage backend for Longhorn</a:t>
            </a:r>
            <a:endParaRPr lang="en-US"/>
          </a:p>
        </p:txBody>
      </p:sp>
      <p:pic>
        <p:nvPicPr>
          <p:cNvPr id="3" name="Picture 5">
            <a:extLst>
              <a:ext uri="{FF2B5EF4-FFF2-40B4-BE49-F238E27FC236}">
                <a16:creationId xmlns:a16="http://schemas.microsoft.com/office/drawing/2014/main" id="{7483ACD3-E652-4AAE-2CDE-B48D2B9BB29D}"/>
              </a:ext>
            </a:extLst>
          </p:cNvPr>
          <p:cNvPicPr>
            <a:picLocks noChangeAspect="1"/>
          </p:cNvPicPr>
          <p:nvPr/>
        </p:nvPicPr>
        <p:blipFill>
          <a:blip r:embed="rId3"/>
          <a:stretch>
            <a:fillRect/>
          </a:stretch>
        </p:blipFill>
        <p:spPr>
          <a:xfrm>
            <a:off x="11298109" y="5409857"/>
            <a:ext cx="895350" cy="1447800"/>
          </a:xfrm>
          <a:prstGeom prst="rect">
            <a:avLst/>
          </a:prstGeom>
        </p:spPr>
      </p:pic>
    </p:spTree>
    <p:extLst>
      <p:ext uri="{BB962C8B-B14F-4D97-AF65-F5344CB8AC3E}">
        <p14:creationId xmlns:p14="http://schemas.microsoft.com/office/powerpoint/2010/main" val="33800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0F8C-1D80-8981-FC22-D6A83ED60105}"/>
              </a:ext>
            </a:extLst>
          </p:cNvPr>
          <p:cNvSpPr>
            <a:spLocks noGrp="1"/>
          </p:cNvSpPr>
          <p:nvPr>
            <p:ph type="title"/>
          </p:nvPr>
        </p:nvSpPr>
        <p:spPr/>
        <p:txBody>
          <a:bodyPr/>
          <a:lstStyle/>
          <a:p>
            <a:r>
              <a:rPr lang="en-US">
                <a:ea typeface="+mj-lt"/>
                <a:cs typeface="+mj-lt"/>
              </a:rPr>
              <a:t>Network Overview</a:t>
            </a:r>
            <a:endParaRPr lang="en-US"/>
          </a:p>
        </p:txBody>
      </p:sp>
      <p:pic>
        <p:nvPicPr>
          <p:cNvPr id="4" name="Picture 4" descr="Diagram&#10;&#10;Description automatically generated">
            <a:extLst>
              <a:ext uri="{FF2B5EF4-FFF2-40B4-BE49-F238E27FC236}">
                <a16:creationId xmlns:a16="http://schemas.microsoft.com/office/drawing/2014/main" id="{3AA17AB9-9398-36A6-17E8-B5D4D72F3BFB}"/>
              </a:ext>
            </a:extLst>
          </p:cNvPr>
          <p:cNvPicPr>
            <a:picLocks noGrp="1" noChangeAspect="1"/>
          </p:cNvPicPr>
          <p:nvPr>
            <p:ph idx="1"/>
          </p:nvPr>
        </p:nvPicPr>
        <p:blipFill>
          <a:blip r:embed="rId2"/>
          <a:stretch>
            <a:fillRect/>
          </a:stretch>
        </p:blipFill>
        <p:spPr>
          <a:xfrm>
            <a:off x="6572598" y="1717127"/>
            <a:ext cx="3872839" cy="4351337"/>
          </a:xfrm>
        </p:spPr>
      </p:pic>
      <p:sp>
        <p:nvSpPr>
          <p:cNvPr id="6" name="TextBox 5">
            <a:extLst>
              <a:ext uri="{FF2B5EF4-FFF2-40B4-BE49-F238E27FC236}">
                <a16:creationId xmlns:a16="http://schemas.microsoft.com/office/drawing/2014/main" id="{C906AAC0-B845-E5F9-B885-FF10BF6CCB12}"/>
              </a:ext>
            </a:extLst>
          </p:cNvPr>
          <p:cNvSpPr txBox="1"/>
          <p:nvPr/>
        </p:nvSpPr>
        <p:spPr>
          <a:xfrm>
            <a:off x="1505608" y="2274176"/>
            <a:ext cx="436573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cs typeface="Arial"/>
              </a:rPr>
              <a:t>Bare-metal deployments have some added challenges over traditional cloud deployments​</a:t>
            </a:r>
          </a:p>
          <a:p>
            <a:endParaRPr lang="en-US">
              <a:cs typeface="Arial"/>
            </a:endParaRPr>
          </a:p>
          <a:p>
            <a:pPr>
              <a:buChar char="•"/>
            </a:pPr>
            <a:r>
              <a:rPr lang="en-US">
                <a:cs typeface="Arial"/>
              </a:rPr>
              <a:t>Additional software is required to enable a full suite of functionality in a non-cloud environment​</a:t>
            </a:r>
          </a:p>
          <a:p>
            <a:endParaRPr lang="en-US">
              <a:cs typeface="Arial"/>
            </a:endParaRPr>
          </a:p>
          <a:p>
            <a:pPr>
              <a:buChar char="•"/>
            </a:pPr>
            <a:r>
              <a:rPr lang="en-US">
                <a:cs typeface="Arial"/>
              </a:rPr>
              <a:t>Calico is used for cluster networking services between pods and nodes​</a:t>
            </a:r>
          </a:p>
          <a:p>
            <a:endParaRPr lang="en-US">
              <a:cs typeface="Arial"/>
            </a:endParaRPr>
          </a:p>
          <a:p>
            <a:pPr>
              <a:buChar char="•"/>
            </a:pPr>
            <a:r>
              <a:rPr lang="en-US" err="1">
                <a:cs typeface="Arial"/>
              </a:rPr>
              <a:t>MetalLB</a:t>
            </a:r>
            <a:r>
              <a:rPr lang="en-US">
                <a:cs typeface="Arial"/>
              </a:rPr>
              <a:t> is used in place of a traditional cloud load balancer</a:t>
            </a:r>
          </a:p>
          <a:p>
            <a:endParaRPr lang="en-US"/>
          </a:p>
        </p:txBody>
      </p:sp>
      <p:pic>
        <p:nvPicPr>
          <p:cNvPr id="3" name="Picture 4">
            <a:extLst>
              <a:ext uri="{FF2B5EF4-FFF2-40B4-BE49-F238E27FC236}">
                <a16:creationId xmlns:a16="http://schemas.microsoft.com/office/drawing/2014/main" id="{866F4BC4-3826-CC86-A185-90D1CC5614F1}"/>
              </a:ext>
            </a:extLst>
          </p:cNvPr>
          <p:cNvPicPr>
            <a:picLocks noChangeAspect="1"/>
          </p:cNvPicPr>
          <p:nvPr/>
        </p:nvPicPr>
        <p:blipFill>
          <a:blip r:embed="rId3"/>
          <a:stretch>
            <a:fillRect/>
          </a:stretch>
        </p:blipFill>
        <p:spPr>
          <a:xfrm>
            <a:off x="11297901" y="5406736"/>
            <a:ext cx="895350" cy="1447800"/>
          </a:xfrm>
          <a:prstGeom prst="rect">
            <a:avLst/>
          </a:prstGeom>
        </p:spPr>
      </p:pic>
    </p:spTree>
    <p:extLst>
      <p:ext uri="{BB962C8B-B14F-4D97-AF65-F5344CB8AC3E}">
        <p14:creationId xmlns:p14="http://schemas.microsoft.com/office/powerpoint/2010/main" val="322866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BA87-2CD0-E445-8008-84CF877D919A}"/>
              </a:ext>
            </a:extLst>
          </p:cNvPr>
          <p:cNvSpPr>
            <a:spLocks noGrp="1"/>
          </p:cNvSpPr>
          <p:nvPr>
            <p:ph type="title"/>
          </p:nvPr>
        </p:nvSpPr>
        <p:spPr>
          <a:xfrm>
            <a:off x="299751" y="388850"/>
            <a:ext cx="4666519" cy="1263987"/>
          </a:xfrm>
        </p:spPr>
        <p:txBody>
          <a:bodyPr/>
          <a:lstStyle/>
          <a:p>
            <a:r>
              <a:rPr lang="en-US" err="1"/>
              <a:t>JFrog</a:t>
            </a:r>
            <a:r>
              <a:rPr lang="en-US"/>
              <a:t> Artifactory</a:t>
            </a:r>
          </a:p>
        </p:txBody>
      </p:sp>
      <p:pic>
        <p:nvPicPr>
          <p:cNvPr id="4" name="Picture 4" descr="Graphical user interface, application&#10;&#10;Description automatically generated">
            <a:extLst>
              <a:ext uri="{FF2B5EF4-FFF2-40B4-BE49-F238E27FC236}">
                <a16:creationId xmlns:a16="http://schemas.microsoft.com/office/drawing/2014/main" id="{F1DFF4F3-FB74-2BB3-8A7B-2001000B6B0B}"/>
              </a:ext>
            </a:extLst>
          </p:cNvPr>
          <p:cNvPicPr>
            <a:picLocks noGrp="1" noChangeAspect="1"/>
          </p:cNvPicPr>
          <p:nvPr>
            <p:ph idx="1"/>
          </p:nvPr>
        </p:nvPicPr>
        <p:blipFill>
          <a:blip r:embed="rId2"/>
          <a:stretch>
            <a:fillRect/>
          </a:stretch>
        </p:blipFill>
        <p:spPr>
          <a:xfrm>
            <a:off x="6000844" y="1767561"/>
            <a:ext cx="5229225" cy="3495675"/>
          </a:xfrm>
        </p:spPr>
      </p:pic>
      <p:pic>
        <p:nvPicPr>
          <p:cNvPr id="6" name="Picture 5" descr="A picture containing outdoor, person, tree&#10;&#10;Description automatically generated">
            <a:extLst>
              <a:ext uri="{FF2B5EF4-FFF2-40B4-BE49-F238E27FC236}">
                <a16:creationId xmlns:a16="http://schemas.microsoft.com/office/drawing/2014/main" id="{E6C64DDC-CC87-1609-891B-1460CA1BD228}"/>
              </a:ext>
            </a:extLst>
          </p:cNvPr>
          <p:cNvPicPr>
            <a:picLocks noChangeAspect="1"/>
          </p:cNvPicPr>
          <p:nvPr/>
        </p:nvPicPr>
        <p:blipFill>
          <a:blip r:embed="rId3"/>
          <a:stretch>
            <a:fillRect/>
          </a:stretch>
        </p:blipFill>
        <p:spPr>
          <a:xfrm>
            <a:off x="11283019" y="5879881"/>
            <a:ext cx="911444" cy="977462"/>
          </a:xfrm>
          <a:prstGeom prst="rect">
            <a:avLst/>
          </a:prstGeom>
        </p:spPr>
      </p:pic>
      <p:sp>
        <p:nvSpPr>
          <p:cNvPr id="7" name="TextBox 6">
            <a:extLst>
              <a:ext uri="{FF2B5EF4-FFF2-40B4-BE49-F238E27FC236}">
                <a16:creationId xmlns:a16="http://schemas.microsoft.com/office/drawing/2014/main" id="{16ACFF86-B862-22DD-D6A4-59D07921A30F}"/>
              </a:ext>
            </a:extLst>
          </p:cNvPr>
          <p:cNvSpPr txBox="1"/>
          <p:nvPr/>
        </p:nvSpPr>
        <p:spPr>
          <a:xfrm>
            <a:off x="483370" y="2523946"/>
            <a:ext cx="513695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marL="285750" indent="-285750">
              <a:buFont typeface="Arial"/>
              <a:buChar char="•"/>
            </a:pPr>
            <a:r>
              <a:rPr lang="en-US"/>
              <a:t>Will be leverage as documents housing location</a:t>
            </a:r>
          </a:p>
          <a:p>
            <a:pPr marL="285750" indent="-285750">
              <a:buFont typeface="Arial"/>
              <a:buChar char="•"/>
            </a:pPr>
            <a:r>
              <a:rPr lang="en-US"/>
              <a:t>Once the files have successfully passed through the pipeline, they will be deployed to artifact repository</a:t>
            </a:r>
          </a:p>
        </p:txBody>
      </p:sp>
    </p:spTree>
    <p:extLst>
      <p:ext uri="{BB962C8B-B14F-4D97-AF65-F5344CB8AC3E}">
        <p14:creationId xmlns:p14="http://schemas.microsoft.com/office/powerpoint/2010/main" val="265844716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325ED780C0A4A92643E665C3D8F1F" ma:contentTypeVersion="2" ma:contentTypeDescription="Create a new document." ma:contentTypeScope="" ma:versionID="e2123f73b1e1d9bd7f9e3ead13f844dd">
  <xsd:schema xmlns:xsd="http://www.w3.org/2001/XMLSchema" xmlns:xs="http://www.w3.org/2001/XMLSchema" xmlns:p="http://schemas.microsoft.com/office/2006/metadata/properties" xmlns:ns2="0734c1c4-0e3d-4ed9-bb9c-7a41dcdb62f0" targetNamespace="http://schemas.microsoft.com/office/2006/metadata/properties" ma:root="true" ma:fieldsID="3fa27d6c9f8065f77fb84d6963e14c69" ns2:_="">
    <xsd:import namespace="0734c1c4-0e3d-4ed9-bb9c-7a41dcdb62f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34c1c4-0e3d-4ed9-bb9c-7a41dcdb62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04D4EB-FA7E-4CB8-A01C-954814BA7161}">
  <ds:schemaRefs>
    <ds:schemaRef ds:uri="0734c1c4-0e3d-4ed9-bb9c-7a41dcdb62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C0FBCBD-9627-4CC3-9534-402306F5664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0EEBF58-7BF6-4603-8B27-C00AFC849C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View</vt:lpstr>
      <vt:lpstr>DocSecOps</vt:lpstr>
      <vt:lpstr>Objective/Problem</vt:lpstr>
      <vt:lpstr>PowerPoint Presentation</vt:lpstr>
      <vt:lpstr>Proposed Solution: Block Diagram </vt:lpstr>
      <vt:lpstr>Proposed Solution: State Diagram </vt:lpstr>
      <vt:lpstr>PowerPoint Presentation</vt:lpstr>
      <vt:lpstr>Virtual Machine</vt:lpstr>
      <vt:lpstr>Network Overview</vt:lpstr>
      <vt:lpstr>JFrog Artifactory</vt:lpstr>
      <vt:lpstr>What has been accomplished this semester </vt:lpstr>
      <vt:lpstr>What has been accomplished this semester</vt:lpstr>
      <vt:lpstr>What has been accomplished this semester </vt:lpstr>
      <vt:lpstr>What has been accomplished</vt:lpstr>
      <vt:lpstr>Results – an example</vt:lpstr>
      <vt:lpstr>What is left to be completed</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2023-02-13T18:26:37Z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0x010100C99325ED780C0A4A92643E665C3D8F1F</vt:lpwstr>
  </property>
</Properties>
</file>