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25D8A-EABC-49B3-A7A8-8B50CF8357AC}" v="11" dt="2023-03-15T17:55:06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325ED780C0A4A92643E665C3D8F1F" ma:contentTypeVersion="2" ma:contentTypeDescription="Create a new document." ma:contentTypeScope="" ma:versionID="e2123f73b1e1d9bd7f9e3ead13f844dd">
  <xsd:schema xmlns:xsd="http://www.w3.org/2001/XMLSchema" xmlns:xs="http://www.w3.org/2001/XMLSchema" xmlns:p="http://schemas.microsoft.com/office/2006/metadata/properties" xmlns:ns2="0734c1c4-0e3d-4ed9-bb9c-7a41dcdb62f0" targetNamespace="http://schemas.microsoft.com/office/2006/metadata/properties" ma:root="true" ma:fieldsID="3fa27d6c9f8065f77fb84d6963e14c69" ns2:_="">
    <xsd:import namespace="0734c1c4-0e3d-4ed9-bb9c-7a41dcdb62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34c1c4-0e3d-4ed9-bb9c-7a41dcdb62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754893-65DD-4D5D-8EA9-2FF82A903A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FD559D-4DB1-4BDA-8EB5-5975EA5126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34c1c4-0e3d-4ed9-bb9c-7a41dcdb62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4CCC77-48D8-4352-95DD-9F1BBD0289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</cp:revision>
  <dcterms:created xsi:type="dcterms:W3CDTF">2023-03-15T17:54:46Z</dcterms:created>
  <dcterms:modified xsi:type="dcterms:W3CDTF">2023-03-15T17:55:07Z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0x010100C99325ED780C0A4A92643E665C3D8F1F</vt:lpwstr>
  </property>
</Properties>
</file>