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6" r:id="rId2"/>
    <p:sldId id="259" r:id="rId3"/>
    <p:sldId id="260"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EA154-AA04-475E-B595-D8B03FFE4EC1}" v="94" dt="2023-04-24T13:09:40.378"/>
    <p1510:client id="{902C171E-D2F6-43B4-8027-4A05C0CD0BA5}" v="113" dt="2023-04-02T20:33:06.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215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78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973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089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563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648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388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182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17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127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648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58721592"/>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aceboo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au.edu/DocSecOp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AAB1B84-A884-379A-1028-500C36655847}"/>
              </a:ext>
            </a:extLst>
          </p:cNvPr>
          <p:cNvSpPr>
            <a:spLocks noGrp="1"/>
          </p:cNvSpPr>
          <p:nvPr>
            <p:ph type="subTitle" idx="1"/>
          </p:nvPr>
        </p:nvSpPr>
        <p:spPr>
          <a:xfrm>
            <a:off x="2866317" y="3335125"/>
            <a:ext cx="7202129" cy="1201020"/>
          </a:xfrm>
        </p:spPr>
        <p:txBody>
          <a:bodyPr vert="horz" lIns="91440" tIns="45720" rIns="91440" bIns="45720" rtlCol="0" anchor="t">
            <a:noAutofit/>
          </a:bodyPr>
          <a:lstStyle/>
          <a:p>
            <a:r>
              <a:rPr lang="en-US" sz="8000" dirty="0">
                <a:latin typeface="Georgia Pro"/>
                <a:cs typeface="Calibri"/>
              </a:rPr>
              <a:t>DocSecOps</a:t>
            </a:r>
            <a:endParaRPr lang="en-US" sz="8000">
              <a:latin typeface="Georgia Pro"/>
            </a:endParaRPr>
          </a:p>
        </p:txBody>
      </p:sp>
      <p:sp>
        <p:nvSpPr>
          <p:cNvPr id="9" name="TextBox 8">
            <a:extLst>
              <a:ext uri="{FF2B5EF4-FFF2-40B4-BE49-F238E27FC236}">
                <a16:creationId xmlns:a16="http://schemas.microsoft.com/office/drawing/2014/main" id="{46786C13-F7C4-6ED3-FE5E-956B4DF9ABD4}"/>
              </a:ext>
            </a:extLst>
          </p:cNvPr>
          <p:cNvSpPr txBox="1"/>
          <p:nvPr/>
        </p:nvSpPr>
        <p:spPr>
          <a:xfrm>
            <a:off x="1419532" y="4909983"/>
            <a:ext cx="9601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Georgia Pro"/>
                <a:cs typeface="Calibri"/>
              </a:rPr>
              <a:t>Laura Casals, Omar Muniz, Jarold Sabillon, Joseph Lee, Daniel Ruess</a:t>
            </a:r>
            <a:endParaRPr lang="en-US" sz="2400" dirty="0">
              <a:latin typeface="Georgia Pro"/>
            </a:endParaRPr>
          </a:p>
        </p:txBody>
      </p:sp>
    </p:spTree>
    <p:extLst>
      <p:ext uri="{BB962C8B-B14F-4D97-AF65-F5344CB8AC3E}">
        <p14:creationId xmlns:p14="http://schemas.microsoft.com/office/powerpoint/2010/main" val="259659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E541-53E8-EDA0-EF43-571CDCB387A9}"/>
              </a:ext>
            </a:extLst>
          </p:cNvPr>
          <p:cNvSpPr>
            <a:spLocks noGrp="1"/>
          </p:cNvSpPr>
          <p:nvPr>
            <p:ph type="title"/>
          </p:nvPr>
        </p:nvSpPr>
        <p:spPr/>
        <p:txBody>
          <a:bodyPr/>
          <a:lstStyle/>
          <a:p>
            <a:r>
              <a:rPr lang="en-US" dirty="0">
                <a:cs typeface="Calibri Light"/>
              </a:rPr>
              <a:t>Checking </a:t>
            </a:r>
            <a:r>
              <a:rPr lang="en-US" dirty="0" err="1">
                <a:cs typeface="Calibri Light"/>
              </a:rPr>
              <a:t>Url</a:t>
            </a:r>
            <a:endParaRPr lang="en-US" dirty="0" err="1"/>
          </a:p>
        </p:txBody>
      </p:sp>
      <p:sp>
        <p:nvSpPr>
          <p:cNvPr id="3" name="Content Placeholder 2">
            <a:extLst>
              <a:ext uri="{FF2B5EF4-FFF2-40B4-BE49-F238E27FC236}">
                <a16:creationId xmlns:a16="http://schemas.microsoft.com/office/drawing/2014/main" id="{073E5957-C2B3-3CF8-7A14-3A2851A39FFD}"/>
              </a:ext>
            </a:extLst>
          </p:cNvPr>
          <p:cNvSpPr>
            <a:spLocks noGrp="1"/>
          </p:cNvSpPr>
          <p:nvPr>
            <p:ph idx="1"/>
          </p:nvPr>
        </p:nvSpPr>
        <p:spPr/>
        <p:txBody>
          <a:bodyPr vert="horz" lIns="91440" tIns="45720" rIns="91440" bIns="45720" rtlCol="0" anchor="t">
            <a:normAutofit/>
          </a:bodyPr>
          <a:lstStyle/>
          <a:p>
            <a:r>
              <a:rPr lang="en-US" sz="1600" dirty="0">
                <a:ea typeface="+mn-lt"/>
                <a:cs typeface="+mn-lt"/>
              </a:rPr>
              <a:t>"Lorem ipsum dolor sit </a:t>
            </a:r>
            <a:r>
              <a:rPr lang="en-US" sz="1600" dirty="0" err="1">
                <a:ea typeface="+mn-lt"/>
                <a:cs typeface="+mn-lt"/>
              </a:rPr>
              <a:t>amet</a:t>
            </a:r>
            <a:r>
              <a:rPr lang="en-US" sz="1600" dirty="0">
                <a:ea typeface="+mn-lt"/>
                <a:cs typeface="+mn-lt"/>
              </a:rPr>
              <a:t>, </a:t>
            </a:r>
            <a:r>
              <a:rPr lang="en-US" sz="1600" dirty="0" err="1">
                <a:ea typeface="+mn-lt"/>
                <a:cs typeface="+mn-lt"/>
              </a:rPr>
              <a:t>consectetur</a:t>
            </a:r>
            <a:r>
              <a:rPr lang="en-US" sz="1600" dirty="0">
                <a:ea typeface="+mn-lt"/>
                <a:cs typeface="+mn-lt"/>
              </a:rPr>
              <a:t> </a:t>
            </a:r>
            <a:r>
              <a:rPr lang="en-US" sz="1600" dirty="0" err="1">
                <a:ea typeface="+mn-lt"/>
                <a:cs typeface="+mn-lt"/>
              </a:rPr>
              <a:t>adipiscing</a:t>
            </a:r>
            <a:r>
              <a:rPr lang="en-US" sz="1600" dirty="0">
                <a:ea typeface="+mn-lt"/>
                <a:cs typeface="+mn-lt"/>
              </a:rPr>
              <a:t> </a:t>
            </a:r>
            <a:r>
              <a:rPr lang="en-US" sz="1600" dirty="0" err="1">
                <a:ea typeface="+mn-lt"/>
                <a:cs typeface="+mn-lt"/>
              </a:rPr>
              <a:t>elit</a:t>
            </a:r>
            <a:r>
              <a:rPr lang="en-US" sz="1600" dirty="0">
                <a:ea typeface="+mn-lt"/>
                <a:cs typeface="+mn-lt"/>
              </a:rPr>
              <a:t>, sed do </a:t>
            </a:r>
            <a:r>
              <a:rPr lang="en-US" sz="1600" dirty="0" err="1">
                <a:ea typeface="+mn-lt"/>
                <a:cs typeface="+mn-lt"/>
              </a:rPr>
              <a:t>eiusmod</a:t>
            </a:r>
            <a:r>
              <a:rPr lang="en-US" sz="1600" dirty="0">
                <a:ea typeface="+mn-lt"/>
                <a:cs typeface="+mn-lt"/>
              </a:rPr>
              <a:t> </a:t>
            </a:r>
            <a:r>
              <a:rPr lang="en-US" sz="1600" dirty="0" err="1">
                <a:ea typeface="+mn-lt"/>
                <a:cs typeface="+mn-lt"/>
              </a:rPr>
              <a:t>tempor</a:t>
            </a:r>
            <a:r>
              <a:rPr lang="en-US" sz="1600" dirty="0">
                <a:ea typeface="+mn-lt"/>
                <a:cs typeface="+mn-lt"/>
              </a:rPr>
              <a:t> </a:t>
            </a:r>
            <a:r>
              <a:rPr lang="en-US" sz="1600" dirty="0" err="1">
                <a:ea typeface="+mn-lt"/>
                <a:cs typeface="+mn-lt"/>
              </a:rPr>
              <a:t>incididunt</a:t>
            </a:r>
            <a:r>
              <a:rPr lang="en-US" sz="1600" dirty="0">
                <a:ea typeface="+mn-lt"/>
                <a:cs typeface="+mn-lt"/>
              </a:rPr>
              <a:t> </a:t>
            </a:r>
            <a:r>
              <a:rPr lang="en-US" sz="1600" dirty="0" err="1">
                <a:ea typeface="+mn-lt"/>
                <a:cs typeface="+mn-lt"/>
              </a:rPr>
              <a:t>ut</a:t>
            </a:r>
            <a:r>
              <a:rPr lang="en-US" sz="1600" dirty="0">
                <a:ea typeface="+mn-lt"/>
                <a:cs typeface="+mn-lt"/>
              </a:rPr>
              <a:t> labore et dolore magna </a:t>
            </a:r>
            <a:r>
              <a:rPr lang="en-US" sz="1600" dirty="0" err="1">
                <a:ea typeface="+mn-lt"/>
                <a:cs typeface="+mn-lt"/>
              </a:rPr>
              <a:t>aliqua</a:t>
            </a:r>
            <a:r>
              <a:rPr lang="en-US" sz="1600" dirty="0">
                <a:ea typeface="+mn-lt"/>
                <a:cs typeface="+mn-lt"/>
              </a:rPr>
              <a:t>. Ut </a:t>
            </a:r>
            <a:r>
              <a:rPr lang="en-US" sz="1600" dirty="0" err="1">
                <a:ea typeface="+mn-lt"/>
                <a:cs typeface="+mn-lt"/>
              </a:rPr>
              <a:t>enim</a:t>
            </a:r>
            <a:r>
              <a:rPr lang="en-US" sz="1600" dirty="0">
                <a:ea typeface="+mn-lt"/>
                <a:cs typeface="+mn-lt"/>
              </a:rPr>
              <a:t> ad minim </a:t>
            </a:r>
            <a:r>
              <a:rPr lang="en-US" sz="1600" dirty="0" err="1">
                <a:ea typeface="+mn-lt"/>
                <a:cs typeface="+mn-lt"/>
              </a:rPr>
              <a:t>veniam</a:t>
            </a:r>
            <a:r>
              <a:rPr lang="en-US" sz="1600" dirty="0">
                <a:ea typeface="+mn-lt"/>
                <a:cs typeface="+mn-lt"/>
              </a:rPr>
              <a:t>, </a:t>
            </a:r>
            <a:r>
              <a:rPr lang="en-US" sz="1600" dirty="0" err="1">
                <a:ea typeface="+mn-lt"/>
                <a:cs typeface="+mn-lt"/>
              </a:rPr>
              <a:t>quis</a:t>
            </a:r>
            <a:r>
              <a:rPr lang="en-US" sz="1600" dirty="0">
                <a:ea typeface="+mn-lt"/>
                <a:cs typeface="+mn-lt"/>
              </a:rPr>
              <a:t> </a:t>
            </a:r>
            <a:r>
              <a:rPr lang="en-US" sz="1600" dirty="0" err="1">
                <a:ea typeface="+mn-lt"/>
                <a:cs typeface="+mn-lt"/>
              </a:rPr>
              <a:t>nostrud</a:t>
            </a:r>
            <a:r>
              <a:rPr lang="en-US" sz="1600" dirty="0">
                <a:ea typeface="+mn-lt"/>
                <a:cs typeface="+mn-lt"/>
              </a:rPr>
              <a:t> exercitation </a:t>
            </a:r>
            <a:r>
              <a:rPr lang="en-US" sz="1600" dirty="0" err="1">
                <a:ea typeface="+mn-lt"/>
                <a:cs typeface="+mn-lt"/>
              </a:rPr>
              <a:t>ullamco</a:t>
            </a:r>
            <a:r>
              <a:rPr lang="en-US" sz="1600" dirty="0">
                <a:ea typeface="+mn-lt"/>
                <a:cs typeface="+mn-lt"/>
              </a:rPr>
              <a:t> </a:t>
            </a:r>
            <a:r>
              <a:rPr lang="en-US" sz="1600" dirty="0" err="1">
                <a:ea typeface="+mn-lt"/>
                <a:cs typeface="+mn-lt"/>
              </a:rPr>
              <a:t>laboris</a:t>
            </a:r>
            <a:r>
              <a:rPr lang="en-US" sz="1600" dirty="0">
                <a:ea typeface="+mn-lt"/>
                <a:cs typeface="+mn-lt"/>
              </a:rPr>
              <a:t> nisi </a:t>
            </a:r>
            <a:r>
              <a:rPr lang="en-US" sz="1600" dirty="0" err="1">
                <a:ea typeface="+mn-lt"/>
                <a:cs typeface="+mn-lt"/>
              </a:rPr>
              <a:t>ut</a:t>
            </a:r>
            <a:r>
              <a:rPr lang="en-US" sz="1600" dirty="0">
                <a:ea typeface="+mn-lt"/>
                <a:cs typeface="+mn-lt"/>
              </a:rPr>
              <a:t> </a:t>
            </a:r>
            <a:r>
              <a:rPr lang="en-US" sz="1600" dirty="0" err="1">
                <a:ea typeface="+mn-lt"/>
                <a:cs typeface="+mn-lt"/>
              </a:rPr>
              <a:t>aliquip</a:t>
            </a:r>
            <a:r>
              <a:rPr lang="en-US" sz="1600" dirty="0">
                <a:ea typeface="+mn-lt"/>
                <a:cs typeface="+mn-lt"/>
              </a:rPr>
              <a:t> ex </a:t>
            </a:r>
            <a:r>
              <a:rPr lang="en-US" sz="1600" dirty="0" err="1">
                <a:ea typeface="+mn-lt"/>
                <a:cs typeface="+mn-lt"/>
              </a:rPr>
              <a:t>ea</a:t>
            </a:r>
            <a:r>
              <a:rPr lang="en-US" sz="1600" dirty="0">
                <a:ea typeface="+mn-lt"/>
                <a:cs typeface="+mn-lt"/>
              </a:rPr>
              <a:t> </a:t>
            </a:r>
            <a:r>
              <a:rPr lang="en-US" sz="1600" dirty="0" err="1">
                <a:ea typeface="+mn-lt"/>
                <a:cs typeface="+mn-lt"/>
              </a:rPr>
              <a:t>commodo</a:t>
            </a:r>
            <a:r>
              <a:rPr lang="en-US" sz="1600" dirty="0">
                <a:ea typeface="+mn-lt"/>
                <a:cs typeface="+mn-lt"/>
              </a:rPr>
              <a:t> </a:t>
            </a:r>
            <a:r>
              <a:rPr lang="en-US" sz="1600" dirty="0" err="1">
                <a:ea typeface="+mn-lt"/>
                <a:cs typeface="+mn-lt"/>
              </a:rPr>
              <a:t>consequat</a:t>
            </a:r>
            <a:r>
              <a:rPr lang="en-US" sz="1600" dirty="0">
                <a:ea typeface="+mn-lt"/>
                <a:cs typeface="+mn-lt"/>
              </a:rPr>
              <a:t>. Duis </a:t>
            </a:r>
            <a:r>
              <a:rPr lang="en-US" sz="1600" dirty="0" err="1">
                <a:ea typeface="+mn-lt"/>
                <a:cs typeface="+mn-lt"/>
              </a:rPr>
              <a:t>aute</a:t>
            </a:r>
            <a:r>
              <a:rPr lang="en-US" sz="1600" dirty="0">
                <a:ea typeface="+mn-lt"/>
                <a:cs typeface="+mn-lt"/>
              </a:rPr>
              <a:t> </a:t>
            </a:r>
            <a:r>
              <a:rPr lang="en-US" sz="1600" dirty="0" err="1">
                <a:ea typeface="+mn-lt"/>
                <a:cs typeface="+mn-lt"/>
              </a:rPr>
              <a:t>irure</a:t>
            </a:r>
            <a:r>
              <a:rPr lang="en-US" sz="1600" dirty="0">
                <a:ea typeface="+mn-lt"/>
                <a:cs typeface="+mn-lt"/>
              </a:rPr>
              <a:t> dolor in </a:t>
            </a:r>
            <a:r>
              <a:rPr lang="en-US" sz="1600" dirty="0" err="1">
                <a:ea typeface="+mn-lt"/>
                <a:cs typeface="+mn-lt"/>
              </a:rPr>
              <a:t>reprehenderit</a:t>
            </a:r>
            <a:r>
              <a:rPr lang="en-US" sz="1600" dirty="0">
                <a:ea typeface="+mn-lt"/>
                <a:cs typeface="+mn-lt"/>
              </a:rPr>
              <a:t> in </a:t>
            </a:r>
            <a:r>
              <a:rPr lang="en-US" sz="1600" dirty="0" err="1">
                <a:ea typeface="+mn-lt"/>
                <a:cs typeface="+mn-lt"/>
              </a:rPr>
              <a:t>voluptate</a:t>
            </a:r>
            <a:r>
              <a:rPr lang="en-US" sz="1600" dirty="0">
                <a:ea typeface="+mn-lt"/>
                <a:cs typeface="+mn-lt"/>
              </a:rPr>
              <a:t> </a:t>
            </a:r>
            <a:r>
              <a:rPr lang="en-US" sz="1600" dirty="0" err="1">
                <a:ea typeface="+mn-lt"/>
                <a:cs typeface="+mn-lt"/>
              </a:rPr>
              <a:t>velit</a:t>
            </a:r>
            <a:r>
              <a:rPr lang="en-US" sz="1600" dirty="0">
                <a:ea typeface="+mn-lt"/>
                <a:cs typeface="+mn-lt"/>
              </a:rPr>
              <a:t> </a:t>
            </a:r>
            <a:r>
              <a:rPr lang="en-US" sz="1600" dirty="0" err="1">
                <a:ea typeface="+mn-lt"/>
                <a:cs typeface="+mn-lt"/>
              </a:rPr>
              <a:t>esse</a:t>
            </a:r>
            <a:r>
              <a:rPr lang="en-US" sz="1600" dirty="0">
                <a:ea typeface="+mn-lt"/>
                <a:cs typeface="+mn-lt"/>
              </a:rPr>
              <a:t> </a:t>
            </a:r>
            <a:r>
              <a:rPr lang="en-US" sz="1600" dirty="0" err="1">
                <a:ea typeface="+mn-lt"/>
                <a:cs typeface="+mn-lt"/>
              </a:rPr>
              <a:t>cillum</a:t>
            </a:r>
            <a:r>
              <a:rPr lang="en-US" sz="1600" dirty="0">
                <a:ea typeface="+mn-lt"/>
                <a:cs typeface="+mn-lt"/>
              </a:rPr>
              <a:t> dolore </a:t>
            </a:r>
            <a:r>
              <a:rPr lang="en-US" sz="1600" dirty="0" err="1">
                <a:ea typeface="+mn-lt"/>
                <a:cs typeface="+mn-lt"/>
              </a:rPr>
              <a:t>eu</a:t>
            </a:r>
            <a:r>
              <a:rPr lang="en-US" sz="1600" dirty="0">
                <a:ea typeface="+mn-lt"/>
                <a:cs typeface="+mn-lt"/>
              </a:rPr>
              <a:t> </a:t>
            </a:r>
            <a:r>
              <a:rPr lang="en-US" sz="1600" dirty="0" err="1">
                <a:ea typeface="+mn-lt"/>
                <a:cs typeface="+mn-lt"/>
              </a:rPr>
              <a:t>fugiat</a:t>
            </a:r>
            <a:r>
              <a:rPr lang="en-US" sz="1600" dirty="0">
                <a:ea typeface="+mn-lt"/>
                <a:cs typeface="+mn-lt"/>
              </a:rPr>
              <a:t> </a:t>
            </a:r>
            <a:r>
              <a:rPr lang="en-US" sz="1600" dirty="0" err="1">
                <a:ea typeface="+mn-lt"/>
                <a:cs typeface="+mn-lt"/>
              </a:rPr>
              <a:t>nulla</a:t>
            </a:r>
            <a:r>
              <a:rPr lang="en-US" sz="1600" dirty="0">
                <a:ea typeface="+mn-lt"/>
                <a:cs typeface="+mn-lt"/>
              </a:rPr>
              <a:t> </a:t>
            </a:r>
            <a:r>
              <a:rPr lang="en-US" sz="1600" dirty="0" err="1">
                <a:ea typeface="+mn-lt"/>
                <a:cs typeface="+mn-lt"/>
              </a:rPr>
              <a:t>pariatur</a:t>
            </a:r>
            <a:r>
              <a:rPr lang="en-US" sz="1600" dirty="0">
                <a:ea typeface="+mn-lt"/>
                <a:cs typeface="+mn-lt"/>
              </a:rPr>
              <a:t>. </a:t>
            </a:r>
            <a:r>
              <a:rPr lang="en-US" sz="1600" dirty="0" err="1">
                <a:ea typeface="+mn-lt"/>
                <a:cs typeface="+mn-lt"/>
              </a:rPr>
              <a:t>Excepteur</a:t>
            </a:r>
            <a:r>
              <a:rPr lang="en-US" sz="1600" dirty="0">
                <a:ea typeface="+mn-lt"/>
                <a:cs typeface="+mn-lt"/>
              </a:rPr>
              <a:t> </a:t>
            </a:r>
            <a:r>
              <a:rPr lang="en-US" sz="1600" dirty="0" err="1">
                <a:ea typeface="+mn-lt"/>
                <a:cs typeface="+mn-lt"/>
              </a:rPr>
              <a:t>sint</a:t>
            </a:r>
            <a:r>
              <a:rPr lang="en-US" sz="1600" dirty="0">
                <a:ea typeface="+mn-lt"/>
                <a:cs typeface="+mn-lt"/>
              </a:rPr>
              <a:t> </a:t>
            </a:r>
            <a:r>
              <a:rPr lang="en-US" sz="1600" dirty="0" err="1">
                <a:ea typeface="+mn-lt"/>
                <a:cs typeface="+mn-lt"/>
              </a:rPr>
              <a:t>occaecat</a:t>
            </a:r>
            <a:r>
              <a:rPr lang="en-US" sz="1600" dirty="0">
                <a:ea typeface="+mn-lt"/>
                <a:cs typeface="+mn-lt"/>
              </a:rPr>
              <a:t> </a:t>
            </a:r>
            <a:r>
              <a:rPr lang="en-US" sz="1600" dirty="0" err="1">
                <a:ea typeface="+mn-lt"/>
                <a:cs typeface="+mn-lt"/>
              </a:rPr>
              <a:t>cupidatat</a:t>
            </a:r>
            <a:r>
              <a:rPr lang="en-US" sz="1600" dirty="0">
                <a:ea typeface="+mn-lt"/>
                <a:cs typeface="+mn-lt"/>
              </a:rPr>
              <a:t> non </a:t>
            </a:r>
            <a:r>
              <a:rPr lang="en-US" sz="1600" dirty="0" err="1">
                <a:ea typeface="+mn-lt"/>
                <a:cs typeface="+mn-lt"/>
              </a:rPr>
              <a:t>proident</a:t>
            </a:r>
            <a:r>
              <a:rPr lang="en-US" sz="1600" dirty="0">
                <a:ea typeface="+mn-lt"/>
                <a:cs typeface="+mn-lt"/>
              </a:rPr>
              <a:t>, sunt in culpa qui </a:t>
            </a:r>
            <a:r>
              <a:rPr lang="en-US" sz="1600" dirty="0" err="1">
                <a:ea typeface="+mn-lt"/>
                <a:cs typeface="+mn-lt"/>
              </a:rPr>
              <a:t>officia</a:t>
            </a:r>
            <a:r>
              <a:rPr lang="en-US" sz="1600" dirty="0">
                <a:ea typeface="+mn-lt"/>
                <a:cs typeface="+mn-lt"/>
              </a:rPr>
              <a:t> </a:t>
            </a:r>
            <a:r>
              <a:rPr lang="en-US" sz="1600" dirty="0" err="1">
                <a:ea typeface="+mn-lt"/>
                <a:cs typeface="+mn-lt"/>
              </a:rPr>
              <a:t>deserunt</a:t>
            </a:r>
            <a:r>
              <a:rPr lang="en-US" sz="1600" dirty="0">
                <a:ea typeface="+mn-lt"/>
                <a:cs typeface="+mn-lt"/>
              </a:rPr>
              <a:t> </a:t>
            </a:r>
            <a:r>
              <a:rPr lang="en-US" sz="1600" dirty="0" err="1">
                <a:ea typeface="+mn-lt"/>
                <a:cs typeface="+mn-lt"/>
              </a:rPr>
              <a:t>mollit</a:t>
            </a:r>
            <a:r>
              <a:rPr lang="en-US" sz="1600" dirty="0">
                <a:ea typeface="+mn-lt"/>
                <a:cs typeface="+mn-lt"/>
              </a:rPr>
              <a:t> </a:t>
            </a:r>
            <a:r>
              <a:rPr lang="en-US" sz="1600" dirty="0" err="1">
                <a:ea typeface="+mn-lt"/>
                <a:cs typeface="+mn-lt"/>
              </a:rPr>
              <a:t>anim</a:t>
            </a:r>
            <a:r>
              <a:rPr lang="en-US" sz="1600" dirty="0">
                <a:ea typeface="+mn-lt"/>
                <a:cs typeface="+mn-lt"/>
              </a:rPr>
              <a:t> id </a:t>
            </a:r>
            <a:r>
              <a:rPr lang="en-US" sz="1600" dirty="0" err="1">
                <a:ea typeface="+mn-lt"/>
                <a:cs typeface="+mn-lt"/>
              </a:rPr>
              <a:t>est</a:t>
            </a:r>
            <a:r>
              <a:rPr lang="en-US" sz="1600" dirty="0">
                <a:ea typeface="+mn-lt"/>
                <a:cs typeface="+mn-lt"/>
              </a:rPr>
              <a:t> </a:t>
            </a:r>
            <a:r>
              <a:rPr lang="en-US" sz="1600" dirty="0" err="1">
                <a:ea typeface="+mn-lt"/>
                <a:cs typeface="+mn-lt"/>
              </a:rPr>
              <a:t>laborum</a:t>
            </a:r>
            <a:r>
              <a:rPr lang="en-US" sz="1600" dirty="0">
                <a:ea typeface="+mn-lt"/>
                <a:cs typeface="+mn-lt"/>
              </a:rPr>
              <a:t>."</a:t>
            </a:r>
          </a:p>
          <a:p>
            <a:endParaRPr lang="en-US" sz="1600" dirty="0">
              <a:cs typeface="Calibri" panose="020F0502020204030204"/>
            </a:endParaRPr>
          </a:p>
          <a:p>
            <a:r>
              <a:rPr lang="en-US" sz="1600" dirty="0">
                <a:ea typeface="+mn-lt"/>
                <a:cs typeface="+mn-lt"/>
                <a:hlinkClick r:id="rId2"/>
              </a:rPr>
              <a:t>https://www.google.com</a:t>
            </a:r>
          </a:p>
          <a:p>
            <a:endParaRPr lang="en-US" sz="1000" dirty="0">
              <a:cs typeface="Calibri" panose="020F0502020204030204"/>
            </a:endParaRPr>
          </a:p>
        </p:txBody>
      </p:sp>
    </p:spTree>
    <p:extLst>
      <p:ext uri="{BB962C8B-B14F-4D97-AF65-F5344CB8AC3E}">
        <p14:creationId xmlns:p14="http://schemas.microsoft.com/office/powerpoint/2010/main" val="396971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A963-B3FC-8E35-B903-C9F1FEDC13D6}"/>
              </a:ext>
            </a:extLst>
          </p:cNvPr>
          <p:cNvSpPr>
            <a:spLocks noGrp="1"/>
          </p:cNvSpPr>
          <p:nvPr>
            <p:ph type="title"/>
          </p:nvPr>
        </p:nvSpPr>
        <p:spPr/>
        <p:txBody>
          <a:bodyPr/>
          <a:lstStyle/>
          <a:p>
            <a:r>
              <a:rPr lang="en-US" dirty="0">
                <a:cs typeface="Calibri Light"/>
              </a:rPr>
              <a:t>Checking </a:t>
            </a:r>
            <a:r>
              <a:rPr lang="en-US" dirty="0" err="1">
                <a:cs typeface="Calibri Light"/>
              </a:rPr>
              <a:t>Url</a:t>
            </a:r>
            <a:endParaRPr lang="en-US" dirty="0" err="1"/>
          </a:p>
        </p:txBody>
      </p:sp>
      <p:sp>
        <p:nvSpPr>
          <p:cNvPr id="3" name="Content Placeholder 2">
            <a:extLst>
              <a:ext uri="{FF2B5EF4-FFF2-40B4-BE49-F238E27FC236}">
                <a16:creationId xmlns:a16="http://schemas.microsoft.com/office/drawing/2014/main" id="{C9C3CC01-21AC-CF39-D1BD-F459F82F7CDD}"/>
              </a:ext>
            </a:extLst>
          </p:cNvPr>
          <p:cNvSpPr>
            <a:spLocks noGrp="1"/>
          </p:cNvSpPr>
          <p:nvPr>
            <p:ph idx="1"/>
          </p:nvPr>
        </p:nvSpPr>
        <p:spPr/>
        <p:txBody>
          <a:bodyPr vert="horz" lIns="91440" tIns="45720" rIns="91440" bIns="45720" rtlCol="0" anchor="t">
            <a:normAutofit/>
          </a:bodyPr>
          <a:lstStyle/>
          <a:p>
            <a:r>
              <a:rPr lang="en-US" sz="1600" dirty="0">
                <a:ea typeface="+mn-lt"/>
                <a:cs typeface="+mn-lt"/>
              </a:rPr>
              <a:t>"Lorem ipsum dolor sit </a:t>
            </a:r>
            <a:r>
              <a:rPr lang="en-US" sz="1600" dirty="0" err="1">
                <a:ea typeface="+mn-lt"/>
                <a:cs typeface="+mn-lt"/>
              </a:rPr>
              <a:t>amet</a:t>
            </a:r>
            <a:r>
              <a:rPr lang="en-US" sz="1600" dirty="0">
                <a:ea typeface="+mn-lt"/>
                <a:cs typeface="+mn-lt"/>
              </a:rPr>
              <a:t>, </a:t>
            </a:r>
            <a:r>
              <a:rPr lang="en-US" sz="1600" dirty="0" err="1">
                <a:ea typeface="+mn-lt"/>
                <a:cs typeface="+mn-lt"/>
              </a:rPr>
              <a:t>consectetur</a:t>
            </a:r>
            <a:r>
              <a:rPr lang="en-US" sz="1600" dirty="0">
                <a:ea typeface="+mn-lt"/>
                <a:cs typeface="+mn-lt"/>
              </a:rPr>
              <a:t> </a:t>
            </a:r>
            <a:r>
              <a:rPr lang="en-US" sz="1600" dirty="0" err="1">
                <a:ea typeface="+mn-lt"/>
                <a:cs typeface="+mn-lt"/>
              </a:rPr>
              <a:t>adipiscing</a:t>
            </a:r>
            <a:r>
              <a:rPr lang="en-US" sz="1600" dirty="0">
                <a:ea typeface="+mn-lt"/>
                <a:cs typeface="+mn-lt"/>
              </a:rPr>
              <a:t> </a:t>
            </a:r>
            <a:r>
              <a:rPr lang="en-US" sz="1600" dirty="0" err="1">
                <a:ea typeface="+mn-lt"/>
                <a:cs typeface="+mn-lt"/>
              </a:rPr>
              <a:t>elit</a:t>
            </a:r>
            <a:r>
              <a:rPr lang="en-US" sz="1600" dirty="0">
                <a:ea typeface="+mn-lt"/>
                <a:cs typeface="+mn-lt"/>
              </a:rPr>
              <a:t>, sed do </a:t>
            </a:r>
            <a:r>
              <a:rPr lang="en-US" sz="1600" dirty="0" err="1">
                <a:ea typeface="+mn-lt"/>
                <a:cs typeface="+mn-lt"/>
              </a:rPr>
              <a:t>eiusmod</a:t>
            </a:r>
            <a:r>
              <a:rPr lang="en-US" sz="1600" dirty="0">
                <a:ea typeface="+mn-lt"/>
                <a:cs typeface="+mn-lt"/>
              </a:rPr>
              <a:t> </a:t>
            </a:r>
            <a:r>
              <a:rPr lang="en-US" sz="1600" dirty="0" err="1">
                <a:ea typeface="+mn-lt"/>
                <a:cs typeface="+mn-lt"/>
              </a:rPr>
              <a:t>tempor</a:t>
            </a:r>
            <a:r>
              <a:rPr lang="en-US" sz="1600" dirty="0">
                <a:ea typeface="+mn-lt"/>
                <a:cs typeface="+mn-lt"/>
              </a:rPr>
              <a:t> </a:t>
            </a:r>
            <a:r>
              <a:rPr lang="en-US" sz="1600" dirty="0" err="1">
                <a:ea typeface="+mn-lt"/>
                <a:cs typeface="+mn-lt"/>
              </a:rPr>
              <a:t>incididunt</a:t>
            </a:r>
            <a:r>
              <a:rPr lang="en-US" sz="1600" dirty="0">
                <a:ea typeface="+mn-lt"/>
                <a:cs typeface="+mn-lt"/>
              </a:rPr>
              <a:t> </a:t>
            </a:r>
            <a:r>
              <a:rPr lang="en-US" sz="1600" dirty="0" err="1">
                <a:ea typeface="+mn-lt"/>
                <a:cs typeface="+mn-lt"/>
              </a:rPr>
              <a:t>ut</a:t>
            </a:r>
            <a:r>
              <a:rPr lang="en-US" sz="1600" dirty="0">
                <a:ea typeface="+mn-lt"/>
                <a:cs typeface="+mn-lt"/>
              </a:rPr>
              <a:t> labore et dolore magna </a:t>
            </a:r>
            <a:r>
              <a:rPr lang="en-US" sz="1600" dirty="0" err="1">
                <a:ea typeface="+mn-lt"/>
                <a:cs typeface="+mn-lt"/>
              </a:rPr>
              <a:t>aliqua</a:t>
            </a:r>
            <a:r>
              <a:rPr lang="en-US" sz="1600" dirty="0">
                <a:ea typeface="+mn-lt"/>
                <a:cs typeface="+mn-lt"/>
              </a:rPr>
              <a:t>. Ut </a:t>
            </a:r>
            <a:r>
              <a:rPr lang="en-US" sz="1600" dirty="0" err="1">
                <a:ea typeface="+mn-lt"/>
                <a:cs typeface="+mn-lt"/>
              </a:rPr>
              <a:t>enim</a:t>
            </a:r>
            <a:r>
              <a:rPr lang="en-US" sz="1600" dirty="0">
                <a:ea typeface="+mn-lt"/>
                <a:cs typeface="+mn-lt"/>
              </a:rPr>
              <a:t> ad minim </a:t>
            </a:r>
            <a:r>
              <a:rPr lang="en-US" sz="1600" dirty="0" err="1">
                <a:ea typeface="+mn-lt"/>
                <a:cs typeface="+mn-lt"/>
              </a:rPr>
              <a:t>veniam</a:t>
            </a:r>
            <a:r>
              <a:rPr lang="en-US" sz="1600" dirty="0">
                <a:ea typeface="+mn-lt"/>
                <a:cs typeface="+mn-lt"/>
              </a:rPr>
              <a:t>, </a:t>
            </a:r>
            <a:r>
              <a:rPr lang="en-US" sz="1600" dirty="0" err="1">
                <a:ea typeface="+mn-lt"/>
                <a:cs typeface="+mn-lt"/>
              </a:rPr>
              <a:t>quis</a:t>
            </a:r>
            <a:r>
              <a:rPr lang="en-US" sz="1600" dirty="0">
                <a:ea typeface="+mn-lt"/>
                <a:cs typeface="+mn-lt"/>
              </a:rPr>
              <a:t> </a:t>
            </a:r>
            <a:r>
              <a:rPr lang="en-US" sz="1600" dirty="0" err="1">
                <a:ea typeface="+mn-lt"/>
                <a:cs typeface="+mn-lt"/>
              </a:rPr>
              <a:t>nostrud</a:t>
            </a:r>
            <a:r>
              <a:rPr lang="en-US" sz="1600" dirty="0">
                <a:ea typeface="+mn-lt"/>
                <a:cs typeface="+mn-lt"/>
              </a:rPr>
              <a:t> exercitation </a:t>
            </a:r>
            <a:r>
              <a:rPr lang="en-US" sz="1600" dirty="0" err="1">
                <a:ea typeface="+mn-lt"/>
                <a:cs typeface="+mn-lt"/>
              </a:rPr>
              <a:t>ullamco</a:t>
            </a:r>
            <a:r>
              <a:rPr lang="en-US" sz="1600" dirty="0">
                <a:ea typeface="+mn-lt"/>
                <a:cs typeface="+mn-lt"/>
              </a:rPr>
              <a:t> </a:t>
            </a:r>
            <a:r>
              <a:rPr lang="en-US" sz="1600" dirty="0" err="1">
                <a:ea typeface="+mn-lt"/>
                <a:cs typeface="+mn-lt"/>
              </a:rPr>
              <a:t>laboris</a:t>
            </a:r>
            <a:r>
              <a:rPr lang="en-US" sz="1600" dirty="0">
                <a:ea typeface="+mn-lt"/>
                <a:cs typeface="+mn-lt"/>
              </a:rPr>
              <a:t> nisi </a:t>
            </a:r>
            <a:r>
              <a:rPr lang="en-US" sz="1600" dirty="0" err="1">
                <a:ea typeface="+mn-lt"/>
                <a:cs typeface="+mn-lt"/>
              </a:rPr>
              <a:t>ut</a:t>
            </a:r>
            <a:r>
              <a:rPr lang="en-US" sz="1600" dirty="0">
                <a:ea typeface="+mn-lt"/>
                <a:cs typeface="+mn-lt"/>
              </a:rPr>
              <a:t> </a:t>
            </a:r>
            <a:r>
              <a:rPr lang="en-US" sz="1600" dirty="0" err="1">
                <a:ea typeface="+mn-lt"/>
                <a:cs typeface="+mn-lt"/>
              </a:rPr>
              <a:t>aliquip</a:t>
            </a:r>
            <a:r>
              <a:rPr lang="en-US" sz="1600" dirty="0">
                <a:ea typeface="+mn-lt"/>
                <a:cs typeface="+mn-lt"/>
              </a:rPr>
              <a:t> ex </a:t>
            </a:r>
            <a:r>
              <a:rPr lang="en-US" sz="1600" dirty="0" err="1">
                <a:ea typeface="+mn-lt"/>
                <a:cs typeface="+mn-lt"/>
              </a:rPr>
              <a:t>ea</a:t>
            </a:r>
            <a:r>
              <a:rPr lang="en-US" sz="1600" dirty="0">
                <a:ea typeface="+mn-lt"/>
                <a:cs typeface="+mn-lt"/>
              </a:rPr>
              <a:t> </a:t>
            </a:r>
            <a:r>
              <a:rPr lang="en-US" sz="1600" dirty="0" err="1">
                <a:ea typeface="+mn-lt"/>
                <a:cs typeface="+mn-lt"/>
              </a:rPr>
              <a:t>commodo</a:t>
            </a:r>
            <a:r>
              <a:rPr lang="en-US" sz="1600" dirty="0">
                <a:ea typeface="+mn-lt"/>
                <a:cs typeface="+mn-lt"/>
              </a:rPr>
              <a:t> </a:t>
            </a:r>
            <a:r>
              <a:rPr lang="en-US" sz="1600" dirty="0" err="1">
                <a:ea typeface="+mn-lt"/>
                <a:cs typeface="+mn-lt"/>
              </a:rPr>
              <a:t>consequat</a:t>
            </a:r>
            <a:r>
              <a:rPr lang="en-US" sz="1600" dirty="0">
                <a:ea typeface="+mn-lt"/>
                <a:cs typeface="+mn-lt"/>
              </a:rPr>
              <a:t>. Duis </a:t>
            </a:r>
            <a:r>
              <a:rPr lang="en-US" sz="1600" dirty="0" err="1">
                <a:ea typeface="+mn-lt"/>
                <a:cs typeface="+mn-lt"/>
              </a:rPr>
              <a:t>aute</a:t>
            </a:r>
            <a:r>
              <a:rPr lang="en-US" sz="1600" dirty="0">
                <a:ea typeface="+mn-lt"/>
                <a:cs typeface="+mn-lt"/>
              </a:rPr>
              <a:t> </a:t>
            </a:r>
            <a:r>
              <a:rPr lang="en-US" sz="1600" dirty="0" err="1">
                <a:ea typeface="+mn-lt"/>
                <a:cs typeface="+mn-lt"/>
              </a:rPr>
              <a:t>irure</a:t>
            </a:r>
            <a:r>
              <a:rPr lang="en-US" sz="1600" dirty="0">
                <a:ea typeface="+mn-lt"/>
                <a:cs typeface="+mn-lt"/>
              </a:rPr>
              <a:t> dolor in </a:t>
            </a:r>
            <a:r>
              <a:rPr lang="en-US" sz="1600" dirty="0" err="1">
                <a:ea typeface="+mn-lt"/>
                <a:cs typeface="+mn-lt"/>
              </a:rPr>
              <a:t>reprehenderit</a:t>
            </a:r>
            <a:r>
              <a:rPr lang="en-US" sz="1600" dirty="0">
                <a:ea typeface="+mn-lt"/>
                <a:cs typeface="+mn-lt"/>
              </a:rPr>
              <a:t> in </a:t>
            </a:r>
            <a:r>
              <a:rPr lang="en-US" sz="1600" dirty="0" err="1">
                <a:ea typeface="+mn-lt"/>
                <a:cs typeface="+mn-lt"/>
              </a:rPr>
              <a:t>voluptate</a:t>
            </a:r>
            <a:r>
              <a:rPr lang="en-US" sz="1600" dirty="0">
                <a:ea typeface="+mn-lt"/>
                <a:cs typeface="+mn-lt"/>
              </a:rPr>
              <a:t> </a:t>
            </a:r>
            <a:r>
              <a:rPr lang="en-US" sz="1600" dirty="0" err="1">
                <a:ea typeface="+mn-lt"/>
                <a:cs typeface="+mn-lt"/>
              </a:rPr>
              <a:t>velit</a:t>
            </a:r>
            <a:r>
              <a:rPr lang="en-US" sz="1600" dirty="0">
                <a:ea typeface="+mn-lt"/>
                <a:cs typeface="+mn-lt"/>
              </a:rPr>
              <a:t> </a:t>
            </a:r>
            <a:r>
              <a:rPr lang="en-US" sz="1600" dirty="0" err="1">
                <a:ea typeface="+mn-lt"/>
                <a:cs typeface="+mn-lt"/>
              </a:rPr>
              <a:t>esse</a:t>
            </a:r>
            <a:r>
              <a:rPr lang="en-US" sz="1600" dirty="0">
                <a:ea typeface="+mn-lt"/>
                <a:cs typeface="+mn-lt"/>
              </a:rPr>
              <a:t> </a:t>
            </a:r>
            <a:r>
              <a:rPr lang="en-US" sz="1600" dirty="0" err="1">
                <a:ea typeface="+mn-lt"/>
                <a:cs typeface="+mn-lt"/>
              </a:rPr>
              <a:t>cillum</a:t>
            </a:r>
            <a:r>
              <a:rPr lang="en-US" sz="1600" dirty="0">
                <a:ea typeface="+mn-lt"/>
                <a:cs typeface="+mn-lt"/>
              </a:rPr>
              <a:t> dolore </a:t>
            </a:r>
            <a:r>
              <a:rPr lang="en-US" sz="1600" dirty="0" err="1">
                <a:ea typeface="+mn-lt"/>
                <a:cs typeface="+mn-lt"/>
              </a:rPr>
              <a:t>eu</a:t>
            </a:r>
            <a:r>
              <a:rPr lang="en-US" sz="1600" dirty="0">
                <a:ea typeface="+mn-lt"/>
                <a:cs typeface="+mn-lt"/>
              </a:rPr>
              <a:t> </a:t>
            </a:r>
            <a:r>
              <a:rPr lang="en-US" sz="1600" dirty="0" err="1">
                <a:ea typeface="+mn-lt"/>
                <a:cs typeface="+mn-lt"/>
              </a:rPr>
              <a:t>fugiat</a:t>
            </a:r>
            <a:r>
              <a:rPr lang="en-US" sz="1600" dirty="0">
                <a:ea typeface="+mn-lt"/>
                <a:cs typeface="+mn-lt"/>
              </a:rPr>
              <a:t> </a:t>
            </a:r>
            <a:r>
              <a:rPr lang="en-US" sz="1600" dirty="0" err="1">
                <a:ea typeface="+mn-lt"/>
                <a:cs typeface="+mn-lt"/>
              </a:rPr>
              <a:t>nulla</a:t>
            </a:r>
            <a:r>
              <a:rPr lang="en-US" sz="1600" dirty="0">
                <a:ea typeface="+mn-lt"/>
                <a:cs typeface="+mn-lt"/>
              </a:rPr>
              <a:t> </a:t>
            </a:r>
            <a:r>
              <a:rPr lang="en-US" sz="1600" dirty="0" err="1">
                <a:ea typeface="+mn-lt"/>
                <a:cs typeface="+mn-lt"/>
              </a:rPr>
              <a:t>pariatur</a:t>
            </a:r>
            <a:r>
              <a:rPr lang="en-US" sz="1600" dirty="0">
                <a:ea typeface="+mn-lt"/>
                <a:cs typeface="+mn-lt"/>
              </a:rPr>
              <a:t>. </a:t>
            </a:r>
            <a:r>
              <a:rPr lang="en-US" sz="1600" dirty="0" err="1">
                <a:ea typeface="+mn-lt"/>
                <a:cs typeface="+mn-lt"/>
              </a:rPr>
              <a:t>Excepteur</a:t>
            </a:r>
            <a:r>
              <a:rPr lang="en-US" sz="1600" dirty="0">
                <a:ea typeface="+mn-lt"/>
                <a:cs typeface="+mn-lt"/>
              </a:rPr>
              <a:t> </a:t>
            </a:r>
            <a:r>
              <a:rPr lang="en-US" sz="1600" dirty="0" err="1">
                <a:ea typeface="+mn-lt"/>
                <a:cs typeface="+mn-lt"/>
              </a:rPr>
              <a:t>sint</a:t>
            </a:r>
            <a:r>
              <a:rPr lang="en-US" sz="1600" dirty="0">
                <a:ea typeface="+mn-lt"/>
                <a:cs typeface="+mn-lt"/>
              </a:rPr>
              <a:t> </a:t>
            </a:r>
            <a:r>
              <a:rPr lang="en-US" sz="1600" dirty="0" err="1">
                <a:ea typeface="+mn-lt"/>
                <a:cs typeface="+mn-lt"/>
              </a:rPr>
              <a:t>occaecat</a:t>
            </a:r>
            <a:r>
              <a:rPr lang="en-US" sz="1600" dirty="0">
                <a:ea typeface="+mn-lt"/>
                <a:cs typeface="+mn-lt"/>
              </a:rPr>
              <a:t> </a:t>
            </a:r>
            <a:r>
              <a:rPr lang="en-US" sz="1600" dirty="0" err="1">
                <a:ea typeface="+mn-lt"/>
                <a:cs typeface="+mn-lt"/>
              </a:rPr>
              <a:t>cupidatat</a:t>
            </a:r>
            <a:r>
              <a:rPr lang="en-US" sz="1600" dirty="0">
                <a:ea typeface="+mn-lt"/>
                <a:cs typeface="+mn-lt"/>
              </a:rPr>
              <a:t> non </a:t>
            </a:r>
            <a:r>
              <a:rPr lang="en-US" sz="1600" dirty="0" err="1">
                <a:ea typeface="+mn-lt"/>
                <a:cs typeface="+mn-lt"/>
              </a:rPr>
              <a:t>proident</a:t>
            </a:r>
            <a:r>
              <a:rPr lang="en-US" sz="1600" dirty="0">
                <a:ea typeface="+mn-lt"/>
                <a:cs typeface="+mn-lt"/>
              </a:rPr>
              <a:t>, sunt in culpa qui </a:t>
            </a:r>
            <a:r>
              <a:rPr lang="en-US" sz="1600" dirty="0" err="1">
                <a:ea typeface="+mn-lt"/>
                <a:cs typeface="+mn-lt"/>
              </a:rPr>
              <a:t>officia</a:t>
            </a:r>
            <a:r>
              <a:rPr lang="en-US" sz="1600" dirty="0">
                <a:ea typeface="+mn-lt"/>
                <a:cs typeface="+mn-lt"/>
              </a:rPr>
              <a:t> </a:t>
            </a:r>
            <a:r>
              <a:rPr lang="en-US" sz="1600" dirty="0" err="1">
                <a:ea typeface="+mn-lt"/>
                <a:cs typeface="+mn-lt"/>
              </a:rPr>
              <a:t>deserunt</a:t>
            </a:r>
            <a:r>
              <a:rPr lang="en-US" sz="1600" dirty="0">
                <a:ea typeface="+mn-lt"/>
                <a:cs typeface="+mn-lt"/>
              </a:rPr>
              <a:t> </a:t>
            </a:r>
            <a:r>
              <a:rPr lang="en-US" sz="1600" dirty="0" err="1">
                <a:ea typeface="+mn-lt"/>
                <a:cs typeface="+mn-lt"/>
              </a:rPr>
              <a:t>mollit</a:t>
            </a:r>
            <a:r>
              <a:rPr lang="en-US" sz="1600" dirty="0">
                <a:ea typeface="+mn-lt"/>
                <a:cs typeface="+mn-lt"/>
              </a:rPr>
              <a:t> </a:t>
            </a:r>
            <a:r>
              <a:rPr lang="en-US" sz="1600" dirty="0" err="1">
                <a:ea typeface="+mn-lt"/>
                <a:cs typeface="+mn-lt"/>
              </a:rPr>
              <a:t>anim</a:t>
            </a:r>
            <a:r>
              <a:rPr lang="en-US" sz="1600" dirty="0">
                <a:ea typeface="+mn-lt"/>
                <a:cs typeface="+mn-lt"/>
              </a:rPr>
              <a:t> id </a:t>
            </a:r>
            <a:r>
              <a:rPr lang="en-US" sz="1600" dirty="0" err="1">
                <a:ea typeface="+mn-lt"/>
                <a:cs typeface="+mn-lt"/>
              </a:rPr>
              <a:t>est</a:t>
            </a:r>
            <a:r>
              <a:rPr lang="en-US" sz="1600" dirty="0">
                <a:ea typeface="+mn-lt"/>
                <a:cs typeface="+mn-lt"/>
              </a:rPr>
              <a:t> </a:t>
            </a:r>
            <a:r>
              <a:rPr lang="en-US" sz="1600" dirty="0" err="1">
                <a:ea typeface="+mn-lt"/>
                <a:cs typeface="+mn-lt"/>
              </a:rPr>
              <a:t>laborum</a:t>
            </a:r>
            <a:r>
              <a:rPr lang="en-US" sz="1600" dirty="0">
                <a:ea typeface="+mn-lt"/>
                <a:cs typeface="+mn-lt"/>
              </a:rPr>
              <a:t>."</a:t>
            </a:r>
          </a:p>
          <a:p>
            <a:endParaRPr lang="en-US" sz="1600" dirty="0">
              <a:ea typeface="+mn-lt"/>
              <a:cs typeface="+mn-lt"/>
            </a:endParaRPr>
          </a:p>
          <a:p>
            <a:r>
              <a:rPr lang="en-US" sz="1600" dirty="0">
                <a:ea typeface="+mn-lt"/>
                <a:cs typeface="+mn-lt"/>
                <a:hlinkClick r:id="rId2"/>
              </a:rPr>
              <a:t>https://www.youtube.com</a:t>
            </a:r>
            <a:endParaRPr lang="en-US" sz="1600" dirty="0">
              <a:ea typeface="+mn-lt"/>
              <a:cs typeface="+mn-lt"/>
            </a:endParaRPr>
          </a:p>
        </p:txBody>
      </p:sp>
    </p:spTree>
    <p:extLst>
      <p:ext uri="{BB962C8B-B14F-4D97-AF65-F5344CB8AC3E}">
        <p14:creationId xmlns:p14="http://schemas.microsoft.com/office/powerpoint/2010/main" val="183670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5017-6849-2D0C-84DA-F9011014E8E3}"/>
              </a:ext>
            </a:extLst>
          </p:cNvPr>
          <p:cNvSpPr>
            <a:spLocks noGrp="1"/>
          </p:cNvSpPr>
          <p:nvPr>
            <p:ph type="title"/>
          </p:nvPr>
        </p:nvSpPr>
        <p:spPr/>
        <p:txBody>
          <a:bodyPr/>
          <a:lstStyle/>
          <a:p>
            <a:r>
              <a:rPr lang="en-US" dirty="0">
                <a:cs typeface="Calibri Light"/>
              </a:rPr>
              <a:t>Checking </a:t>
            </a:r>
            <a:r>
              <a:rPr lang="en-US" dirty="0" err="1">
                <a:cs typeface="Calibri Light"/>
              </a:rPr>
              <a:t>Url</a:t>
            </a:r>
            <a:endParaRPr lang="en-US" dirty="0" err="1"/>
          </a:p>
        </p:txBody>
      </p:sp>
      <p:sp>
        <p:nvSpPr>
          <p:cNvPr id="3" name="Content Placeholder 2">
            <a:extLst>
              <a:ext uri="{FF2B5EF4-FFF2-40B4-BE49-F238E27FC236}">
                <a16:creationId xmlns:a16="http://schemas.microsoft.com/office/drawing/2014/main" id="{4C23B39E-DE30-B092-302D-A2CEB3EBDF4E}"/>
              </a:ext>
            </a:extLst>
          </p:cNvPr>
          <p:cNvSpPr>
            <a:spLocks noGrp="1"/>
          </p:cNvSpPr>
          <p:nvPr>
            <p:ph idx="1"/>
          </p:nvPr>
        </p:nvSpPr>
        <p:spPr/>
        <p:txBody>
          <a:bodyPr vert="horz" lIns="91440" tIns="45720" rIns="91440" bIns="45720" rtlCol="0" anchor="t">
            <a:normAutofit/>
          </a:bodyPr>
          <a:lstStyle/>
          <a:p>
            <a:r>
              <a:rPr lang="en-US" sz="1600" dirty="0">
                <a:ea typeface="+mn-lt"/>
                <a:cs typeface="+mn-l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a:t>
            </a:r>
            <a:r>
              <a:rPr lang="en-US" sz="1600" dirty="0" err="1">
                <a:ea typeface="+mn-lt"/>
                <a:cs typeface="+mn-lt"/>
              </a:rPr>
              <a:t>officia</a:t>
            </a:r>
            <a:r>
              <a:rPr lang="en-US" sz="1600" dirty="0">
                <a:ea typeface="+mn-lt"/>
                <a:cs typeface="+mn-lt"/>
              </a:rPr>
              <a:t> </a:t>
            </a:r>
            <a:r>
              <a:rPr lang="en-US" sz="1600" dirty="0" err="1">
                <a:ea typeface="+mn-lt"/>
                <a:cs typeface="+mn-lt"/>
              </a:rPr>
              <a:t>deserunt</a:t>
            </a:r>
            <a:r>
              <a:rPr lang="en-US" sz="1600" dirty="0">
                <a:ea typeface="+mn-lt"/>
                <a:cs typeface="+mn-lt"/>
              </a:rPr>
              <a:t> </a:t>
            </a:r>
            <a:r>
              <a:rPr lang="en-US" sz="1600" dirty="0" err="1">
                <a:ea typeface="+mn-lt"/>
                <a:cs typeface="+mn-lt"/>
              </a:rPr>
              <a:t>mollit</a:t>
            </a:r>
            <a:r>
              <a:rPr lang="en-US" sz="1600" dirty="0">
                <a:ea typeface="+mn-lt"/>
                <a:cs typeface="+mn-lt"/>
              </a:rPr>
              <a:t> </a:t>
            </a:r>
            <a:r>
              <a:rPr lang="en-US" sz="1600" dirty="0" err="1">
                <a:ea typeface="+mn-lt"/>
                <a:cs typeface="+mn-lt"/>
              </a:rPr>
              <a:t>anim</a:t>
            </a:r>
            <a:r>
              <a:rPr lang="en-US" sz="1600" dirty="0">
                <a:ea typeface="+mn-lt"/>
                <a:cs typeface="+mn-lt"/>
              </a:rPr>
              <a:t> id </a:t>
            </a:r>
            <a:r>
              <a:rPr lang="en-US" sz="1600" dirty="0" err="1">
                <a:ea typeface="+mn-lt"/>
                <a:cs typeface="+mn-lt"/>
              </a:rPr>
              <a:t>est</a:t>
            </a:r>
            <a:r>
              <a:rPr lang="en-US" sz="1600" dirty="0">
                <a:ea typeface="+mn-lt"/>
                <a:cs typeface="+mn-lt"/>
              </a:rPr>
              <a:t> </a:t>
            </a:r>
            <a:r>
              <a:rPr lang="en-US" sz="1600" dirty="0" err="1">
                <a:ea typeface="+mn-lt"/>
                <a:cs typeface="+mn-lt"/>
              </a:rPr>
              <a:t>laborum</a:t>
            </a:r>
            <a:r>
              <a:rPr lang="en-US" sz="1600" dirty="0">
                <a:ea typeface="+mn-lt"/>
                <a:cs typeface="+mn-lt"/>
              </a:rPr>
              <a:t>."</a:t>
            </a:r>
          </a:p>
          <a:p>
            <a:pPr marL="0" indent="0">
              <a:buNone/>
            </a:pPr>
            <a:endParaRPr lang="en-US" sz="1600" dirty="0">
              <a:ea typeface="+mn-lt"/>
              <a:cs typeface="+mn-lt"/>
            </a:endParaRPr>
          </a:p>
          <a:p>
            <a:r>
              <a:rPr lang="en-US" sz="1600" dirty="0">
                <a:ea typeface="+mn-lt"/>
                <a:cs typeface="+mn-lt"/>
                <a:hlinkClick r:id="rId2"/>
              </a:rPr>
              <a:t>https://www.facebook.com</a:t>
            </a:r>
            <a:endParaRPr lang="en-US" sz="1600" dirty="0">
              <a:ea typeface="+mn-lt"/>
              <a:cs typeface="+mn-lt"/>
            </a:endParaRPr>
          </a:p>
        </p:txBody>
      </p:sp>
    </p:spTree>
    <p:extLst>
      <p:ext uri="{BB962C8B-B14F-4D97-AF65-F5344CB8AC3E}">
        <p14:creationId xmlns:p14="http://schemas.microsoft.com/office/powerpoint/2010/main" val="370267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833C-BBB0-E53D-0141-C52203AC0C98}"/>
              </a:ext>
            </a:extLst>
          </p:cNvPr>
          <p:cNvSpPr>
            <a:spLocks noGrp="1"/>
          </p:cNvSpPr>
          <p:nvPr>
            <p:ph type="title"/>
          </p:nvPr>
        </p:nvSpPr>
        <p:spPr/>
        <p:txBody>
          <a:bodyPr/>
          <a:lstStyle/>
          <a:p>
            <a:r>
              <a:rPr lang="en-US" dirty="0">
                <a:cs typeface="Calibri Light"/>
              </a:rPr>
              <a:t>Checking </a:t>
            </a:r>
            <a:r>
              <a:rPr lang="en-US" dirty="0" err="1">
                <a:cs typeface="Calibri Light"/>
              </a:rPr>
              <a:t>Url</a:t>
            </a:r>
            <a:endParaRPr lang="en-US" dirty="0" err="1"/>
          </a:p>
        </p:txBody>
      </p:sp>
      <p:sp>
        <p:nvSpPr>
          <p:cNvPr id="3" name="Content Placeholder 2">
            <a:extLst>
              <a:ext uri="{FF2B5EF4-FFF2-40B4-BE49-F238E27FC236}">
                <a16:creationId xmlns:a16="http://schemas.microsoft.com/office/drawing/2014/main" id="{E1F2E47F-E32E-393F-7533-4DF942F83B24}"/>
              </a:ext>
            </a:extLst>
          </p:cNvPr>
          <p:cNvSpPr>
            <a:spLocks noGrp="1"/>
          </p:cNvSpPr>
          <p:nvPr>
            <p:ph idx="1"/>
          </p:nvPr>
        </p:nvSpPr>
        <p:spPr/>
        <p:txBody>
          <a:bodyPr vert="horz" lIns="91440" tIns="45720" rIns="91440" bIns="45720" rtlCol="0" anchor="t">
            <a:normAutofit/>
          </a:bodyPr>
          <a:lstStyle/>
          <a:p>
            <a:r>
              <a:rPr lang="en-US" sz="1600" dirty="0">
                <a:ea typeface="+mn-lt"/>
                <a:cs typeface="+mn-lt"/>
              </a:rPr>
              <a:t>"Lorem ipsum dolor sit </a:t>
            </a:r>
            <a:r>
              <a:rPr lang="en-US" sz="1600" err="1">
                <a:ea typeface="+mn-lt"/>
                <a:cs typeface="+mn-lt"/>
              </a:rPr>
              <a:t>amet</a:t>
            </a:r>
            <a:r>
              <a:rPr lang="en-US" sz="1600" dirty="0">
                <a:ea typeface="+mn-lt"/>
                <a:cs typeface="+mn-lt"/>
              </a:rPr>
              <a:t>, </a:t>
            </a:r>
            <a:r>
              <a:rPr lang="en-US" sz="1600" err="1">
                <a:ea typeface="+mn-lt"/>
                <a:cs typeface="+mn-lt"/>
              </a:rPr>
              <a:t>consectetur</a:t>
            </a:r>
            <a:r>
              <a:rPr lang="en-US" sz="1600" dirty="0">
                <a:ea typeface="+mn-lt"/>
                <a:cs typeface="+mn-lt"/>
              </a:rPr>
              <a:t> </a:t>
            </a:r>
            <a:r>
              <a:rPr lang="en-US" sz="1600" err="1">
                <a:ea typeface="+mn-lt"/>
                <a:cs typeface="+mn-lt"/>
              </a:rPr>
              <a:t>adipiscing</a:t>
            </a:r>
            <a:r>
              <a:rPr lang="en-US" sz="1600" dirty="0">
                <a:ea typeface="+mn-lt"/>
                <a:cs typeface="+mn-lt"/>
              </a:rPr>
              <a:t> </a:t>
            </a:r>
            <a:r>
              <a:rPr lang="en-US" sz="1600" err="1">
                <a:ea typeface="+mn-lt"/>
                <a:cs typeface="+mn-lt"/>
              </a:rPr>
              <a:t>elit</a:t>
            </a:r>
            <a:r>
              <a:rPr lang="en-US" sz="1600" dirty="0">
                <a:ea typeface="+mn-lt"/>
                <a:cs typeface="+mn-lt"/>
              </a:rPr>
              <a:t>, sed do </a:t>
            </a:r>
            <a:r>
              <a:rPr lang="en-US" sz="1600" err="1">
                <a:ea typeface="+mn-lt"/>
                <a:cs typeface="+mn-lt"/>
              </a:rPr>
              <a:t>eiusmod</a:t>
            </a:r>
            <a:r>
              <a:rPr lang="en-US" sz="1600" dirty="0">
                <a:ea typeface="+mn-lt"/>
                <a:cs typeface="+mn-lt"/>
              </a:rPr>
              <a:t> </a:t>
            </a:r>
            <a:r>
              <a:rPr lang="en-US" sz="1600" err="1">
                <a:ea typeface="+mn-lt"/>
                <a:cs typeface="+mn-lt"/>
              </a:rPr>
              <a:t>tempor</a:t>
            </a:r>
            <a:r>
              <a:rPr lang="en-US" sz="1600" dirty="0">
                <a:ea typeface="+mn-lt"/>
                <a:cs typeface="+mn-lt"/>
              </a:rPr>
              <a:t> </a:t>
            </a:r>
            <a:r>
              <a:rPr lang="en-US" sz="1600" err="1">
                <a:ea typeface="+mn-lt"/>
                <a:cs typeface="+mn-lt"/>
              </a:rPr>
              <a:t>incididunt</a:t>
            </a:r>
            <a:r>
              <a:rPr lang="en-US" sz="1600" dirty="0">
                <a:ea typeface="+mn-lt"/>
                <a:cs typeface="+mn-lt"/>
              </a:rPr>
              <a:t> </a:t>
            </a:r>
            <a:r>
              <a:rPr lang="en-US" sz="1600" err="1">
                <a:ea typeface="+mn-lt"/>
                <a:cs typeface="+mn-lt"/>
              </a:rPr>
              <a:t>ut</a:t>
            </a:r>
            <a:r>
              <a:rPr lang="en-US" sz="1600" dirty="0">
                <a:ea typeface="+mn-lt"/>
                <a:cs typeface="+mn-lt"/>
              </a:rPr>
              <a:t> labore et dolore magna </a:t>
            </a:r>
            <a:r>
              <a:rPr lang="en-US" sz="1600" err="1">
                <a:ea typeface="+mn-lt"/>
                <a:cs typeface="+mn-lt"/>
              </a:rPr>
              <a:t>aliqua</a:t>
            </a:r>
            <a:r>
              <a:rPr lang="en-US" sz="1600" dirty="0">
                <a:ea typeface="+mn-lt"/>
                <a:cs typeface="+mn-lt"/>
              </a:rPr>
              <a:t>. Ut </a:t>
            </a:r>
            <a:r>
              <a:rPr lang="en-US" sz="1600" err="1">
                <a:ea typeface="+mn-lt"/>
                <a:cs typeface="+mn-lt"/>
              </a:rPr>
              <a:t>enim</a:t>
            </a:r>
            <a:r>
              <a:rPr lang="en-US" sz="1600" dirty="0">
                <a:ea typeface="+mn-lt"/>
                <a:cs typeface="+mn-lt"/>
              </a:rPr>
              <a:t> ad minim </a:t>
            </a:r>
            <a:r>
              <a:rPr lang="en-US" sz="1600" err="1">
                <a:ea typeface="+mn-lt"/>
                <a:cs typeface="+mn-lt"/>
              </a:rPr>
              <a:t>veniam</a:t>
            </a:r>
            <a:r>
              <a:rPr lang="en-US" sz="1600" dirty="0">
                <a:ea typeface="+mn-lt"/>
                <a:cs typeface="+mn-lt"/>
              </a:rPr>
              <a:t>, </a:t>
            </a:r>
            <a:r>
              <a:rPr lang="en-US" sz="1600" err="1">
                <a:ea typeface="+mn-lt"/>
                <a:cs typeface="+mn-lt"/>
              </a:rPr>
              <a:t>quis</a:t>
            </a:r>
            <a:r>
              <a:rPr lang="en-US" sz="1600" dirty="0">
                <a:ea typeface="+mn-lt"/>
                <a:cs typeface="+mn-lt"/>
              </a:rPr>
              <a:t> </a:t>
            </a:r>
            <a:r>
              <a:rPr lang="en-US" sz="1600" err="1">
                <a:ea typeface="+mn-lt"/>
                <a:cs typeface="+mn-lt"/>
              </a:rPr>
              <a:t>nostrud</a:t>
            </a:r>
            <a:r>
              <a:rPr lang="en-US" sz="1600" dirty="0">
                <a:ea typeface="+mn-lt"/>
                <a:cs typeface="+mn-lt"/>
              </a:rPr>
              <a:t> exercitation </a:t>
            </a:r>
            <a:r>
              <a:rPr lang="en-US" sz="1600" err="1">
                <a:ea typeface="+mn-lt"/>
                <a:cs typeface="+mn-lt"/>
              </a:rPr>
              <a:t>ullamco</a:t>
            </a:r>
            <a:r>
              <a:rPr lang="en-US" sz="1600" dirty="0">
                <a:ea typeface="+mn-lt"/>
                <a:cs typeface="+mn-lt"/>
              </a:rPr>
              <a:t> </a:t>
            </a:r>
            <a:r>
              <a:rPr lang="en-US" sz="1600" err="1">
                <a:ea typeface="+mn-lt"/>
                <a:cs typeface="+mn-lt"/>
              </a:rPr>
              <a:t>laboris</a:t>
            </a:r>
            <a:r>
              <a:rPr lang="en-US" sz="1600" dirty="0">
                <a:ea typeface="+mn-lt"/>
                <a:cs typeface="+mn-lt"/>
              </a:rPr>
              <a:t> nisi </a:t>
            </a:r>
            <a:r>
              <a:rPr lang="en-US" sz="1600" err="1">
                <a:ea typeface="+mn-lt"/>
                <a:cs typeface="+mn-lt"/>
              </a:rPr>
              <a:t>ut</a:t>
            </a:r>
            <a:r>
              <a:rPr lang="en-US" sz="1600" dirty="0">
                <a:ea typeface="+mn-lt"/>
                <a:cs typeface="+mn-lt"/>
              </a:rPr>
              <a:t> </a:t>
            </a:r>
            <a:r>
              <a:rPr lang="en-US" sz="1600" err="1">
                <a:ea typeface="+mn-lt"/>
                <a:cs typeface="+mn-lt"/>
              </a:rPr>
              <a:t>aliquip</a:t>
            </a:r>
            <a:r>
              <a:rPr lang="en-US" sz="1600" dirty="0">
                <a:ea typeface="+mn-lt"/>
                <a:cs typeface="+mn-lt"/>
              </a:rPr>
              <a:t> ex </a:t>
            </a:r>
            <a:r>
              <a:rPr lang="en-US" sz="1600" err="1">
                <a:ea typeface="+mn-lt"/>
                <a:cs typeface="+mn-lt"/>
              </a:rPr>
              <a:t>ea</a:t>
            </a:r>
            <a:r>
              <a:rPr lang="en-US" sz="1600" dirty="0">
                <a:ea typeface="+mn-lt"/>
                <a:cs typeface="+mn-lt"/>
              </a:rPr>
              <a:t> </a:t>
            </a:r>
            <a:r>
              <a:rPr lang="en-US" sz="1600" err="1">
                <a:ea typeface="+mn-lt"/>
                <a:cs typeface="+mn-lt"/>
              </a:rPr>
              <a:t>commodo</a:t>
            </a:r>
            <a:r>
              <a:rPr lang="en-US" sz="1600" dirty="0">
                <a:ea typeface="+mn-lt"/>
                <a:cs typeface="+mn-lt"/>
              </a:rPr>
              <a:t> </a:t>
            </a:r>
            <a:r>
              <a:rPr lang="en-US" sz="1600" err="1">
                <a:ea typeface="+mn-lt"/>
                <a:cs typeface="+mn-lt"/>
              </a:rPr>
              <a:t>consequat</a:t>
            </a:r>
            <a:r>
              <a:rPr lang="en-US" sz="1600" dirty="0">
                <a:ea typeface="+mn-lt"/>
                <a:cs typeface="+mn-lt"/>
              </a:rPr>
              <a:t>. Duis </a:t>
            </a:r>
            <a:r>
              <a:rPr lang="en-US" sz="1600" err="1">
                <a:ea typeface="+mn-lt"/>
                <a:cs typeface="+mn-lt"/>
              </a:rPr>
              <a:t>aute</a:t>
            </a:r>
            <a:r>
              <a:rPr lang="en-US" sz="1600" dirty="0">
                <a:ea typeface="+mn-lt"/>
                <a:cs typeface="+mn-lt"/>
              </a:rPr>
              <a:t> </a:t>
            </a:r>
            <a:r>
              <a:rPr lang="en-US" sz="1600" err="1">
                <a:ea typeface="+mn-lt"/>
                <a:cs typeface="+mn-lt"/>
              </a:rPr>
              <a:t>irure</a:t>
            </a:r>
            <a:r>
              <a:rPr lang="en-US" sz="1600" dirty="0">
                <a:ea typeface="+mn-lt"/>
                <a:cs typeface="+mn-lt"/>
              </a:rPr>
              <a:t> dolor in </a:t>
            </a:r>
            <a:r>
              <a:rPr lang="en-US" sz="1600" err="1">
                <a:ea typeface="+mn-lt"/>
                <a:cs typeface="+mn-lt"/>
              </a:rPr>
              <a:t>reprehenderit</a:t>
            </a:r>
            <a:r>
              <a:rPr lang="en-US" sz="1600" dirty="0">
                <a:ea typeface="+mn-lt"/>
                <a:cs typeface="+mn-lt"/>
              </a:rPr>
              <a:t> in </a:t>
            </a:r>
            <a:r>
              <a:rPr lang="en-US" sz="1600" err="1">
                <a:ea typeface="+mn-lt"/>
                <a:cs typeface="+mn-lt"/>
              </a:rPr>
              <a:t>voluptate</a:t>
            </a:r>
            <a:r>
              <a:rPr lang="en-US" sz="1600" dirty="0">
                <a:ea typeface="+mn-lt"/>
                <a:cs typeface="+mn-lt"/>
              </a:rPr>
              <a:t> </a:t>
            </a:r>
            <a:r>
              <a:rPr lang="en-US" sz="1600" err="1">
                <a:ea typeface="+mn-lt"/>
                <a:cs typeface="+mn-lt"/>
              </a:rPr>
              <a:t>velit</a:t>
            </a:r>
            <a:r>
              <a:rPr lang="en-US" sz="1600" dirty="0">
                <a:ea typeface="+mn-lt"/>
                <a:cs typeface="+mn-lt"/>
              </a:rPr>
              <a:t> </a:t>
            </a:r>
            <a:r>
              <a:rPr lang="en-US" sz="1600" err="1">
                <a:ea typeface="+mn-lt"/>
                <a:cs typeface="+mn-lt"/>
              </a:rPr>
              <a:t>esse</a:t>
            </a:r>
            <a:r>
              <a:rPr lang="en-US" sz="1600" dirty="0">
                <a:ea typeface="+mn-lt"/>
                <a:cs typeface="+mn-lt"/>
              </a:rPr>
              <a:t> </a:t>
            </a:r>
            <a:r>
              <a:rPr lang="en-US" sz="1600" err="1">
                <a:ea typeface="+mn-lt"/>
                <a:cs typeface="+mn-lt"/>
              </a:rPr>
              <a:t>cillum</a:t>
            </a:r>
            <a:r>
              <a:rPr lang="en-US" sz="1600" dirty="0">
                <a:ea typeface="+mn-lt"/>
                <a:cs typeface="+mn-lt"/>
              </a:rPr>
              <a:t> dolore </a:t>
            </a:r>
            <a:r>
              <a:rPr lang="en-US" sz="1600" err="1">
                <a:ea typeface="+mn-lt"/>
                <a:cs typeface="+mn-lt"/>
              </a:rPr>
              <a:t>eu</a:t>
            </a:r>
            <a:r>
              <a:rPr lang="en-US" sz="1600" dirty="0">
                <a:ea typeface="+mn-lt"/>
                <a:cs typeface="+mn-lt"/>
              </a:rPr>
              <a:t> </a:t>
            </a:r>
            <a:r>
              <a:rPr lang="en-US" sz="1600" err="1">
                <a:ea typeface="+mn-lt"/>
                <a:cs typeface="+mn-lt"/>
              </a:rPr>
              <a:t>fugiat</a:t>
            </a:r>
            <a:r>
              <a:rPr lang="en-US" sz="1600" dirty="0">
                <a:ea typeface="+mn-lt"/>
                <a:cs typeface="+mn-lt"/>
              </a:rPr>
              <a:t> </a:t>
            </a:r>
            <a:r>
              <a:rPr lang="en-US" sz="1600" err="1">
                <a:ea typeface="+mn-lt"/>
                <a:cs typeface="+mn-lt"/>
              </a:rPr>
              <a:t>nulla</a:t>
            </a:r>
            <a:r>
              <a:rPr lang="en-US" sz="1600" dirty="0">
                <a:ea typeface="+mn-lt"/>
                <a:cs typeface="+mn-lt"/>
              </a:rPr>
              <a:t> </a:t>
            </a:r>
            <a:r>
              <a:rPr lang="en-US" sz="1600" err="1">
                <a:ea typeface="+mn-lt"/>
                <a:cs typeface="+mn-lt"/>
              </a:rPr>
              <a:t>pariatur</a:t>
            </a:r>
            <a:r>
              <a:rPr lang="en-US" sz="1600" dirty="0">
                <a:ea typeface="+mn-lt"/>
                <a:cs typeface="+mn-lt"/>
              </a:rPr>
              <a:t>. </a:t>
            </a:r>
            <a:r>
              <a:rPr lang="en-US" sz="1600" err="1">
                <a:ea typeface="+mn-lt"/>
                <a:cs typeface="+mn-lt"/>
              </a:rPr>
              <a:t>Excepteur</a:t>
            </a:r>
            <a:r>
              <a:rPr lang="en-US" sz="1600" dirty="0">
                <a:ea typeface="+mn-lt"/>
                <a:cs typeface="+mn-lt"/>
              </a:rPr>
              <a:t> </a:t>
            </a:r>
            <a:r>
              <a:rPr lang="en-US" sz="1600" err="1">
                <a:ea typeface="+mn-lt"/>
                <a:cs typeface="+mn-lt"/>
              </a:rPr>
              <a:t>sint</a:t>
            </a:r>
            <a:r>
              <a:rPr lang="en-US" sz="1600" dirty="0">
                <a:ea typeface="+mn-lt"/>
                <a:cs typeface="+mn-lt"/>
              </a:rPr>
              <a:t> </a:t>
            </a:r>
            <a:r>
              <a:rPr lang="en-US" sz="1600" err="1">
                <a:ea typeface="+mn-lt"/>
                <a:cs typeface="+mn-lt"/>
              </a:rPr>
              <a:t>occaecat</a:t>
            </a:r>
            <a:r>
              <a:rPr lang="en-US" sz="1600" dirty="0">
                <a:ea typeface="+mn-lt"/>
                <a:cs typeface="+mn-lt"/>
              </a:rPr>
              <a:t> </a:t>
            </a:r>
            <a:r>
              <a:rPr lang="en-US" sz="1600" err="1">
                <a:ea typeface="+mn-lt"/>
                <a:cs typeface="+mn-lt"/>
              </a:rPr>
              <a:t>cupidatat</a:t>
            </a:r>
            <a:r>
              <a:rPr lang="en-US" sz="1600" dirty="0">
                <a:ea typeface="+mn-lt"/>
                <a:cs typeface="+mn-lt"/>
              </a:rPr>
              <a:t> non </a:t>
            </a:r>
            <a:r>
              <a:rPr lang="en-US" sz="1600" err="1">
                <a:ea typeface="+mn-lt"/>
                <a:cs typeface="+mn-lt"/>
              </a:rPr>
              <a:t>proident</a:t>
            </a:r>
            <a:r>
              <a:rPr lang="en-US" sz="1600" dirty="0">
                <a:ea typeface="+mn-lt"/>
                <a:cs typeface="+mn-lt"/>
              </a:rPr>
              <a:t>, sunt in culpa qui </a:t>
            </a:r>
            <a:r>
              <a:rPr lang="en-US" sz="1600" dirty="0" err="1">
                <a:ea typeface="+mn-lt"/>
                <a:cs typeface="+mn-lt"/>
              </a:rPr>
              <a:t>officia</a:t>
            </a:r>
            <a:r>
              <a:rPr lang="en-US" sz="1600" dirty="0">
                <a:ea typeface="+mn-lt"/>
                <a:cs typeface="+mn-lt"/>
              </a:rPr>
              <a:t> </a:t>
            </a:r>
            <a:r>
              <a:rPr lang="en-US" sz="1600" dirty="0" err="1">
                <a:ea typeface="+mn-lt"/>
                <a:cs typeface="+mn-lt"/>
              </a:rPr>
              <a:t>deserunt</a:t>
            </a:r>
            <a:r>
              <a:rPr lang="en-US" sz="1600" dirty="0">
                <a:ea typeface="+mn-lt"/>
                <a:cs typeface="+mn-lt"/>
              </a:rPr>
              <a:t> </a:t>
            </a:r>
            <a:r>
              <a:rPr lang="en-US" sz="1600" dirty="0" err="1">
                <a:ea typeface="+mn-lt"/>
                <a:cs typeface="+mn-lt"/>
              </a:rPr>
              <a:t>mollit</a:t>
            </a:r>
            <a:r>
              <a:rPr lang="en-US" sz="1600" dirty="0">
                <a:ea typeface="+mn-lt"/>
                <a:cs typeface="+mn-lt"/>
              </a:rPr>
              <a:t> </a:t>
            </a:r>
            <a:r>
              <a:rPr lang="en-US" sz="1600" dirty="0" err="1">
                <a:ea typeface="+mn-lt"/>
                <a:cs typeface="+mn-lt"/>
              </a:rPr>
              <a:t>anim</a:t>
            </a:r>
            <a:r>
              <a:rPr lang="en-US" sz="1600" dirty="0">
                <a:ea typeface="+mn-lt"/>
                <a:cs typeface="+mn-lt"/>
              </a:rPr>
              <a:t> id </a:t>
            </a:r>
            <a:r>
              <a:rPr lang="en-US" sz="1600" dirty="0" err="1">
                <a:ea typeface="+mn-lt"/>
                <a:cs typeface="+mn-lt"/>
              </a:rPr>
              <a:t>est</a:t>
            </a:r>
            <a:r>
              <a:rPr lang="en-US" sz="1600" dirty="0">
                <a:ea typeface="+mn-lt"/>
                <a:cs typeface="+mn-lt"/>
              </a:rPr>
              <a:t> </a:t>
            </a:r>
            <a:r>
              <a:rPr lang="en-US" sz="1600" dirty="0" err="1">
                <a:ea typeface="+mn-lt"/>
                <a:cs typeface="+mn-lt"/>
              </a:rPr>
              <a:t>laborum</a:t>
            </a:r>
            <a:r>
              <a:rPr lang="en-US" sz="1600" dirty="0">
                <a:ea typeface="+mn-lt"/>
                <a:cs typeface="+mn-lt"/>
              </a:rPr>
              <a:t>."</a:t>
            </a:r>
          </a:p>
          <a:p>
            <a:endParaRPr lang="en-US" sz="1600" dirty="0">
              <a:cs typeface="Calibri" panose="020F0502020204030204"/>
            </a:endParaRPr>
          </a:p>
          <a:p>
            <a:r>
              <a:rPr lang="en-US" sz="1600" dirty="0">
                <a:ea typeface="+mn-lt"/>
                <a:cs typeface="+mn-lt"/>
                <a:hlinkClick r:id="rId2"/>
              </a:rPr>
              <a:t>https://www.fau.edu/DocSecOps</a:t>
            </a:r>
            <a:endParaRPr lang="en-US" sz="1600" dirty="0">
              <a:ea typeface="+mn-lt"/>
              <a:cs typeface="+mn-lt"/>
            </a:endParaRPr>
          </a:p>
          <a:p>
            <a:endParaRPr lang="en-US" sz="1400" dirty="0">
              <a:cs typeface="Calibri" panose="020F0502020204030204"/>
            </a:endParaRPr>
          </a:p>
          <a:p>
            <a:endParaRPr lang="en-US" sz="1400" dirty="0">
              <a:cs typeface="Calibri" panose="020F0502020204030204"/>
            </a:endParaRPr>
          </a:p>
        </p:txBody>
      </p:sp>
    </p:spTree>
    <p:extLst>
      <p:ext uri="{BB962C8B-B14F-4D97-AF65-F5344CB8AC3E}">
        <p14:creationId xmlns:p14="http://schemas.microsoft.com/office/powerpoint/2010/main" val="15607286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Checking Url</vt:lpstr>
      <vt:lpstr>Checking Url</vt:lpstr>
      <vt:lpstr>Checking Url</vt:lpstr>
      <vt:lpstr>Checking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85</cp:revision>
  <dcterms:created xsi:type="dcterms:W3CDTF">2013-07-15T20:26:40Z</dcterms:created>
  <dcterms:modified xsi:type="dcterms:W3CDTF">2023-04-24T13:09:49Z</dcterms:modified>
</cp:coreProperties>
</file>