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EA154-AA04-475E-B595-D8B03FFE4EC1}" v="94" dt="2023-04-24T13:09:40.378"/>
    <p1510:client id="{902C171E-D2F6-43B4-8027-4A05C0CD0BA5}" v="113" dt="2023-04-02T20:33:06.763"/>
    <p1510:client id="{EC51D02B-41BE-493D-94BA-B0D7A258BA00}" v="32" dt="2023-04-24T13:31:1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5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9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2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2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u.edu/DocSec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6AAB1B84-A884-379A-1028-500C3665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317" y="3335125"/>
            <a:ext cx="7202129" cy="1201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0" dirty="0">
                <a:latin typeface="Georgia Pro"/>
                <a:cs typeface="Calibri"/>
              </a:rPr>
              <a:t>DocSecOps</a:t>
            </a:r>
            <a:endParaRPr lang="en-US" sz="8000">
              <a:latin typeface="Georgia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86C13-F7C4-6ED3-FE5E-956B4DF9ABD4}"/>
              </a:ext>
            </a:extLst>
          </p:cNvPr>
          <p:cNvSpPr txBox="1"/>
          <p:nvPr/>
        </p:nvSpPr>
        <p:spPr>
          <a:xfrm>
            <a:off x="1419532" y="4909983"/>
            <a:ext cx="9601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eorgia Pro"/>
                <a:cs typeface="Calibri"/>
              </a:rPr>
              <a:t>Laura Casals, Omar Muniz, Jarold Sabillon, Joseph Lee, Daniel Ruess</a:t>
            </a:r>
            <a:endParaRPr lang="en-US" sz="2400" dirty="0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59659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E541-53E8-EDA0-EF43-571CDCB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Checking </a:t>
            </a:r>
            <a:r>
              <a:rPr lang="en-US" dirty="0" err="1">
                <a:cs typeface="Calibri Light"/>
              </a:rPr>
              <a:t>Url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5957-C2B3-3CF8-7A14-3A2851A3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2"/>
              </a:rPr>
              <a:t>https://www.google.com</a:t>
            </a:r>
            <a:endParaRPr lang="en-US" sz="1600" dirty="0">
              <a:ea typeface="+mn-lt"/>
              <a:cs typeface="+mn-lt"/>
            </a:endParaRPr>
          </a:p>
          <a:p>
            <a:endParaRPr lang="en-US" sz="1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97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A963-B3FC-8E35-B903-C9F1FEDC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Checking </a:t>
            </a:r>
            <a:r>
              <a:rPr lang="en-US" dirty="0" err="1">
                <a:cs typeface="Calibri Light"/>
              </a:rPr>
              <a:t>Url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CC01-21AC-CF39-D1BD-F459F82F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2"/>
              </a:rPr>
              <a:t>https://www.youtube.com</a:t>
            </a: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70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5017-6849-2D0C-84DA-F9011014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Checking </a:t>
            </a:r>
            <a:r>
              <a:rPr lang="en-US" dirty="0" err="1">
                <a:cs typeface="Calibri Light"/>
              </a:rPr>
              <a:t>Url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B39E-DE30-B092-302D-A2CEB3EB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2"/>
              </a:rPr>
              <a:t>https://www.facebook.com</a:t>
            </a: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26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33C-BBB0-E53D-0141-C52203AC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Checking </a:t>
            </a:r>
            <a:r>
              <a:rPr lang="en-US" dirty="0" err="1">
                <a:cs typeface="Calibri Light"/>
              </a:rPr>
              <a:t>Url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E47F-E32E-393F-7533-4DF942F8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2"/>
              </a:rPr>
              <a:t>https://www.fau.edu/DocSecOps</a:t>
            </a:r>
            <a:endParaRPr lang="en-US" sz="1600">
              <a:ea typeface="+mn-lt"/>
              <a:cs typeface="+mn-lt"/>
            </a:endParaRPr>
          </a:p>
          <a:p>
            <a:endParaRPr lang="en-US" sz="1400" dirty="0">
              <a:cs typeface="Calibri" panose="020F0502020204030204"/>
            </a:endParaRPr>
          </a:p>
          <a:p>
            <a:endParaRPr lang="en-US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072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Checking Url</vt:lpstr>
      <vt:lpstr>Checking Url</vt:lpstr>
      <vt:lpstr>Checking Url</vt:lpstr>
      <vt:lpstr>Checking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94</cp:revision>
  <dcterms:created xsi:type="dcterms:W3CDTF">2013-07-15T20:26:40Z</dcterms:created>
  <dcterms:modified xsi:type="dcterms:W3CDTF">2023-04-24T13:31:53Z</dcterms:modified>
</cp:coreProperties>
</file>