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FD08-CCAF-40E9-8177-3828950C8C9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2C8344-AFD0-4C7F-A09C-E9E40F3EB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0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FD08-CCAF-40E9-8177-3828950C8C9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2C8344-AFD0-4C7F-A09C-E9E40F3EB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79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FD08-CCAF-40E9-8177-3828950C8C9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2C8344-AFD0-4C7F-A09C-E9E40F3EB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47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FD08-CCAF-40E9-8177-3828950C8C9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2C8344-AFD0-4C7F-A09C-E9E40F3EB63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565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FD08-CCAF-40E9-8177-3828950C8C9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2C8344-AFD0-4C7F-A09C-E9E40F3EB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091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FD08-CCAF-40E9-8177-3828950C8C9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8344-AFD0-4C7F-A09C-E9E40F3EB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042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FD08-CCAF-40E9-8177-3828950C8C9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8344-AFD0-4C7F-A09C-E9E40F3EB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29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FD08-CCAF-40E9-8177-3828950C8C9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8344-AFD0-4C7F-A09C-E9E40F3EB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13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DEDFD08-CCAF-40E9-8177-3828950C8C9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2C8344-AFD0-4C7F-A09C-E9E40F3EB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16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FD08-CCAF-40E9-8177-3828950C8C9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8344-AFD0-4C7F-A09C-E9E40F3EB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3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FD08-CCAF-40E9-8177-3828950C8C9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2C8344-AFD0-4C7F-A09C-E9E40F3EB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93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FD08-CCAF-40E9-8177-3828950C8C9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8344-AFD0-4C7F-A09C-E9E40F3EB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7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FD08-CCAF-40E9-8177-3828950C8C9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8344-AFD0-4C7F-A09C-E9E40F3EB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59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FD08-CCAF-40E9-8177-3828950C8C9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8344-AFD0-4C7F-A09C-E9E40F3EB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1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FD08-CCAF-40E9-8177-3828950C8C9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8344-AFD0-4C7F-A09C-E9E40F3EB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02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FD08-CCAF-40E9-8177-3828950C8C9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8344-AFD0-4C7F-A09C-E9E40F3EB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62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DFD08-CCAF-40E9-8177-3828950C8C9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8344-AFD0-4C7F-A09C-E9E40F3EB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DFD08-CCAF-40E9-8177-3828950C8C9D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C8344-AFD0-4C7F-A09C-E9E40F3EB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471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Мобильное приложение </a:t>
            </a:r>
            <a:r>
              <a:rPr lang="en-US" dirty="0" smtClean="0"/>
              <a:t>World Cinema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78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753228"/>
            <a:ext cx="10427368" cy="1080938"/>
          </a:xfrm>
        </p:spPr>
        <p:txBody>
          <a:bodyPr/>
          <a:lstStyle/>
          <a:p>
            <a:pPr algn="ctr"/>
            <a:r>
              <a:rPr lang="ru-RU" dirty="0" smtClean="0"/>
              <a:t>Регистрация/авторизация на сайте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069" y="2005263"/>
            <a:ext cx="5224719" cy="459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1695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Другая 8">
      <a:dk1>
        <a:srgbClr val="DA640C"/>
      </a:dk1>
      <a:lt1>
        <a:sysClr val="window" lastClr="FFFFFF"/>
      </a:lt1>
      <a:dk2>
        <a:srgbClr val="3B3059"/>
      </a:dk2>
      <a:lt2>
        <a:srgbClr val="EBEBEB"/>
      </a:lt2>
      <a:accent1>
        <a:srgbClr val="DA640C"/>
      </a:accent1>
      <a:accent2>
        <a:srgbClr val="DA640C"/>
      </a:accent2>
      <a:accent3>
        <a:srgbClr val="DA640C"/>
      </a:accent3>
      <a:accent4>
        <a:srgbClr val="DA640C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69</TotalTime>
  <Words>7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Берлин</vt:lpstr>
      <vt:lpstr>Мобильное приложение World Cinema</vt:lpstr>
      <vt:lpstr>Регистрация/авторизация на сайте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Галкин</dc:creator>
  <cp:lastModifiedBy>Павел Галкин</cp:lastModifiedBy>
  <cp:revision>3</cp:revision>
  <dcterms:created xsi:type="dcterms:W3CDTF">2022-01-24T16:09:30Z</dcterms:created>
  <dcterms:modified xsi:type="dcterms:W3CDTF">2022-01-24T17:19:23Z</dcterms:modified>
</cp:coreProperties>
</file>