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9" r:id="rId4"/>
    <p:sldId id="269" r:id="rId5"/>
    <p:sldId id="270" r:id="rId6"/>
    <p:sldId id="260" r:id="rId7"/>
    <p:sldId id="266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CB2F-FBEF-432C-B31F-3577167D4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F5C1A-1180-46EE-9A9C-C7C8AFB89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919FE-8369-4A2C-B063-3118DE55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8702-E7D1-4332-A979-92EAF753F05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B6332-6080-445F-ABA4-924CAC55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F69E9-E7F8-465D-B67F-BA652E0E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9771-63C8-48A5-A076-43E0186B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0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0E9B-EF04-44DA-862D-D7971F75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8AA82-7F9F-4D2F-88FF-9704215CB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A0B2-FAD6-43B0-8595-CD328C0B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8702-E7D1-4332-A979-92EAF753F05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7ED7-2F8C-46E6-8F41-578F38A9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BDE0-1154-4918-91EF-9FAAD337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9771-63C8-48A5-A076-43E0186B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36E2D-CDA1-41B2-BACD-D66062CF0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F8DF3-34E6-48E7-BF36-2F72EDAEE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E927A-72F2-48AA-B8CD-A0FB7D0D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8702-E7D1-4332-A979-92EAF753F05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4853-2EBE-4458-89A5-FCCFB3BE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69064-6EFD-4E54-AA3C-50B9874A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9771-63C8-48A5-A076-43E0186B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0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A3C8-6FB7-438E-A3A4-7E22D14F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37FD-823C-475E-A1E7-2BAA3496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BD627-5300-4D61-B026-829319E6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8702-E7D1-4332-A979-92EAF753F05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189E5-AC5B-4968-A4C8-6F4A06D0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690F4-BD5A-490C-8AD5-493F5746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9771-63C8-48A5-A076-43E0186B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6F24-CF7A-44D3-8AF4-FCE6D3CC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1B67D-D081-4A60-B027-A65E3021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BB158-0226-4D1D-B25B-9EDE0827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8702-E7D1-4332-A979-92EAF753F05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DD84-7116-4EBD-AF57-4BCB2BC6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1DDB3-00C7-4A84-9F8A-179D0F2D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9771-63C8-48A5-A076-43E0186B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3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DABE-9F2B-4F06-88A1-5A049E10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2408-6169-4748-B88A-F98D98418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CDBF8-E4AF-433F-B9B2-812B9B296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C8B7E-61F3-4C30-AE53-9468B651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8702-E7D1-4332-A979-92EAF753F05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971A6-5678-456D-83C1-2D8BA989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5A6B-07E5-494E-9B3F-FACAB6F4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9771-63C8-48A5-A076-43E0186B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D122-FBBF-4E47-8B25-95260DDE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CE64-FD1F-4625-B3A2-EFA711721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36D80-B7BA-44D6-AE6B-5230EBDE8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F6DA6-A399-4923-B7A6-1390AAE73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54E08-A22C-4311-AF90-D0C794EC8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EB874-31AE-4FD5-9EA1-B5F8B46E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8702-E7D1-4332-A979-92EAF753F05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3FA08-C6C1-4DAC-B377-06BBF090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B8A5E-D921-42B3-BCC6-DA624C43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9771-63C8-48A5-A076-43E0186B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7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EB65-8CE6-4CD5-A786-158BAC07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7A5F9-B596-4078-9DE6-4AE85248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8702-E7D1-4332-A979-92EAF753F05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5CB57-9C53-4015-8B07-71C29E1D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B2078-E4D1-4B19-9C91-D917D721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9771-63C8-48A5-A076-43E0186B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8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F7A1F-7729-4E31-BCEA-45AF9F73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8702-E7D1-4332-A979-92EAF753F05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3B28F-0FC3-4798-B7A7-B899CDBA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770A7-B637-4063-B374-EC94A55B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9771-63C8-48A5-A076-43E0186B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F526-D5D3-45F7-A6BA-1BE6567A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B85B-8180-4911-8F91-F153399C2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78DD9-3178-43B4-BD04-8B8F33547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A2C-3F8A-4C4F-9B12-E9A711E6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8702-E7D1-4332-A979-92EAF753F05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2287C-CBB0-4590-90A0-3F1A7955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9F7B5-5152-44A1-AB2D-7010FCFF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9771-63C8-48A5-A076-43E0186B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39CB-0D34-448B-AEAB-4A21E45B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A0495-FD4C-42D1-98BF-AC411AA47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33193-CED9-4445-8338-17F9C7285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A9C71-A2C9-4B4F-A85E-83963599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8702-E7D1-4332-A979-92EAF753F05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37C5C-4971-49A0-A890-71D31A9E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0B3F5-CE4F-4FC2-A093-D21BDA86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09771-63C8-48A5-A076-43E0186B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3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9BD7B-5730-4352-BD71-62463103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29C86-0FFB-4A94-B95A-385B36F75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489E-2DE0-49EA-90CC-02CF30D65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8702-E7D1-4332-A979-92EAF753F057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68AF-B3AE-4F77-BE90-2D6B73AD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558A5-C86C-4C27-89DF-F4F561D6C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09771-63C8-48A5-A076-43E0186B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6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3EBA-6969-446B-903F-13FA9A37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06E99-C41C-4AC3-82AA-33920B0A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Computer-Memory plays an important role in storing information</a:t>
            </a:r>
          </a:p>
          <a:p>
            <a:r>
              <a:rPr lang="en-US" sz="2400" dirty="0"/>
              <a:t>Further classified into two types</a:t>
            </a:r>
          </a:p>
          <a:p>
            <a:pPr marL="0" indent="0">
              <a:buNone/>
            </a:pPr>
            <a:r>
              <a:rPr lang="en-US" sz="2400" dirty="0"/>
              <a:t>                           Volatile memory</a:t>
            </a:r>
          </a:p>
          <a:p>
            <a:pPr marL="0" indent="0">
              <a:buNone/>
            </a:pPr>
            <a:r>
              <a:rPr lang="en-US" sz="2400" dirty="0"/>
              <a:t>                           Non – volatile memory </a:t>
            </a:r>
            <a:endParaRPr lang="en-US" sz="2000" dirty="0"/>
          </a:p>
          <a:p>
            <a:r>
              <a:rPr lang="en-US" sz="2400" dirty="0"/>
              <a:t>It contains some fuses that can be performed for a piece of specific information</a:t>
            </a:r>
          </a:p>
          <a:p>
            <a:r>
              <a:rPr lang="en-US" sz="2400" dirty="0"/>
              <a:t>ROM – Information are stored in binary format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717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BABD-1E08-4003-951A-80F9DBDC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A PROM FOR LOGIC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3BFDB-14AE-4374-A656-C80B5622F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40A06-36AF-49CC-9969-CF2CDA3740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1" t="20732" r="74737" b="17071"/>
          <a:stretch/>
        </p:blipFill>
        <p:spPr>
          <a:xfrm>
            <a:off x="2245659" y="2730547"/>
            <a:ext cx="3254188" cy="344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4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F215-8B0A-4A4A-B305-32C49A5D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A PROM FOR LOGIC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582D6-53AB-46D5-8A02-33A646BC5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942"/>
            <a:ext cx="12192000" cy="5080933"/>
          </a:xfrm>
        </p:spPr>
      </p:pic>
    </p:spTree>
    <p:extLst>
      <p:ext uri="{BB962C8B-B14F-4D97-AF65-F5344CB8AC3E}">
        <p14:creationId xmlns:p14="http://schemas.microsoft.com/office/powerpoint/2010/main" val="42230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1F48-5AF8-4C83-9725-11C9D2E9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A24B9-2638-4520-A5BF-5F77F1662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33471" y="-1904581"/>
            <a:ext cx="3325065" cy="10515601"/>
          </a:xfrm>
        </p:spPr>
      </p:pic>
    </p:spTree>
    <p:extLst>
      <p:ext uri="{BB962C8B-B14F-4D97-AF65-F5344CB8AC3E}">
        <p14:creationId xmlns:p14="http://schemas.microsoft.com/office/powerpoint/2010/main" val="427681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61BC-5267-4D8B-B89F-D36A19C3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F61BF-7D43-4363-8091-9FF098BE5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53002" y="-1324115"/>
            <a:ext cx="4669771" cy="10699376"/>
          </a:xfrm>
        </p:spPr>
      </p:pic>
    </p:spTree>
    <p:extLst>
      <p:ext uri="{BB962C8B-B14F-4D97-AF65-F5344CB8AC3E}">
        <p14:creationId xmlns:p14="http://schemas.microsoft.com/office/powerpoint/2010/main" val="22759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087B-1100-419B-8DF9-21601721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 – ONLY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713B0-AC01-4233-A7B2-0B889A8CB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block diagram of a ROM is shown below. It consists of k address inputs and n data outputs.</a:t>
            </a:r>
          </a:p>
          <a:p>
            <a:r>
              <a:rPr lang="en-US" dirty="0"/>
              <a:t>The no. of words in a ROM is determined from the fact that k address input lines are needed to specify 2  words.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727E6-8835-4AA0-81C1-1D59E019D2FB}"/>
              </a:ext>
            </a:extLst>
          </p:cNvPr>
          <p:cNvSpPr txBox="1"/>
          <p:nvPr/>
        </p:nvSpPr>
        <p:spPr>
          <a:xfrm>
            <a:off x="5995147" y="3059668"/>
            <a:ext cx="20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FEF9F-93E0-408C-899A-D7E783625FDD}"/>
              </a:ext>
            </a:extLst>
          </p:cNvPr>
          <p:cNvSpPr txBox="1"/>
          <p:nvPr/>
        </p:nvSpPr>
        <p:spPr>
          <a:xfrm>
            <a:off x="1398494" y="5965488"/>
            <a:ext cx="650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ROM BLOCK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30B0A1-D969-41B1-992B-EE33EDB66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13053" y="968985"/>
            <a:ext cx="2301042" cy="7570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1753CE-F63F-4068-9CAD-D5DE5B6B1ACD}"/>
              </a:ext>
            </a:extLst>
          </p:cNvPr>
          <p:cNvSpPr txBox="1"/>
          <p:nvPr/>
        </p:nvSpPr>
        <p:spPr>
          <a:xfrm>
            <a:off x="7906871" y="51233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1A3F4-B5B9-4B3D-A8A2-04E24D8CF0C6}"/>
              </a:ext>
            </a:extLst>
          </p:cNvPr>
          <p:cNvSpPr txBox="1"/>
          <p:nvPr/>
        </p:nvSpPr>
        <p:spPr>
          <a:xfrm>
            <a:off x="8408897" y="4208929"/>
            <a:ext cx="3505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 input lines</a:t>
            </a:r>
          </a:p>
          <a:p>
            <a:r>
              <a:rPr lang="en-US" dirty="0"/>
              <a:t>N- output lines</a:t>
            </a:r>
          </a:p>
          <a:p>
            <a:r>
              <a:rPr lang="en-US" dirty="0"/>
              <a:t>Whereas, each line consist of n bit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45802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7589-E561-4278-8538-73FC9327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CONSTRUCTION OF 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E85B-03EB-43CF-A9E0-62D6B42A1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output of the decoder represents a memory address.</a:t>
            </a:r>
          </a:p>
          <a:p>
            <a:r>
              <a:rPr lang="en-US" dirty="0"/>
              <a:t>Each OR gate must be considered as having 32 inputs.</a:t>
            </a:r>
          </a:p>
          <a:p>
            <a:r>
              <a:rPr lang="en-US" dirty="0"/>
              <a:t>A 2  x n ROM will have an internal k x 2  decoder and n OR gates.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D3EDC-7FE4-4A0A-AB38-B03F10F92F95}"/>
              </a:ext>
            </a:extLst>
          </p:cNvPr>
          <p:cNvSpPr txBox="1"/>
          <p:nvPr/>
        </p:nvSpPr>
        <p:spPr>
          <a:xfrm>
            <a:off x="1559858" y="2783542"/>
            <a:ext cx="2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3B88A-D1F3-4E3B-A752-408F8588A805}"/>
              </a:ext>
            </a:extLst>
          </p:cNvPr>
          <p:cNvSpPr txBox="1"/>
          <p:nvPr/>
        </p:nvSpPr>
        <p:spPr>
          <a:xfrm>
            <a:off x="6660775" y="2783542"/>
            <a:ext cx="2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B9343E0-641C-43B4-81CF-2248C3E7E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49034"/>
              </p:ext>
            </p:extLst>
          </p:nvPr>
        </p:nvGraphicFramePr>
        <p:xfrm>
          <a:off x="1667434" y="424897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26162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145860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5929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DEVICE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AND –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 –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80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PROGRAMMABLE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7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48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6469-CCC0-40DA-B8D5-B98DFE0D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 OF 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0457-9207-4AC8-BD77-FB40B493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MROM - MASKED READ ONLY MEMORY</a:t>
            </a:r>
          </a:p>
          <a:p>
            <a:r>
              <a:rPr lang="en-US" dirty="0"/>
              <a:t>PROM - PROGRAMMABLE READ ONLY MEMORY</a:t>
            </a:r>
          </a:p>
          <a:p>
            <a:r>
              <a:rPr lang="en-US" dirty="0"/>
              <a:t>EPROM – ERASABLE PROGRAMMABLE READ ONLY MEMORY</a:t>
            </a:r>
          </a:p>
          <a:p>
            <a:r>
              <a:rPr lang="en-US" dirty="0"/>
              <a:t>EEPROM – ELECTRICALLY ERASABLE PROGRAMMABLE READ ONLY MEMORY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D4B4-E02F-4A13-8289-ABA03FDF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E066-69E8-4E6F-9978-1CC61A201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ROM is a non volatile memory</a:t>
            </a:r>
          </a:p>
          <a:p>
            <a:r>
              <a:rPr lang="en-US" dirty="0"/>
              <a:t>Information stored in ROM is permanent</a:t>
            </a:r>
          </a:p>
          <a:p>
            <a:r>
              <a:rPr lang="en-US" dirty="0"/>
              <a:t>Information and programs stored on it , we can only read and cant modify</a:t>
            </a:r>
          </a:p>
          <a:p>
            <a:r>
              <a:rPr lang="en-US" dirty="0"/>
              <a:t>Information and programs are stored on ROM in binary format</a:t>
            </a:r>
          </a:p>
          <a:p>
            <a:r>
              <a:rPr lang="en-US" dirty="0"/>
              <a:t>It is used in the start up process of the computer</a:t>
            </a:r>
          </a:p>
        </p:txBody>
      </p:sp>
    </p:spTree>
    <p:extLst>
      <p:ext uri="{BB962C8B-B14F-4D97-AF65-F5344CB8AC3E}">
        <p14:creationId xmlns:p14="http://schemas.microsoft.com/office/powerpoint/2010/main" val="187596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74A9-F3EC-47F1-9762-6DE2F57C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CONSTRUCTION OF ROM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E6FE8A-69AF-4A5A-A228-DC466C29A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94910" y="-1166020"/>
            <a:ext cx="4802188" cy="10515601"/>
          </a:xfrm>
        </p:spPr>
      </p:pic>
    </p:spTree>
    <p:extLst>
      <p:ext uri="{BB962C8B-B14F-4D97-AF65-F5344CB8AC3E}">
        <p14:creationId xmlns:p14="http://schemas.microsoft.com/office/powerpoint/2010/main" val="189317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DE8E-7EFE-4C64-8895-504CD3A6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TRUTH TABLE OF 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B448-EBE4-43F0-A1FD-F7262776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625"/>
            <a:ext cx="10515600" cy="1479175"/>
          </a:xfrm>
        </p:spPr>
        <p:txBody>
          <a:bodyPr/>
          <a:lstStyle/>
          <a:p>
            <a:r>
              <a:rPr lang="en-US" dirty="0"/>
              <a:t>A programmable connection between to lines is logically equivalent to a switch that can be altered to either be close or open.</a:t>
            </a:r>
          </a:p>
          <a:p>
            <a:r>
              <a:rPr lang="en-US" dirty="0"/>
              <a:t>Intersection between two lines is sometimes called a cross-point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AE1FD-8533-42E0-82E9-812C9BEBA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9797" y="-490819"/>
            <a:ext cx="3832412" cy="105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2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A428-8A64-454D-8AA9-41BA2394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THE 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2E3C-ADCE-46F0-B276-A10A01C1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table shown before,      0           no connection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1           connection </a:t>
            </a:r>
          </a:p>
          <a:p>
            <a:r>
              <a:rPr lang="en-US" dirty="0"/>
              <a:t>Address 3 = 10110010 is permanent storage using fuse link.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diagram, X means connection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1306A7-D5D1-42EA-B0ED-5BAD25E387F7}"/>
              </a:ext>
            </a:extLst>
          </p:cNvPr>
          <p:cNvCxnSpPr/>
          <p:nvPr/>
        </p:nvCxnSpPr>
        <p:spPr>
          <a:xfrm>
            <a:off x="5918947" y="2070847"/>
            <a:ext cx="35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3FEC70-918F-4F7B-BDE0-D2EFE10151A8}"/>
              </a:ext>
            </a:extLst>
          </p:cNvPr>
          <p:cNvCxnSpPr/>
          <p:nvPr/>
        </p:nvCxnSpPr>
        <p:spPr>
          <a:xfrm>
            <a:off x="5918947" y="2581835"/>
            <a:ext cx="35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96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326C-0659-4763-BF62-4E4F37D2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4051"/>
          </a:xfrm>
        </p:spPr>
        <p:txBody>
          <a:bodyPr/>
          <a:lstStyle/>
          <a:p>
            <a:pPr algn="ctr"/>
            <a:r>
              <a:rPr lang="en-US" dirty="0"/>
              <a:t>PROGRAMMING THE ROM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20FEF9C-17C6-4C28-AD0E-91BF9E04B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89155" y="-1271776"/>
            <a:ext cx="5013698" cy="10515601"/>
          </a:xfrm>
        </p:spPr>
      </p:pic>
    </p:spTree>
    <p:extLst>
      <p:ext uri="{BB962C8B-B14F-4D97-AF65-F5344CB8AC3E}">
        <p14:creationId xmlns:p14="http://schemas.microsoft.com/office/powerpoint/2010/main" val="25225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342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</vt:lpstr>
      <vt:lpstr>READ – ONLY MEMORY</vt:lpstr>
      <vt:lpstr>CONSTRUCTION OF ROM</vt:lpstr>
      <vt:lpstr>TYPE OF ROM</vt:lpstr>
      <vt:lpstr>FEATURES OF ROM</vt:lpstr>
      <vt:lpstr>CONSTRUCTION OF ROM</vt:lpstr>
      <vt:lpstr>TRUTH TABLE OF ROM</vt:lpstr>
      <vt:lpstr>PROGRAMMING THE ROM</vt:lpstr>
      <vt:lpstr>PROGRAMMING THE ROM</vt:lpstr>
      <vt:lpstr>USING A PROM FOR LOGIC DESIGN</vt:lpstr>
      <vt:lpstr>USING A PROM FOR LOGIC DESIGN</vt:lpstr>
      <vt:lpstr>EXAMPLE 2 :</vt:lpstr>
      <vt:lpstr>SOLUTION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– ONLY MEMORY</dc:title>
  <dc:creator>Catherine Shiny</dc:creator>
  <cp:lastModifiedBy>Catherine Shiny</cp:lastModifiedBy>
  <cp:revision>10</cp:revision>
  <dcterms:created xsi:type="dcterms:W3CDTF">2023-10-11T14:07:00Z</dcterms:created>
  <dcterms:modified xsi:type="dcterms:W3CDTF">2023-11-03T14:59:20Z</dcterms:modified>
</cp:coreProperties>
</file>