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96" autoAdjust="0"/>
    <p:restoredTop sz="94660"/>
  </p:normalViewPr>
  <p:slideViewPr>
    <p:cSldViewPr snapToGrid="0">
      <p:cViewPr>
        <p:scale>
          <a:sx n="66" d="100"/>
          <a:sy n="66" d="100"/>
        </p:scale>
        <p:origin x="31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6890-D8C9-4A67-91DA-B672DC7902D7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A28D-6F5C-46B9-9363-7C7F79EF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7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6890-D8C9-4A67-91DA-B672DC7902D7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A28D-6F5C-46B9-9363-7C7F79EF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31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6890-D8C9-4A67-91DA-B672DC7902D7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A28D-6F5C-46B9-9363-7C7F79EF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8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6890-D8C9-4A67-91DA-B672DC7902D7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A28D-6F5C-46B9-9363-7C7F79EF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2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6890-D8C9-4A67-91DA-B672DC7902D7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A28D-6F5C-46B9-9363-7C7F79EF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8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6890-D8C9-4A67-91DA-B672DC7902D7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A28D-6F5C-46B9-9363-7C7F79EF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3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6890-D8C9-4A67-91DA-B672DC7902D7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A28D-6F5C-46B9-9363-7C7F79EF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1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6890-D8C9-4A67-91DA-B672DC7902D7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A28D-6F5C-46B9-9363-7C7F79EF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6890-D8C9-4A67-91DA-B672DC7902D7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A28D-6F5C-46B9-9363-7C7F79EF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6890-D8C9-4A67-91DA-B672DC7902D7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A28D-6F5C-46B9-9363-7C7F79EF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4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26890-D8C9-4A67-91DA-B672DC7902D7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A28D-6F5C-46B9-9363-7C7F79EF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0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26890-D8C9-4A67-91DA-B672DC7902D7}" type="datetimeFigureOut">
              <a:rPr lang="en-US" smtClean="0"/>
              <a:t>24-Jan-22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7A28D-6F5C-46B9-9363-7C7F79EFDC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2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microsoft.com/office/2007/relationships/hdphoto" Target="../media/hdphoto1.wdp"/><Relationship Id="rId7" Type="http://schemas.openxmlformats.org/officeDocument/2006/relationships/image" Target="../media/image19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49" y="0"/>
            <a:ext cx="6858000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32550" y="2533650"/>
            <a:ext cx="76200" cy="76200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53200" y="2571750"/>
            <a:ext cx="93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1.2+0.8j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875390" y="697012"/>
            <a:ext cx="1833958" cy="272415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90407" y="3333750"/>
            <a:ext cx="22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10196" y="2357973"/>
            <a:ext cx="22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93000" y="948293"/>
            <a:ext cx="22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7" name="Oval 16"/>
          <p:cNvSpPr/>
          <p:nvPr/>
        </p:nvSpPr>
        <p:spPr>
          <a:xfrm rot="6480742">
            <a:off x="4878705" y="2389503"/>
            <a:ext cx="2037557" cy="2008189"/>
          </a:xfrm>
          <a:prstGeom prst="ellipse">
            <a:avLst/>
          </a:prstGeom>
          <a:solidFill>
            <a:schemeClr val="accent1">
              <a:alpha val="0"/>
            </a:scheme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5879704" y="3186113"/>
            <a:ext cx="325834" cy="461962"/>
          </a:xfrm>
          <a:prstGeom prst="arc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112272" y="3014663"/>
            <a:ext cx="59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ϴ</a:t>
            </a:r>
            <a:r>
              <a:rPr lang="en-US" sz="1000" dirty="0"/>
              <a:t>L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 flipV="1">
            <a:off x="2781300" y="3215836"/>
            <a:ext cx="3098404" cy="201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38589" y="3047762"/>
            <a:ext cx="260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21449733">
            <a:off x="5421669" y="3373663"/>
            <a:ext cx="951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40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 rot="9364992">
            <a:off x="5640511" y="3291264"/>
            <a:ext cx="466365" cy="445047"/>
          </a:xfrm>
          <a:custGeom>
            <a:avLst/>
            <a:gdLst>
              <a:gd name="connsiteX0" fmla="*/ 0 w 666206"/>
              <a:gd name="connsiteY0" fmla="*/ 391903 h 404965"/>
              <a:gd name="connsiteX1" fmla="*/ 313508 w 666206"/>
              <a:gd name="connsiteY1" fmla="*/ 17 h 404965"/>
              <a:gd name="connsiteX2" fmla="*/ 666206 w 666206"/>
              <a:gd name="connsiteY2" fmla="*/ 404965 h 404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6206" h="404965">
                <a:moveTo>
                  <a:pt x="0" y="391903"/>
                </a:moveTo>
                <a:cubicBezTo>
                  <a:pt x="101237" y="194871"/>
                  <a:pt x="202474" y="-2160"/>
                  <a:pt x="313508" y="17"/>
                </a:cubicBezTo>
                <a:cubicBezTo>
                  <a:pt x="424542" y="2194"/>
                  <a:pt x="545374" y="203579"/>
                  <a:pt x="666206" y="404965"/>
                </a:cubicBezTo>
              </a:path>
            </a:pathLst>
          </a:cu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793" y="600974"/>
            <a:ext cx="1849441" cy="106396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8451" y="1964214"/>
            <a:ext cx="1668123" cy="30009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724" y="2603157"/>
            <a:ext cx="1885704" cy="53653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7955" y="3253740"/>
            <a:ext cx="2030759" cy="104578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5854" y="4561453"/>
            <a:ext cx="2030759" cy="14550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991" y="697012"/>
            <a:ext cx="2103286" cy="4365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66" y="1317625"/>
            <a:ext cx="2574712" cy="54562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897" y="4596894"/>
            <a:ext cx="3005119" cy="27990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7540" y="5105590"/>
            <a:ext cx="1081614" cy="335815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314" y="5898234"/>
            <a:ext cx="2357131" cy="236438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141" y="1884715"/>
            <a:ext cx="1921968" cy="25462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100" y="2144601"/>
            <a:ext cx="2175813" cy="227344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9711" y="2542639"/>
            <a:ext cx="2320867" cy="19096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6240856" y="2903955"/>
            <a:ext cx="8401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56 </a:t>
            </a:r>
            <a:r>
              <a:rPr lang="en-US" sz="1400" dirty="0" err="1" smtClean="0"/>
              <a:t>deg</a:t>
            </a:r>
            <a:endParaRPr lang="en-US" sz="1400" dirty="0"/>
          </a:p>
        </p:txBody>
      </p:sp>
      <p:sp>
        <p:nvSpPr>
          <p:cNvPr id="44" name="Oval 43"/>
          <p:cNvSpPr/>
          <p:nvPr/>
        </p:nvSpPr>
        <p:spPr>
          <a:xfrm>
            <a:off x="6875297" y="3385582"/>
            <a:ext cx="58903" cy="65643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844735" y="3450273"/>
            <a:ext cx="1147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 =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5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3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4" grpId="0"/>
      <p:bldP spid="15" grpId="0"/>
      <p:bldP spid="16" grpId="0"/>
      <p:bldP spid="17" grpId="0" animBg="1"/>
      <p:bldP spid="20" grpId="0" animBg="1"/>
      <p:bldP spid="24" grpId="0"/>
      <p:bldP spid="27" grpId="0"/>
      <p:bldP spid="11" grpId="0" animBg="1"/>
      <p:bldP spid="43" grpId="0"/>
      <p:bldP spid="44" grpId="0" animBg="1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14" y="117475"/>
            <a:ext cx="6740525" cy="6740525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775200" y="3162300"/>
            <a:ext cx="45719" cy="76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3305175" y="1971675"/>
            <a:ext cx="2543175" cy="20669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62638" y="4133850"/>
            <a:ext cx="214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6762" y="3238500"/>
            <a:ext cx="39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sz="1050" dirty="0" smtClean="0"/>
              <a:t>L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325190" y="2116693"/>
            <a:ext cx="2778919" cy="2771775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5862638" y="4038600"/>
            <a:ext cx="2386012" cy="19335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05625" y="4829175"/>
            <a:ext cx="104775" cy="14287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124700" y="4829175"/>
            <a:ext cx="4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sz="1100" dirty="0" smtClean="0"/>
              <a:t>L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5796918" y="2069199"/>
            <a:ext cx="2900091" cy="2819269"/>
          </a:xfrm>
          <a:prstGeom prst="ellipse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77407" y="2257425"/>
            <a:ext cx="122731" cy="12451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337461" y="4576286"/>
            <a:ext cx="180975" cy="238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96048" y="2247900"/>
            <a:ext cx="46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496048" y="5462111"/>
            <a:ext cx="46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3" name="Straight Connector 32"/>
          <p:cNvCxnSpPr>
            <a:stCxn id="22" idx="2"/>
          </p:cNvCxnSpPr>
          <p:nvPr/>
        </p:nvCxnSpPr>
        <p:spPr>
          <a:xfrm flipV="1">
            <a:off x="5796918" y="703950"/>
            <a:ext cx="1443037" cy="2774884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795447" y="3446332"/>
            <a:ext cx="1646636" cy="2811463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3796133" y="2257425"/>
            <a:ext cx="3595267" cy="3943350"/>
          </a:xfrm>
          <a:custGeom>
            <a:avLst/>
            <a:gdLst>
              <a:gd name="connsiteX0" fmla="*/ 3595267 w 3595267"/>
              <a:gd name="connsiteY0" fmla="*/ 3009900 h 3943350"/>
              <a:gd name="connsiteX1" fmla="*/ 3519067 w 3595267"/>
              <a:gd name="connsiteY1" fmla="*/ 3162300 h 3943350"/>
              <a:gd name="connsiteX2" fmla="*/ 3414292 w 3595267"/>
              <a:gd name="connsiteY2" fmla="*/ 3324225 h 3943350"/>
              <a:gd name="connsiteX3" fmla="*/ 3366667 w 3595267"/>
              <a:gd name="connsiteY3" fmla="*/ 3400425 h 3943350"/>
              <a:gd name="connsiteX4" fmla="*/ 3233317 w 3595267"/>
              <a:gd name="connsiteY4" fmla="*/ 3552825 h 3943350"/>
              <a:gd name="connsiteX5" fmla="*/ 3052342 w 3595267"/>
              <a:gd name="connsiteY5" fmla="*/ 3752850 h 3943350"/>
              <a:gd name="connsiteX6" fmla="*/ 2880892 w 3595267"/>
              <a:gd name="connsiteY6" fmla="*/ 3876675 h 3943350"/>
              <a:gd name="connsiteX7" fmla="*/ 2823742 w 3595267"/>
              <a:gd name="connsiteY7" fmla="*/ 3914775 h 3943350"/>
              <a:gd name="connsiteX8" fmla="*/ 2795167 w 3595267"/>
              <a:gd name="connsiteY8" fmla="*/ 3924300 h 3943350"/>
              <a:gd name="connsiteX9" fmla="*/ 2757067 w 3595267"/>
              <a:gd name="connsiteY9" fmla="*/ 3943350 h 3943350"/>
              <a:gd name="connsiteX10" fmla="*/ 2004592 w 3595267"/>
              <a:gd name="connsiteY10" fmla="*/ 3886200 h 3943350"/>
              <a:gd name="connsiteX11" fmla="*/ 1766467 w 3595267"/>
              <a:gd name="connsiteY11" fmla="*/ 3867150 h 3943350"/>
              <a:gd name="connsiteX12" fmla="*/ 1252117 w 3595267"/>
              <a:gd name="connsiteY12" fmla="*/ 3810000 h 3943350"/>
              <a:gd name="connsiteX13" fmla="*/ 1033042 w 3595267"/>
              <a:gd name="connsiteY13" fmla="*/ 3752850 h 3943350"/>
              <a:gd name="connsiteX14" fmla="*/ 937792 w 3595267"/>
              <a:gd name="connsiteY14" fmla="*/ 3705225 h 3943350"/>
              <a:gd name="connsiteX15" fmla="*/ 928267 w 3595267"/>
              <a:gd name="connsiteY15" fmla="*/ 3657600 h 3943350"/>
              <a:gd name="connsiteX16" fmla="*/ 918742 w 3595267"/>
              <a:gd name="connsiteY16" fmla="*/ 3590925 h 3943350"/>
              <a:gd name="connsiteX17" fmla="*/ 823492 w 3595267"/>
              <a:gd name="connsiteY17" fmla="*/ 3581400 h 3943350"/>
              <a:gd name="connsiteX18" fmla="*/ 756817 w 3595267"/>
              <a:gd name="connsiteY18" fmla="*/ 3533775 h 3943350"/>
              <a:gd name="connsiteX19" fmla="*/ 604417 w 3595267"/>
              <a:gd name="connsiteY19" fmla="*/ 3438525 h 3943350"/>
              <a:gd name="connsiteX20" fmla="*/ 490117 w 3595267"/>
              <a:gd name="connsiteY20" fmla="*/ 3352800 h 3943350"/>
              <a:gd name="connsiteX21" fmla="*/ 299617 w 3595267"/>
              <a:gd name="connsiteY21" fmla="*/ 3076575 h 3943350"/>
              <a:gd name="connsiteX22" fmla="*/ 223417 w 3595267"/>
              <a:gd name="connsiteY22" fmla="*/ 2905125 h 3943350"/>
              <a:gd name="connsiteX23" fmla="*/ 185317 w 3595267"/>
              <a:gd name="connsiteY23" fmla="*/ 2819400 h 3943350"/>
              <a:gd name="connsiteX24" fmla="*/ 156742 w 3595267"/>
              <a:gd name="connsiteY24" fmla="*/ 2695575 h 3943350"/>
              <a:gd name="connsiteX25" fmla="*/ 109117 w 3595267"/>
              <a:gd name="connsiteY25" fmla="*/ 2619375 h 3943350"/>
              <a:gd name="connsiteX26" fmla="*/ 13867 w 3595267"/>
              <a:gd name="connsiteY26" fmla="*/ 2276475 h 3943350"/>
              <a:gd name="connsiteX27" fmla="*/ 23392 w 3595267"/>
              <a:gd name="connsiteY27" fmla="*/ 1752600 h 3943350"/>
              <a:gd name="connsiteX28" fmla="*/ 51967 w 3595267"/>
              <a:gd name="connsiteY28" fmla="*/ 1685925 h 3943350"/>
              <a:gd name="connsiteX29" fmla="*/ 90067 w 3595267"/>
              <a:gd name="connsiteY29" fmla="*/ 1552575 h 3943350"/>
              <a:gd name="connsiteX30" fmla="*/ 109117 w 3595267"/>
              <a:gd name="connsiteY30" fmla="*/ 1504950 h 3943350"/>
              <a:gd name="connsiteX31" fmla="*/ 147217 w 3595267"/>
              <a:gd name="connsiteY31" fmla="*/ 1371600 h 3943350"/>
              <a:gd name="connsiteX32" fmla="*/ 413917 w 3595267"/>
              <a:gd name="connsiteY32" fmla="*/ 762000 h 3943350"/>
              <a:gd name="connsiteX33" fmla="*/ 537742 w 3595267"/>
              <a:gd name="connsiteY33" fmla="*/ 561975 h 3943350"/>
              <a:gd name="connsiteX34" fmla="*/ 623467 w 3595267"/>
              <a:gd name="connsiteY34" fmla="*/ 466725 h 3943350"/>
              <a:gd name="connsiteX35" fmla="*/ 747292 w 3595267"/>
              <a:gd name="connsiteY35" fmla="*/ 361950 h 3943350"/>
              <a:gd name="connsiteX36" fmla="*/ 947317 w 3595267"/>
              <a:gd name="connsiteY36" fmla="*/ 190500 h 3943350"/>
              <a:gd name="connsiteX37" fmla="*/ 1252117 w 3595267"/>
              <a:gd name="connsiteY37" fmla="*/ 76200 h 3943350"/>
              <a:gd name="connsiteX38" fmla="*/ 1433092 w 3595267"/>
              <a:gd name="connsiteY38" fmla="*/ 38100 h 3943350"/>
              <a:gd name="connsiteX39" fmla="*/ 1680742 w 3595267"/>
              <a:gd name="connsiteY39" fmla="*/ 0 h 3943350"/>
              <a:gd name="connsiteX40" fmla="*/ 2423692 w 3595267"/>
              <a:gd name="connsiteY40" fmla="*/ 19050 h 3943350"/>
              <a:gd name="connsiteX41" fmla="*/ 2490367 w 3595267"/>
              <a:gd name="connsiteY41" fmla="*/ 38100 h 3943350"/>
              <a:gd name="connsiteX42" fmla="*/ 2576092 w 3595267"/>
              <a:gd name="connsiteY42" fmla="*/ 57150 h 3943350"/>
              <a:gd name="connsiteX43" fmla="*/ 2604667 w 3595267"/>
              <a:gd name="connsiteY43" fmla="*/ 66675 h 3943350"/>
              <a:gd name="connsiteX44" fmla="*/ 2671342 w 3595267"/>
              <a:gd name="connsiteY44" fmla="*/ 85725 h 3943350"/>
              <a:gd name="connsiteX45" fmla="*/ 2728492 w 3595267"/>
              <a:gd name="connsiteY45" fmla="*/ 114300 h 3943350"/>
              <a:gd name="connsiteX46" fmla="*/ 2757067 w 3595267"/>
              <a:gd name="connsiteY46" fmla="*/ 171450 h 3943350"/>
              <a:gd name="connsiteX47" fmla="*/ 2833267 w 3595267"/>
              <a:gd name="connsiteY47" fmla="*/ 209550 h 3943350"/>
              <a:gd name="connsiteX48" fmla="*/ 2852317 w 3595267"/>
              <a:gd name="connsiteY48" fmla="*/ 219075 h 394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595267" h="3943350">
                <a:moveTo>
                  <a:pt x="3595267" y="3009900"/>
                </a:moveTo>
                <a:cubicBezTo>
                  <a:pt x="3575518" y="3108645"/>
                  <a:pt x="3599817" y="3016950"/>
                  <a:pt x="3519067" y="3162300"/>
                </a:cubicBezTo>
                <a:cubicBezTo>
                  <a:pt x="3428292" y="3325695"/>
                  <a:pt x="3517990" y="3173392"/>
                  <a:pt x="3414292" y="3324225"/>
                </a:cubicBezTo>
                <a:cubicBezTo>
                  <a:pt x="3397323" y="3348907"/>
                  <a:pt x="3385259" y="3376941"/>
                  <a:pt x="3366667" y="3400425"/>
                </a:cubicBezTo>
                <a:cubicBezTo>
                  <a:pt x="3324769" y="3453349"/>
                  <a:pt x="3275485" y="3500115"/>
                  <a:pt x="3233317" y="3552825"/>
                </a:cubicBezTo>
                <a:cubicBezTo>
                  <a:pt x="3171128" y="3630561"/>
                  <a:pt x="3131368" y="3687450"/>
                  <a:pt x="3052342" y="3752850"/>
                </a:cubicBezTo>
                <a:cubicBezTo>
                  <a:pt x="2998032" y="3797796"/>
                  <a:pt x="2939549" y="3837571"/>
                  <a:pt x="2880892" y="3876675"/>
                </a:cubicBezTo>
                <a:cubicBezTo>
                  <a:pt x="2861842" y="3889375"/>
                  <a:pt x="2843756" y="3903656"/>
                  <a:pt x="2823742" y="3914775"/>
                </a:cubicBezTo>
                <a:cubicBezTo>
                  <a:pt x="2814965" y="3919651"/>
                  <a:pt x="2804395" y="3920345"/>
                  <a:pt x="2795167" y="3924300"/>
                </a:cubicBezTo>
                <a:cubicBezTo>
                  <a:pt x="2782116" y="3929893"/>
                  <a:pt x="2769767" y="3937000"/>
                  <a:pt x="2757067" y="3943350"/>
                </a:cubicBezTo>
                <a:cubicBezTo>
                  <a:pt x="2498674" y="3857219"/>
                  <a:pt x="2748288" y="3937743"/>
                  <a:pt x="2004592" y="3886200"/>
                </a:cubicBezTo>
                <a:cubicBezTo>
                  <a:pt x="1925154" y="3880694"/>
                  <a:pt x="1845690" y="3875173"/>
                  <a:pt x="1766467" y="3867150"/>
                </a:cubicBezTo>
                <a:cubicBezTo>
                  <a:pt x="1594840" y="3849770"/>
                  <a:pt x="1420793" y="3846145"/>
                  <a:pt x="1252117" y="3810000"/>
                </a:cubicBezTo>
                <a:cubicBezTo>
                  <a:pt x="1171816" y="3792793"/>
                  <a:pt x="1107229" y="3784087"/>
                  <a:pt x="1033042" y="3752850"/>
                </a:cubicBezTo>
                <a:cubicBezTo>
                  <a:pt x="1000326" y="3739075"/>
                  <a:pt x="937792" y="3705225"/>
                  <a:pt x="937792" y="3705225"/>
                </a:cubicBezTo>
                <a:cubicBezTo>
                  <a:pt x="934617" y="3689350"/>
                  <a:pt x="930929" y="3673569"/>
                  <a:pt x="928267" y="3657600"/>
                </a:cubicBezTo>
                <a:cubicBezTo>
                  <a:pt x="924576" y="3635455"/>
                  <a:pt x="936899" y="3604130"/>
                  <a:pt x="918742" y="3590925"/>
                </a:cubicBezTo>
                <a:cubicBezTo>
                  <a:pt x="892937" y="3572157"/>
                  <a:pt x="855242" y="3584575"/>
                  <a:pt x="823492" y="3581400"/>
                </a:cubicBezTo>
                <a:cubicBezTo>
                  <a:pt x="801267" y="3565525"/>
                  <a:pt x="779694" y="3548695"/>
                  <a:pt x="756817" y="3533775"/>
                </a:cubicBezTo>
                <a:cubicBezTo>
                  <a:pt x="706639" y="3501050"/>
                  <a:pt x="652342" y="3474468"/>
                  <a:pt x="604417" y="3438525"/>
                </a:cubicBezTo>
                <a:cubicBezTo>
                  <a:pt x="566317" y="3409950"/>
                  <a:pt x="523793" y="3386476"/>
                  <a:pt x="490117" y="3352800"/>
                </a:cubicBezTo>
                <a:cubicBezTo>
                  <a:pt x="412113" y="3274796"/>
                  <a:pt x="348764" y="3174869"/>
                  <a:pt x="299617" y="3076575"/>
                </a:cubicBezTo>
                <a:cubicBezTo>
                  <a:pt x="271648" y="3020637"/>
                  <a:pt x="251386" y="2961063"/>
                  <a:pt x="223417" y="2905125"/>
                </a:cubicBezTo>
                <a:cubicBezTo>
                  <a:pt x="210608" y="2879506"/>
                  <a:pt x="192918" y="2846764"/>
                  <a:pt x="185317" y="2819400"/>
                </a:cubicBezTo>
                <a:cubicBezTo>
                  <a:pt x="173980" y="2778586"/>
                  <a:pt x="171822" y="2735160"/>
                  <a:pt x="156742" y="2695575"/>
                </a:cubicBezTo>
                <a:cubicBezTo>
                  <a:pt x="146079" y="2667584"/>
                  <a:pt x="120095" y="2647243"/>
                  <a:pt x="109117" y="2619375"/>
                </a:cubicBezTo>
                <a:cubicBezTo>
                  <a:pt x="39332" y="2442230"/>
                  <a:pt x="40485" y="2422872"/>
                  <a:pt x="13867" y="2276475"/>
                </a:cubicBezTo>
                <a:cubicBezTo>
                  <a:pt x="-3963" y="2062518"/>
                  <a:pt x="-8321" y="2069728"/>
                  <a:pt x="23392" y="1752600"/>
                </a:cubicBezTo>
                <a:cubicBezTo>
                  <a:pt x="25798" y="1728540"/>
                  <a:pt x="44321" y="1708864"/>
                  <a:pt x="51967" y="1685925"/>
                </a:cubicBezTo>
                <a:cubicBezTo>
                  <a:pt x="66586" y="1642069"/>
                  <a:pt x="72898" y="1595497"/>
                  <a:pt x="90067" y="1552575"/>
                </a:cubicBezTo>
                <a:cubicBezTo>
                  <a:pt x="96417" y="1536700"/>
                  <a:pt x="103968" y="1521254"/>
                  <a:pt x="109117" y="1504950"/>
                </a:cubicBezTo>
                <a:cubicBezTo>
                  <a:pt x="123038" y="1460867"/>
                  <a:pt x="130822" y="1414824"/>
                  <a:pt x="147217" y="1371600"/>
                </a:cubicBezTo>
                <a:cubicBezTo>
                  <a:pt x="241079" y="1124147"/>
                  <a:pt x="300304" y="975860"/>
                  <a:pt x="413917" y="762000"/>
                </a:cubicBezTo>
                <a:cubicBezTo>
                  <a:pt x="440366" y="712213"/>
                  <a:pt x="500918" y="611074"/>
                  <a:pt x="537742" y="561975"/>
                </a:cubicBezTo>
                <a:cubicBezTo>
                  <a:pt x="550487" y="544982"/>
                  <a:pt x="598662" y="488429"/>
                  <a:pt x="623467" y="466725"/>
                </a:cubicBezTo>
                <a:cubicBezTo>
                  <a:pt x="664158" y="431121"/>
                  <a:pt x="709060" y="400182"/>
                  <a:pt x="747292" y="361950"/>
                </a:cubicBezTo>
                <a:cubicBezTo>
                  <a:pt x="813371" y="295871"/>
                  <a:pt x="863529" y="237631"/>
                  <a:pt x="947317" y="190500"/>
                </a:cubicBezTo>
                <a:cubicBezTo>
                  <a:pt x="1156416" y="72882"/>
                  <a:pt x="1079972" y="130562"/>
                  <a:pt x="1252117" y="76200"/>
                </a:cubicBezTo>
                <a:cubicBezTo>
                  <a:pt x="1403331" y="28448"/>
                  <a:pt x="1216590" y="56142"/>
                  <a:pt x="1433092" y="38100"/>
                </a:cubicBezTo>
                <a:cubicBezTo>
                  <a:pt x="1492142" y="27364"/>
                  <a:pt x="1628553" y="856"/>
                  <a:pt x="1680742" y="0"/>
                </a:cubicBezTo>
                <a:lnTo>
                  <a:pt x="2423692" y="19050"/>
                </a:lnTo>
                <a:cubicBezTo>
                  <a:pt x="2542799" y="48827"/>
                  <a:pt x="2394714" y="10771"/>
                  <a:pt x="2490367" y="38100"/>
                </a:cubicBezTo>
                <a:cubicBezTo>
                  <a:pt x="2558813" y="57656"/>
                  <a:pt x="2497526" y="37508"/>
                  <a:pt x="2576092" y="57150"/>
                </a:cubicBezTo>
                <a:cubicBezTo>
                  <a:pt x="2585832" y="59585"/>
                  <a:pt x="2595013" y="63917"/>
                  <a:pt x="2604667" y="66675"/>
                </a:cubicBezTo>
                <a:cubicBezTo>
                  <a:pt x="2618909" y="70744"/>
                  <a:pt x="2656117" y="78112"/>
                  <a:pt x="2671342" y="85725"/>
                </a:cubicBezTo>
                <a:cubicBezTo>
                  <a:pt x="2745200" y="122654"/>
                  <a:pt x="2656668" y="90359"/>
                  <a:pt x="2728492" y="114300"/>
                </a:cubicBezTo>
                <a:cubicBezTo>
                  <a:pt x="2736239" y="137541"/>
                  <a:pt x="2738603" y="152986"/>
                  <a:pt x="2757067" y="171450"/>
                </a:cubicBezTo>
                <a:cubicBezTo>
                  <a:pt x="2776851" y="191234"/>
                  <a:pt x="2809391" y="199318"/>
                  <a:pt x="2833267" y="209550"/>
                </a:cubicBezTo>
                <a:cubicBezTo>
                  <a:pt x="2839792" y="212347"/>
                  <a:pt x="2845967" y="215900"/>
                  <a:pt x="2852317" y="21907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43600" y="6813550"/>
            <a:ext cx="12700" cy="3238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7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622300"/>
            <a:ext cx="6858000" cy="685800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77000" y="4000500"/>
            <a:ext cx="90488" cy="85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26050" y="3473450"/>
            <a:ext cx="1296194" cy="131444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838825" y="4000500"/>
            <a:ext cx="1847850" cy="3200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181725" y="4619625"/>
            <a:ext cx="133350" cy="1682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987654" y="4787899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631656" y="3790950"/>
            <a:ext cx="10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205663" y="6105525"/>
            <a:ext cx="59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7205663" y="6474857"/>
            <a:ext cx="133350" cy="16827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86674" y="6943725"/>
            <a:ext cx="98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300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349604" y="4619624"/>
            <a:ext cx="194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1.15-j0.48</a:t>
            </a:r>
          </a:p>
          <a:p>
            <a:r>
              <a:rPr lang="en-US" dirty="0" smtClean="0"/>
              <a:t>80.5-j33.6 </a:t>
            </a:r>
            <a:r>
              <a:rPr lang="el-GR" dirty="0" smtClean="0"/>
              <a:t>Ω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66999" y="6553200"/>
            <a:ext cx="26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  <a:r>
              <a:rPr lang="en-US" dirty="0" smtClean="0"/>
              <a:t>= 432deg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581401" y="4000500"/>
            <a:ext cx="2252662" cy="25527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5305424" y="4457700"/>
            <a:ext cx="123826" cy="1619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440114" y="4130674"/>
            <a:ext cx="214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z</a:t>
            </a:r>
            <a:r>
              <a:rPr lang="en-US" dirty="0" err="1" smtClean="0"/>
              <a:t>in</a:t>
            </a:r>
            <a:r>
              <a:rPr lang="en-US" dirty="0" smtClean="0"/>
              <a:t>= 0.68-j0.25</a:t>
            </a:r>
          </a:p>
          <a:p>
            <a:r>
              <a:rPr lang="en-US" dirty="0" err="1" smtClean="0"/>
              <a:t>Zin</a:t>
            </a:r>
            <a:r>
              <a:rPr lang="en-US" dirty="0" smtClean="0"/>
              <a:t> = 47.6-j17.5</a:t>
            </a:r>
            <a:r>
              <a:rPr lang="el-GR" dirty="0" smtClean="0"/>
              <a:t>Ω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295650" y="2762250"/>
            <a:ext cx="154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(180-60)</a:t>
            </a:r>
            <a:r>
              <a:rPr lang="el-GR" dirty="0" smtClean="0"/>
              <a:t>λ</a:t>
            </a:r>
            <a:r>
              <a:rPr lang="en-US" dirty="0" smtClean="0"/>
              <a:t>/720</a:t>
            </a:r>
          </a:p>
          <a:p>
            <a:r>
              <a:rPr lang="en-US" dirty="0" smtClean="0"/>
              <a:t>= 0.1667</a:t>
            </a:r>
            <a:r>
              <a:rPr lang="el-GR" dirty="0"/>
              <a:t> 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7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000"/>
                    </a14:imgEffect>
                    <a14:imgEffect>
                      <a14:brightnessContrast bright="10000" contrast="-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80478" y="0"/>
            <a:ext cx="6858000" cy="6858000"/>
          </a:xfrm>
          <a:prstGeom prst="rect">
            <a:avLst/>
          </a:prstGeom>
          <a:effectLst>
            <a:glow rad="127000">
              <a:schemeClr val="accent1">
                <a:alpha val="99000"/>
              </a:schemeClr>
            </a:glow>
          </a:effectLst>
        </p:spPr>
      </p:pic>
      <p:sp>
        <p:nvSpPr>
          <p:cNvPr id="2" name="Oval 1"/>
          <p:cNvSpPr/>
          <p:nvPr/>
        </p:nvSpPr>
        <p:spPr>
          <a:xfrm>
            <a:off x="7440613" y="2151855"/>
            <a:ext cx="45719" cy="476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14089" y="2190568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r>
              <a:rPr lang="en-US" sz="1100" dirty="0" smtClean="0"/>
              <a:t>L = 1.33 + j2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05913" y="1544856"/>
            <a:ext cx="2196309" cy="1882774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7915029" y="3400432"/>
            <a:ext cx="45719" cy="476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41131" y="1698738"/>
            <a:ext cx="45719" cy="476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73402" y="1520308"/>
            <a:ext cx="45719" cy="476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44140" y="4543426"/>
            <a:ext cx="45719" cy="47625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736780" y="3256917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477822" y="2056479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</a:t>
            </a:r>
            <a:endParaRPr lang="en-US" sz="1100" dirty="0"/>
          </a:p>
        </p:txBody>
      </p:sp>
      <p:sp>
        <p:nvSpPr>
          <p:cNvPr id="17" name="TextBox 16"/>
          <p:cNvSpPr txBox="1"/>
          <p:nvPr/>
        </p:nvSpPr>
        <p:spPr>
          <a:xfrm>
            <a:off x="8137923" y="1437128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Q</a:t>
            </a:r>
            <a:endParaRPr lang="en-US" sz="1100" dirty="0"/>
          </a:p>
        </p:txBody>
      </p:sp>
      <p:sp>
        <p:nvSpPr>
          <p:cNvPr id="18" name="Oval 17"/>
          <p:cNvSpPr/>
          <p:nvPr/>
        </p:nvSpPr>
        <p:spPr>
          <a:xfrm>
            <a:off x="4184331" y="1529004"/>
            <a:ext cx="3752850" cy="3774003"/>
          </a:xfrm>
          <a:prstGeom prst="ellipse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746500" y="3429001"/>
            <a:ext cx="2258216" cy="180181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871222" y="3348038"/>
            <a:ext cx="6060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 = 4.8</a:t>
            </a:r>
            <a:endParaRPr lang="en-US" sz="1100" dirty="0"/>
          </a:p>
        </p:txBody>
      </p:sp>
      <p:sp>
        <p:nvSpPr>
          <p:cNvPr id="29" name="TextBox 28"/>
          <p:cNvSpPr txBox="1"/>
          <p:nvPr/>
        </p:nvSpPr>
        <p:spPr>
          <a:xfrm>
            <a:off x="4544139" y="4460246"/>
            <a:ext cx="475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P’</a:t>
            </a:r>
            <a:endParaRPr lang="en-US" sz="1100" dirty="0"/>
          </a:p>
        </p:txBody>
      </p:sp>
      <p:sp>
        <p:nvSpPr>
          <p:cNvPr id="30" name="TextBox 29"/>
          <p:cNvSpPr txBox="1"/>
          <p:nvPr/>
        </p:nvSpPr>
        <p:spPr>
          <a:xfrm>
            <a:off x="4698006" y="4460245"/>
            <a:ext cx="148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  <a:r>
              <a:rPr lang="en-US" sz="1100" dirty="0" smtClean="0"/>
              <a:t>L = 0.228 – j0.35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4839352" y="749160"/>
            <a:ext cx="1165941" cy="2687421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00508" y="1536837"/>
            <a:ext cx="266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R</a:t>
            </a:r>
            <a:endParaRPr lang="en-US" sz="1100" dirty="0"/>
          </a:p>
        </p:txBody>
      </p:sp>
      <p:sp>
        <p:nvSpPr>
          <p:cNvPr id="38" name="Arc 37"/>
          <p:cNvSpPr/>
          <p:nvPr/>
        </p:nvSpPr>
        <p:spPr>
          <a:xfrm rot="6499669">
            <a:off x="5412081" y="2511922"/>
            <a:ext cx="1375385" cy="775130"/>
          </a:xfrm>
          <a:prstGeom prst="arc">
            <a:avLst>
              <a:gd name="adj1" fmla="val 16297396"/>
              <a:gd name="adj2" fmla="val 5270619"/>
            </a:avLst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839352" y="3102640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288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153146" y="3387722"/>
            <a:ext cx="69398" cy="6986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920351" y="3240415"/>
            <a:ext cx="224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71222" y="2963917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sz="1100" dirty="0" err="1" smtClean="0"/>
              <a:t>max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53335" y="3102639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V</a:t>
            </a:r>
            <a:r>
              <a:rPr lang="en-US" sz="1100" dirty="0" err="1" smtClean="0"/>
              <a:t>min</a:t>
            </a:r>
            <a:endParaRPr lang="en-US" dirty="0"/>
          </a:p>
        </p:txBody>
      </p:sp>
      <p:cxnSp>
        <p:nvCxnSpPr>
          <p:cNvPr id="44" name="Straight Connector 43"/>
          <p:cNvCxnSpPr/>
          <p:nvPr/>
        </p:nvCxnSpPr>
        <p:spPr>
          <a:xfrm flipH="1" flipV="1">
            <a:off x="6003481" y="3421062"/>
            <a:ext cx="2383758" cy="164391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7560035" y="4486672"/>
            <a:ext cx="69398" cy="6986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11172" y="4379332"/>
            <a:ext cx="2242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G</a:t>
            </a:r>
            <a:endParaRPr lang="en-US" sz="1100" dirty="0"/>
          </a:p>
        </p:txBody>
      </p:sp>
      <p:sp>
        <p:nvSpPr>
          <p:cNvPr id="53" name="Arc 52"/>
          <p:cNvSpPr/>
          <p:nvPr/>
        </p:nvSpPr>
        <p:spPr>
          <a:xfrm rot="2094253">
            <a:off x="3839879" y="967356"/>
            <a:ext cx="4693217" cy="5284586"/>
          </a:xfrm>
          <a:prstGeom prst="arc">
            <a:avLst>
              <a:gd name="adj1" fmla="val 16729846"/>
              <a:gd name="adj2" fmla="val 21507138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8562684" y="3591994"/>
            <a:ext cx="107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72 </a:t>
            </a:r>
            <a:r>
              <a:rPr lang="en-US" dirty="0" err="1" smtClean="0"/>
              <a:t>deg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150255" y="1188118"/>
            <a:ext cx="148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</a:t>
            </a:r>
            <a:r>
              <a:rPr lang="en-US" sz="1100" dirty="0" err="1" smtClean="0"/>
              <a:t>in</a:t>
            </a:r>
            <a:r>
              <a:rPr lang="en-US" sz="1100" dirty="0" smtClean="0"/>
              <a:t> = 0.3 – j0.63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211" y="99934"/>
            <a:ext cx="2483772" cy="3629811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6545" y="3766009"/>
            <a:ext cx="2469438" cy="1750591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2211" y="5516600"/>
            <a:ext cx="2483772" cy="1282219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48" y="34901"/>
            <a:ext cx="2348171" cy="153303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85" y="1603269"/>
            <a:ext cx="2422448" cy="88547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18" y="2376631"/>
            <a:ext cx="2421005" cy="448136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9292" y="5455743"/>
            <a:ext cx="1706783" cy="141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4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0" grpId="0" animBg="1"/>
      <p:bldP spid="14" grpId="0"/>
      <p:bldP spid="16" grpId="0"/>
      <p:bldP spid="17" grpId="0"/>
      <p:bldP spid="18" grpId="0" animBg="1"/>
      <p:bldP spid="28" grpId="0"/>
      <p:bldP spid="29" grpId="0"/>
      <p:bldP spid="30" grpId="0"/>
      <p:bldP spid="37" grpId="0"/>
      <p:bldP spid="38" grpId="0" animBg="1"/>
      <p:bldP spid="39" grpId="0"/>
      <p:bldP spid="40" grpId="0" animBg="1"/>
      <p:bldP spid="41" grpId="0"/>
      <p:bldP spid="42" grpId="0"/>
      <p:bldP spid="43" grpId="0"/>
      <p:bldP spid="51" grpId="0" animBg="1"/>
      <p:bldP spid="52" grpId="0"/>
      <p:bldP spid="53" grpId="0" animBg="1"/>
      <p:bldP spid="54" grpId="0"/>
      <p:bldP spid="5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9901</TotalTime>
  <Words>77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48</cp:revision>
  <dcterms:created xsi:type="dcterms:W3CDTF">2020-11-02T05:56:32Z</dcterms:created>
  <dcterms:modified xsi:type="dcterms:W3CDTF">2022-01-27T13:31:14Z</dcterms:modified>
</cp:coreProperties>
</file>