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2BB6B-27D1-47EB-9C0E-70219277201E}" type="doc">
      <dgm:prSet loTypeId="urn:microsoft.com/office/officeart/2005/8/layout/cycle2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2188039-C8DC-4235-9B9D-3017258A28CD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3000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𝑪𝑩𝑶</m:t>
                        </m:r>
                      </m:sub>
                    </m:sSub>
                  </m:oMath>
                </m:oMathPara>
              </a14:m>
              <a:endPara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dgm:t>
        </dgm:pt>
      </mc:Choice>
      <mc:Fallback>
        <dgm:pt modelId="{52188039-C8DC-4235-9B9D-3017258A28CD}">
          <dgm:prSet phldrT="[Text]" custT="1"/>
          <dgm:spPr/>
          <dgm:t>
            <a:bodyPr/>
            <a:lstStyle/>
            <a:p>
              <a:r>
                <a:rPr lang="en-US" sz="3000" b="1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𝑰_𝑪𝑩𝑶</a:t>
              </a:r>
              <a:endPara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dgm:t>
        </dgm:pt>
      </mc:Fallback>
    </mc:AlternateContent>
    <dgm:pt modelId="{561C65B1-C558-4FB0-AC03-67A361745B08}" type="parTrans" cxnId="{F6DC73E2-DB1D-4423-BC8A-8BAE3D43D22B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54F66A0E-A004-4D4C-BD24-8F1685F83025}" type="sibTrans" cxnId="{F6DC73E2-DB1D-4423-BC8A-8BAE3D43D22B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B5D524C6-E164-44D9-AE50-AA5B84FEF0DD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3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𝑰</m:t>
                      </m:r>
                    </m:e>
                    <m:sub>
                      <m:r>
                        <a:rPr lang="en-US" sz="30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</m:t>
                      </m:r>
                    </m:sub>
                  </m:sSub>
                </m:oMath>
              </a14:m>
              <a:r>
                <a:rPr lang="en-US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 </a:t>
              </a:r>
            </a:p>
          </dgm:t>
        </dgm:pt>
      </mc:Choice>
      <mc:Fallback>
        <dgm:pt modelId="{B5D524C6-E164-44D9-AE50-AA5B84FEF0DD}">
          <dgm:prSet phldrT="[Text]" custT="1"/>
          <dgm:spPr/>
          <dgm:t>
            <a:bodyPr/>
            <a:lstStyle/>
            <a:p>
              <a:r>
                <a:rPr lang="en-US" sz="3000" b="1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𝑰_𝑪</a:t>
              </a:r>
              <a:r>
                <a:rPr lang="en-US" sz="3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 </a:t>
              </a:r>
            </a:p>
          </dgm:t>
        </dgm:pt>
      </mc:Fallback>
    </mc:AlternateContent>
    <dgm:pt modelId="{65CC2517-5C21-4B89-A6C9-06EB46751EF1}" type="parTrans" cxnId="{0ABBDE46-81BC-4077-829A-6A9325363F5A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22C58589-A207-4C59-9780-2134DE745D90}" type="sibTrans" cxnId="{0ABBDE46-81BC-4077-829A-6A9325363F5A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mc:AlternateContent xmlns:mc="http://schemas.openxmlformats.org/markup-compatibility/2006">
      <mc:Choice xmlns:a14="http://schemas.microsoft.com/office/drawing/2010/main" Requires="a14">
        <dgm:pt modelId="{D068D9A4-BE30-467E-BDBD-4639F51EF2A5}">
          <dgm:prSet phldrT="[Text]" custT="1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3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dgm:t>
        </dgm:pt>
      </mc:Choice>
      <mc:Fallback>
        <dgm:pt modelId="{D068D9A4-BE30-467E-BDBD-4639F51EF2A5}">
          <dgm:prSet phldrT="[Text]" custT="1"/>
          <dgm:spPr/>
          <dgm:t>
            <a:bodyPr/>
            <a:lstStyle/>
            <a:p>
              <a:r>
                <a:rPr lang="en-US" sz="3000" b="1" i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rPr>
                <a:t>𝑷_𝑫  </a:t>
              </a:r>
              <a:endParaRPr 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dgm:t>
        </dgm:pt>
      </mc:Fallback>
    </mc:AlternateContent>
    <dgm:pt modelId="{10FA49D1-7A45-4EA7-8AE5-19E2856CE0C5}" type="parTrans" cxnId="{E0DD4594-F5C7-4493-8008-365908140DD2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4CF6C0A0-BE16-4AC9-ABAE-2653EEBD7F23}" type="sibTrans" cxnId="{E0DD4594-F5C7-4493-8008-365908140DD2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6CDC0A95-8F4A-4D18-B0C5-C22F0ECEC85E}">
      <dgm:prSet phldrT="[Text]" custT="1"/>
      <dgm:spPr/>
      <dgm:t>
        <a:bodyPr/>
        <a:lstStyle/>
        <a:p>
          <a:r>
            <a:rPr lang="en-US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rPr>
            <a:t>T</a:t>
          </a:r>
        </a:p>
      </dgm:t>
    </dgm:pt>
    <dgm:pt modelId="{8711FEA8-6ED7-4FA7-9922-96539DDFFC34}" type="sibTrans" cxnId="{39C0BF10-DB29-4A76-8187-73DA293CE4B7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B93CBB12-DAA3-4A9E-BA23-006DAE9F2A44}" type="parTrans" cxnId="{39C0BF10-DB29-4A76-8187-73DA293CE4B7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0AEB326F-FA9D-46BD-A0CD-C0A8CD09DBB8}" type="pres">
      <dgm:prSet presAssocID="{FF32BB6B-27D1-47EB-9C0E-70219277201E}" presName="cycle" presStyleCnt="0">
        <dgm:presLayoutVars>
          <dgm:dir/>
          <dgm:resizeHandles val="exact"/>
        </dgm:presLayoutVars>
      </dgm:prSet>
      <dgm:spPr/>
    </dgm:pt>
    <dgm:pt modelId="{CC663C70-4AED-4704-9067-02029CCC2A41}" type="pres">
      <dgm:prSet presAssocID="{6CDC0A95-8F4A-4D18-B0C5-C22F0ECEC85E}" presName="node" presStyleLbl="node1" presStyleIdx="0" presStyleCnt="4">
        <dgm:presLayoutVars>
          <dgm:bulletEnabled val="1"/>
        </dgm:presLayoutVars>
      </dgm:prSet>
      <dgm:spPr/>
    </dgm:pt>
    <dgm:pt modelId="{289099F7-DDC2-4178-AC18-2C5B4FDB9878}" type="pres">
      <dgm:prSet presAssocID="{8711FEA8-6ED7-4FA7-9922-96539DDFFC34}" presName="sibTrans" presStyleLbl="sibTrans2D1" presStyleIdx="0" presStyleCnt="4"/>
      <dgm:spPr/>
    </dgm:pt>
    <dgm:pt modelId="{F990C9EB-1078-4A30-8F65-4D96A8EA1780}" type="pres">
      <dgm:prSet presAssocID="{8711FEA8-6ED7-4FA7-9922-96539DDFFC34}" presName="connectorText" presStyleLbl="sibTrans2D1" presStyleIdx="0" presStyleCnt="4"/>
      <dgm:spPr/>
    </dgm:pt>
    <dgm:pt modelId="{AB2B53D0-C9EE-4EEB-9765-FED6D5610A9F}" type="pres">
      <dgm:prSet presAssocID="{52188039-C8DC-4235-9B9D-3017258A28CD}" presName="node" presStyleLbl="node1" presStyleIdx="1" presStyleCnt="4">
        <dgm:presLayoutVars>
          <dgm:bulletEnabled val="1"/>
        </dgm:presLayoutVars>
      </dgm:prSet>
      <dgm:spPr/>
    </dgm:pt>
    <dgm:pt modelId="{4FF935CD-9C73-40CA-A338-7201BC046B8C}" type="pres">
      <dgm:prSet presAssocID="{54F66A0E-A004-4D4C-BD24-8F1685F83025}" presName="sibTrans" presStyleLbl="sibTrans2D1" presStyleIdx="1" presStyleCnt="4"/>
      <dgm:spPr/>
    </dgm:pt>
    <dgm:pt modelId="{9343E342-CCE6-4286-992D-671FC782AF11}" type="pres">
      <dgm:prSet presAssocID="{54F66A0E-A004-4D4C-BD24-8F1685F83025}" presName="connectorText" presStyleLbl="sibTrans2D1" presStyleIdx="1" presStyleCnt="4"/>
      <dgm:spPr/>
    </dgm:pt>
    <dgm:pt modelId="{93AA1ED6-E872-4401-B71B-FFEC9BCCF236}" type="pres">
      <dgm:prSet presAssocID="{B5D524C6-E164-44D9-AE50-AA5B84FEF0DD}" presName="node" presStyleLbl="node1" presStyleIdx="2" presStyleCnt="4">
        <dgm:presLayoutVars>
          <dgm:bulletEnabled val="1"/>
        </dgm:presLayoutVars>
      </dgm:prSet>
      <dgm:spPr/>
    </dgm:pt>
    <dgm:pt modelId="{DAA436DC-2AAF-44A7-89DC-29C874823643}" type="pres">
      <dgm:prSet presAssocID="{22C58589-A207-4C59-9780-2134DE745D90}" presName="sibTrans" presStyleLbl="sibTrans2D1" presStyleIdx="2" presStyleCnt="4"/>
      <dgm:spPr/>
    </dgm:pt>
    <dgm:pt modelId="{1C280AFB-65D8-4617-A6F5-27BE5BE8735B}" type="pres">
      <dgm:prSet presAssocID="{22C58589-A207-4C59-9780-2134DE745D90}" presName="connectorText" presStyleLbl="sibTrans2D1" presStyleIdx="2" presStyleCnt="4"/>
      <dgm:spPr/>
    </dgm:pt>
    <dgm:pt modelId="{2BC1383B-2EE6-4101-8895-CE7D9D12CF7F}" type="pres">
      <dgm:prSet presAssocID="{D068D9A4-BE30-467E-BDBD-4639F51EF2A5}" presName="node" presStyleLbl="node1" presStyleIdx="3" presStyleCnt="4">
        <dgm:presLayoutVars>
          <dgm:bulletEnabled val="1"/>
        </dgm:presLayoutVars>
      </dgm:prSet>
      <dgm:spPr/>
    </dgm:pt>
    <dgm:pt modelId="{54762D7A-98D6-4B38-9B43-85CB190F7F12}" type="pres">
      <dgm:prSet presAssocID="{4CF6C0A0-BE16-4AC9-ABAE-2653EEBD7F23}" presName="sibTrans" presStyleLbl="sibTrans2D1" presStyleIdx="3" presStyleCnt="4"/>
      <dgm:spPr/>
    </dgm:pt>
    <dgm:pt modelId="{1774AABB-758F-473A-BB46-F79CC9CE7B80}" type="pres">
      <dgm:prSet presAssocID="{4CF6C0A0-BE16-4AC9-ABAE-2653EEBD7F23}" presName="connectorText" presStyleLbl="sibTrans2D1" presStyleIdx="3" presStyleCnt="4"/>
      <dgm:spPr/>
    </dgm:pt>
  </dgm:ptLst>
  <dgm:cxnLst>
    <dgm:cxn modelId="{11D3740D-DE20-4A23-800C-AB91BE715A7A}" type="presOf" srcId="{22C58589-A207-4C59-9780-2134DE745D90}" destId="{1C280AFB-65D8-4617-A6F5-27BE5BE8735B}" srcOrd="1" destOrd="0" presId="urn:microsoft.com/office/officeart/2005/8/layout/cycle2"/>
    <dgm:cxn modelId="{39C0BF10-DB29-4A76-8187-73DA293CE4B7}" srcId="{FF32BB6B-27D1-47EB-9C0E-70219277201E}" destId="{6CDC0A95-8F4A-4D18-B0C5-C22F0ECEC85E}" srcOrd="0" destOrd="0" parTransId="{B93CBB12-DAA3-4A9E-BA23-006DAE9F2A44}" sibTransId="{8711FEA8-6ED7-4FA7-9922-96539DDFFC34}"/>
    <dgm:cxn modelId="{18C52512-0473-4740-83F7-AAB3C2C1CEB1}" type="presOf" srcId="{54F66A0E-A004-4D4C-BD24-8F1685F83025}" destId="{4FF935CD-9C73-40CA-A338-7201BC046B8C}" srcOrd="0" destOrd="0" presId="urn:microsoft.com/office/officeart/2005/8/layout/cycle2"/>
    <dgm:cxn modelId="{1F1D7F22-AB46-4A6F-B970-EA3EBA3A1D97}" type="presOf" srcId="{D068D9A4-BE30-467E-BDBD-4639F51EF2A5}" destId="{2BC1383B-2EE6-4101-8895-CE7D9D12CF7F}" srcOrd="0" destOrd="0" presId="urn:microsoft.com/office/officeart/2005/8/layout/cycle2"/>
    <dgm:cxn modelId="{0ABBDE46-81BC-4077-829A-6A9325363F5A}" srcId="{FF32BB6B-27D1-47EB-9C0E-70219277201E}" destId="{B5D524C6-E164-44D9-AE50-AA5B84FEF0DD}" srcOrd="2" destOrd="0" parTransId="{65CC2517-5C21-4B89-A6C9-06EB46751EF1}" sibTransId="{22C58589-A207-4C59-9780-2134DE745D90}"/>
    <dgm:cxn modelId="{10B45456-C399-4A65-AEBA-4244F448CF28}" type="presOf" srcId="{4CF6C0A0-BE16-4AC9-ABAE-2653EEBD7F23}" destId="{1774AABB-758F-473A-BB46-F79CC9CE7B80}" srcOrd="1" destOrd="0" presId="urn:microsoft.com/office/officeart/2005/8/layout/cycle2"/>
    <dgm:cxn modelId="{18EA9256-49D1-4766-8289-CD32716DAE4C}" type="presOf" srcId="{52188039-C8DC-4235-9B9D-3017258A28CD}" destId="{AB2B53D0-C9EE-4EEB-9765-FED6D5610A9F}" srcOrd="0" destOrd="0" presId="urn:microsoft.com/office/officeart/2005/8/layout/cycle2"/>
    <dgm:cxn modelId="{24A08E78-335B-464F-9622-31E3353006B0}" type="presOf" srcId="{4CF6C0A0-BE16-4AC9-ABAE-2653EEBD7F23}" destId="{54762D7A-98D6-4B38-9B43-85CB190F7F12}" srcOrd="0" destOrd="0" presId="urn:microsoft.com/office/officeart/2005/8/layout/cycle2"/>
    <dgm:cxn modelId="{981AE678-F135-47A5-8103-47DAB0362FFD}" type="presOf" srcId="{8711FEA8-6ED7-4FA7-9922-96539DDFFC34}" destId="{289099F7-DDC2-4178-AC18-2C5B4FDB9878}" srcOrd="0" destOrd="0" presId="urn:microsoft.com/office/officeart/2005/8/layout/cycle2"/>
    <dgm:cxn modelId="{FF437B85-63BB-469C-AC3A-077EDCF476CD}" type="presOf" srcId="{FF32BB6B-27D1-47EB-9C0E-70219277201E}" destId="{0AEB326F-FA9D-46BD-A0CD-C0A8CD09DBB8}" srcOrd="0" destOrd="0" presId="urn:microsoft.com/office/officeart/2005/8/layout/cycle2"/>
    <dgm:cxn modelId="{E0DD4594-F5C7-4493-8008-365908140DD2}" srcId="{FF32BB6B-27D1-47EB-9C0E-70219277201E}" destId="{D068D9A4-BE30-467E-BDBD-4639F51EF2A5}" srcOrd="3" destOrd="0" parTransId="{10FA49D1-7A45-4EA7-8AE5-19E2856CE0C5}" sibTransId="{4CF6C0A0-BE16-4AC9-ABAE-2653EEBD7F23}"/>
    <dgm:cxn modelId="{4573AF95-048E-400D-8C6B-CDADB17A0C44}" type="presOf" srcId="{8711FEA8-6ED7-4FA7-9922-96539DDFFC34}" destId="{F990C9EB-1078-4A30-8F65-4D96A8EA1780}" srcOrd="1" destOrd="0" presId="urn:microsoft.com/office/officeart/2005/8/layout/cycle2"/>
    <dgm:cxn modelId="{5A90C3C6-5F06-4120-9793-72970AE268CD}" type="presOf" srcId="{22C58589-A207-4C59-9780-2134DE745D90}" destId="{DAA436DC-2AAF-44A7-89DC-29C874823643}" srcOrd="0" destOrd="0" presId="urn:microsoft.com/office/officeart/2005/8/layout/cycle2"/>
    <dgm:cxn modelId="{260A8ACA-3FA0-4438-8EC2-334DC9FD3DDF}" type="presOf" srcId="{54F66A0E-A004-4D4C-BD24-8F1685F83025}" destId="{9343E342-CCE6-4286-992D-671FC782AF11}" srcOrd="1" destOrd="0" presId="urn:microsoft.com/office/officeart/2005/8/layout/cycle2"/>
    <dgm:cxn modelId="{514465D0-A181-47D1-A0CC-CFBD3058DB05}" type="presOf" srcId="{6CDC0A95-8F4A-4D18-B0C5-C22F0ECEC85E}" destId="{CC663C70-4AED-4704-9067-02029CCC2A41}" srcOrd="0" destOrd="0" presId="urn:microsoft.com/office/officeart/2005/8/layout/cycle2"/>
    <dgm:cxn modelId="{F6DC73E2-DB1D-4423-BC8A-8BAE3D43D22B}" srcId="{FF32BB6B-27D1-47EB-9C0E-70219277201E}" destId="{52188039-C8DC-4235-9B9D-3017258A28CD}" srcOrd="1" destOrd="0" parTransId="{561C65B1-C558-4FB0-AC03-67A361745B08}" sibTransId="{54F66A0E-A004-4D4C-BD24-8F1685F83025}"/>
    <dgm:cxn modelId="{66CE82FE-CE10-43F3-A34A-D587D0B1608B}" type="presOf" srcId="{B5D524C6-E164-44D9-AE50-AA5B84FEF0DD}" destId="{93AA1ED6-E872-4401-B71B-FFEC9BCCF236}" srcOrd="0" destOrd="0" presId="urn:microsoft.com/office/officeart/2005/8/layout/cycle2"/>
    <dgm:cxn modelId="{AF1A55FD-96F3-4D0A-A567-2136A04FE677}" type="presParOf" srcId="{0AEB326F-FA9D-46BD-A0CD-C0A8CD09DBB8}" destId="{CC663C70-4AED-4704-9067-02029CCC2A41}" srcOrd="0" destOrd="0" presId="urn:microsoft.com/office/officeart/2005/8/layout/cycle2"/>
    <dgm:cxn modelId="{52C51314-9561-430D-92D0-EA9E5561F231}" type="presParOf" srcId="{0AEB326F-FA9D-46BD-A0CD-C0A8CD09DBB8}" destId="{289099F7-DDC2-4178-AC18-2C5B4FDB9878}" srcOrd="1" destOrd="0" presId="urn:microsoft.com/office/officeart/2005/8/layout/cycle2"/>
    <dgm:cxn modelId="{81BD1CE8-DD0C-491A-ABD5-381DF513E499}" type="presParOf" srcId="{289099F7-DDC2-4178-AC18-2C5B4FDB9878}" destId="{F990C9EB-1078-4A30-8F65-4D96A8EA1780}" srcOrd="0" destOrd="0" presId="urn:microsoft.com/office/officeart/2005/8/layout/cycle2"/>
    <dgm:cxn modelId="{C5FD6D8D-EADF-4D98-94B2-F2CC9CCBF6F1}" type="presParOf" srcId="{0AEB326F-FA9D-46BD-A0CD-C0A8CD09DBB8}" destId="{AB2B53D0-C9EE-4EEB-9765-FED6D5610A9F}" srcOrd="2" destOrd="0" presId="urn:microsoft.com/office/officeart/2005/8/layout/cycle2"/>
    <dgm:cxn modelId="{ABBD40BF-8379-4BD5-B4DA-8A1EBF9BC660}" type="presParOf" srcId="{0AEB326F-FA9D-46BD-A0CD-C0A8CD09DBB8}" destId="{4FF935CD-9C73-40CA-A338-7201BC046B8C}" srcOrd="3" destOrd="0" presId="urn:microsoft.com/office/officeart/2005/8/layout/cycle2"/>
    <dgm:cxn modelId="{B80C0900-225D-4FE6-BE91-B496372BB856}" type="presParOf" srcId="{4FF935CD-9C73-40CA-A338-7201BC046B8C}" destId="{9343E342-CCE6-4286-992D-671FC782AF11}" srcOrd="0" destOrd="0" presId="urn:microsoft.com/office/officeart/2005/8/layout/cycle2"/>
    <dgm:cxn modelId="{AF3D8985-07F8-4EF7-8077-4344E8740B85}" type="presParOf" srcId="{0AEB326F-FA9D-46BD-A0CD-C0A8CD09DBB8}" destId="{93AA1ED6-E872-4401-B71B-FFEC9BCCF236}" srcOrd="4" destOrd="0" presId="urn:microsoft.com/office/officeart/2005/8/layout/cycle2"/>
    <dgm:cxn modelId="{D744FD1A-04DE-402B-8890-AEE6A61DE35A}" type="presParOf" srcId="{0AEB326F-FA9D-46BD-A0CD-C0A8CD09DBB8}" destId="{DAA436DC-2AAF-44A7-89DC-29C874823643}" srcOrd="5" destOrd="0" presId="urn:microsoft.com/office/officeart/2005/8/layout/cycle2"/>
    <dgm:cxn modelId="{9B3D9953-4D6C-4069-AE88-6D49AA188505}" type="presParOf" srcId="{DAA436DC-2AAF-44A7-89DC-29C874823643}" destId="{1C280AFB-65D8-4617-A6F5-27BE5BE8735B}" srcOrd="0" destOrd="0" presId="urn:microsoft.com/office/officeart/2005/8/layout/cycle2"/>
    <dgm:cxn modelId="{B39ED20A-8FA0-4743-B5D2-0B5EAD6995FF}" type="presParOf" srcId="{0AEB326F-FA9D-46BD-A0CD-C0A8CD09DBB8}" destId="{2BC1383B-2EE6-4101-8895-CE7D9D12CF7F}" srcOrd="6" destOrd="0" presId="urn:microsoft.com/office/officeart/2005/8/layout/cycle2"/>
    <dgm:cxn modelId="{7055E0A8-FF72-4C31-8FDE-8E51430BEE3F}" type="presParOf" srcId="{0AEB326F-FA9D-46BD-A0CD-C0A8CD09DBB8}" destId="{54762D7A-98D6-4B38-9B43-85CB190F7F12}" srcOrd="7" destOrd="0" presId="urn:microsoft.com/office/officeart/2005/8/layout/cycle2"/>
    <dgm:cxn modelId="{BF3A3FFF-5052-4C40-B9CF-ABEC28BD33F4}" type="presParOf" srcId="{54762D7A-98D6-4B38-9B43-85CB190F7F12}" destId="{1774AABB-758F-473A-BB46-F79CC9CE7B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2BB6B-27D1-47EB-9C0E-70219277201E}" type="doc">
      <dgm:prSet loTypeId="urn:microsoft.com/office/officeart/2005/8/layout/cycle2" loCatId="cycle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2188039-C8DC-4235-9B9D-3017258A28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61C65B1-C558-4FB0-AC03-67A361745B08}" type="parTrans" cxnId="{F6DC73E2-DB1D-4423-BC8A-8BAE3D43D22B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54F66A0E-A004-4D4C-BD24-8F1685F83025}" type="sibTrans" cxnId="{F6DC73E2-DB1D-4423-BC8A-8BAE3D43D22B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B5D524C6-E164-44D9-AE50-AA5B84FEF0D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5CC2517-5C21-4B89-A6C9-06EB46751EF1}" type="parTrans" cxnId="{0ABBDE46-81BC-4077-829A-6A9325363F5A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22C58589-A207-4C59-9780-2134DE745D90}" type="sibTrans" cxnId="{0ABBDE46-81BC-4077-829A-6A9325363F5A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D068D9A4-BE30-467E-BDBD-4639F51EF2A5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0FA49D1-7A45-4EA7-8AE5-19E2856CE0C5}" type="parTrans" cxnId="{E0DD4594-F5C7-4493-8008-365908140DD2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4CF6C0A0-BE16-4AC9-ABAE-2653EEBD7F23}" type="sibTrans" cxnId="{E0DD4594-F5C7-4493-8008-365908140DD2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6CDC0A95-8F4A-4D18-B0C5-C22F0ECEC85E}">
      <dgm:prSet phldrT="[Text]" custT="1"/>
      <dgm:spPr/>
      <dgm:t>
        <a:bodyPr/>
        <a:lstStyle/>
        <a:p>
          <a:r>
            <a:rPr lang="en-US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rPr>
            <a:t>T</a:t>
          </a:r>
        </a:p>
      </dgm:t>
    </dgm:pt>
    <dgm:pt modelId="{8711FEA8-6ED7-4FA7-9922-96539DDFFC34}" type="sibTrans" cxnId="{39C0BF10-DB29-4A76-8187-73DA293CE4B7}">
      <dgm:prSet custT="1"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B93CBB12-DAA3-4A9E-BA23-006DAE9F2A44}" type="parTrans" cxnId="{39C0BF10-DB29-4A76-8187-73DA293CE4B7}">
      <dgm:prSet/>
      <dgm:spPr/>
      <dgm:t>
        <a:bodyPr/>
        <a:lstStyle/>
        <a:p>
          <a:endParaRPr lang="en-US" sz="3000" b="1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gm:t>
    </dgm:pt>
    <dgm:pt modelId="{0AEB326F-FA9D-46BD-A0CD-C0A8CD09DBB8}" type="pres">
      <dgm:prSet presAssocID="{FF32BB6B-27D1-47EB-9C0E-70219277201E}" presName="cycle" presStyleCnt="0">
        <dgm:presLayoutVars>
          <dgm:dir/>
          <dgm:resizeHandles val="exact"/>
        </dgm:presLayoutVars>
      </dgm:prSet>
      <dgm:spPr/>
    </dgm:pt>
    <dgm:pt modelId="{CC663C70-4AED-4704-9067-02029CCC2A41}" type="pres">
      <dgm:prSet presAssocID="{6CDC0A95-8F4A-4D18-B0C5-C22F0ECEC85E}" presName="node" presStyleLbl="node1" presStyleIdx="0" presStyleCnt="4">
        <dgm:presLayoutVars>
          <dgm:bulletEnabled val="1"/>
        </dgm:presLayoutVars>
      </dgm:prSet>
      <dgm:spPr/>
    </dgm:pt>
    <dgm:pt modelId="{289099F7-DDC2-4178-AC18-2C5B4FDB9878}" type="pres">
      <dgm:prSet presAssocID="{8711FEA8-6ED7-4FA7-9922-96539DDFFC34}" presName="sibTrans" presStyleLbl="sibTrans2D1" presStyleIdx="0" presStyleCnt="4"/>
      <dgm:spPr/>
    </dgm:pt>
    <dgm:pt modelId="{F990C9EB-1078-4A30-8F65-4D96A8EA1780}" type="pres">
      <dgm:prSet presAssocID="{8711FEA8-6ED7-4FA7-9922-96539DDFFC34}" presName="connectorText" presStyleLbl="sibTrans2D1" presStyleIdx="0" presStyleCnt="4"/>
      <dgm:spPr/>
    </dgm:pt>
    <dgm:pt modelId="{AB2B53D0-C9EE-4EEB-9765-FED6D5610A9F}" type="pres">
      <dgm:prSet presAssocID="{52188039-C8DC-4235-9B9D-3017258A28CD}" presName="node" presStyleLbl="node1" presStyleIdx="1" presStyleCnt="4">
        <dgm:presLayoutVars>
          <dgm:bulletEnabled val="1"/>
        </dgm:presLayoutVars>
      </dgm:prSet>
      <dgm:spPr/>
    </dgm:pt>
    <dgm:pt modelId="{4FF935CD-9C73-40CA-A338-7201BC046B8C}" type="pres">
      <dgm:prSet presAssocID="{54F66A0E-A004-4D4C-BD24-8F1685F83025}" presName="sibTrans" presStyleLbl="sibTrans2D1" presStyleIdx="1" presStyleCnt="4"/>
      <dgm:spPr/>
    </dgm:pt>
    <dgm:pt modelId="{9343E342-CCE6-4286-992D-671FC782AF11}" type="pres">
      <dgm:prSet presAssocID="{54F66A0E-A004-4D4C-BD24-8F1685F83025}" presName="connectorText" presStyleLbl="sibTrans2D1" presStyleIdx="1" presStyleCnt="4"/>
      <dgm:spPr/>
    </dgm:pt>
    <dgm:pt modelId="{93AA1ED6-E872-4401-B71B-FFEC9BCCF236}" type="pres">
      <dgm:prSet presAssocID="{B5D524C6-E164-44D9-AE50-AA5B84FEF0DD}" presName="node" presStyleLbl="node1" presStyleIdx="2" presStyleCnt="4">
        <dgm:presLayoutVars>
          <dgm:bulletEnabled val="1"/>
        </dgm:presLayoutVars>
      </dgm:prSet>
      <dgm:spPr/>
    </dgm:pt>
    <dgm:pt modelId="{DAA436DC-2AAF-44A7-89DC-29C874823643}" type="pres">
      <dgm:prSet presAssocID="{22C58589-A207-4C59-9780-2134DE745D90}" presName="sibTrans" presStyleLbl="sibTrans2D1" presStyleIdx="2" presStyleCnt="4"/>
      <dgm:spPr/>
    </dgm:pt>
    <dgm:pt modelId="{1C280AFB-65D8-4617-A6F5-27BE5BE8735B}" type="pres">
      <dgm:prSet presAssocID="{22C58589-A207-4C59-9780-2134DE745D90}" presName="connectorText" presStyleLbl="sibTrans2D1" presStyleIdx="2" presStyleCnt="4"/>
      <dgm:spPr/>
    </dgm:pt>
    <dgm:pt modelId="{2BC1383B-2EE6-4101-8895-CE7D9D12CF7F}" type="pres">
      <dgm:prSet presAssocID="{D068D9A4-BE30-467E-BDBD-4639F51EF2A5}" presName="node" presStyleLbl="node1" presStyleIdx="3" presStyleCnt="4">
        <dgm:presLayoutVars>
          <dgm:bulletEnabled val="1"/>
        </dgm:presLayoutVars>
      </dgm:prSet>
      <dgm:spPr/>
    </dgm:pt>
    <dgm:pt modelId="{54762D7A-98D6-4B38-9B43-85CB190F7F12}" type="pres">
      <dgm:prSet presAssocID="{4CF6C0A0-BE16-4AC9-ABAE-2653EEBD7F23}" presName="sibTrans" presStyleLbl="sibTrans2D1" presStyleIdx="3" presStyleCnt="4"/>
      <dgm:spPr/>
    </dgm:pt>
    <dgm:pt modelId="{1774AABB-758F-473A-BB46-F79CC9CE7B80}" type="pres">
      <dgm:prSet presAssocID="{4CF6C0A0-BE16-4AC9-ABAE-2653EEBD7F23}" presName="connectorText" presStyleLbl="sibTrans2D1" presStyleIdx="3" presStyleCnt="4"/>
      <dgm:spPr/>
    </dgm:pt>
  </dgm:ptLst>
  <dgm:cxnLst>
    <dgm:cxn modelId="{11D3740D-DE20-4A23-800C-AB91BE715A7A}" type="presOf" srcId="{22C58589-A207-4C59-9780-2134DE745D90}" destId="{1C280AFB-65D8-4617-A6F5-27BE5BE8735B}" srcOrd="1" destOrd="0" presId="urn:microsoft.com/office/officeart/2005/8/layout/cycle2"/>
    <dgm:cxn modelId="{39C0BF10-DB29-4A76-8187-73DA293CE4B7}" srcId="{FF32BB6B-27D1-47EB-9C0E-70219277201E}" destId="{6CDC0A95-8F4A-4D18-B0C5-C22F0ECEC85E}" srcOrd="0" destOrd="0" parTransId="{B93CBB12-DAA3-4A9E-BA23-006DAE9F2A44}" sibTransId="{8711FEA8-6ED7-4FA7-9922-96539DDFFC34}"/>
    <dgm:cxn modelId="{18C52512-0473-4740-83F7-AAB3C2C1CEB1}" type="presOf" srcId="{54F66A0E-A004-4D4C-BD24-8F1685F83025}" destId="{4FF935CD-9C73-40CA-A338-7201BC046B8C}" srcOrd="0" destOrd="0" presId="urn:microsoft.com/office/officeart/2005/8/layout/cycle2"/>
    <dgm:cxn modelId="{1F1D7F22-AB46-4A6F-B970-EA3EBA3A1D97}" type="presOf" srcId="{D068D9A4-BE30-467E-BDBD-4639F51EF2A5}" destId="{2BC1383B-2EE6-4101-8895-CE7D9D12CF7F}" srcOrd="0" destOrd="0" presId="urn:microsoft.com/office/officeart/2005/8/layout/cycle2"/>
    <dgm:cxn modelId="{0ABBDE46-81BC-4077-829A-6A9325363F5A}" srcId="{FF32BB6B-27D1-47EB-9C0E-70219277201E}" destId="{B5D524C6-E164-44D9-AE50-AA5B84FEF0DD}" srcOrd="2" destOrd="0" parTransId="{65CC2517-5C21-4B89-A6C9-06EB46751EF1}" sibTransId="{22C58589-A207-4C59-9780-2134DE745D90}"/>
    <dgm:cxn modelId="{10B45456-C399-4A65-AEBA-4244F448CF28}" type="presOf" srcId="{4CF6C0A0-BE16-4AC9-ABAE-2653EEBD7F23}" destId="{1774AABB-758F-473A-BB46-F79CC9CE7B80}" srcOrd="1" destOrd="0" presId="urn:microsoft.com/office/officeart/2005/8/layout/cycle2"/>
    <dgm:cxn modelId="{18EA9256-49D1-4766-8289-CD32716DAE4C}" type="presOf" srcId="{52188039-C8DC-4235-9B9D-3017258A28CD}" destId="{AB2B53D0-C9EE-4EEB-9765-FED6D5610A9F}" srcOrd="0" destOrd="0" presId="urn:microsoft.com/office/officeart/2005/8/layout/cycle2"/>
    <dgm:cxn modelId="{24A08E78-335B-464F-9622-31E3353006B0}" type="presOf" srcId="{4CF6C0A0-BE16-4AC9-ABAE-2653EEBD7F23}" destId="{54762D7A-98D6-4B38-9B43-85CB190F7F12}" srcOrd="0" destOrd="0" presId="urn:microsoft.com/office/officeart/2005/8/layout/cycle2"/>
    <dgm:cxn modelId="{981AE678-F135-47A5-8103-47DAB0362FFD}" type="presOf" srcId="{8711FEA8-6ED7-4FA7-9922-96539DDFFC34}" destId="{289099F7-DDC2-4178-AC18-2C5B4FDB9878}" srcOrd="0" destOrd="0" presId="urn:microsoft.com/office/officeart/2005/8/layout/cycle2"/>
    <dgm:cxn modelId="{FF437B85-63BB-469C-AC3A-077EDCF476CD}" type="presOf" srcId="{FF32BB6B-27D1-47EB-9C0E-70219277201E}" destId="{0AEB326F-FA9D-46BD-A0CD-C0A8CD09DBB8}" srcOrd="0" destOrd="0" presId="urn:microsoft.com/office/officeart/2005/8/layout/cycle2"/>
    <dgm:cxn modelId="{E0DD4594-F5C7-4493-8008-365908140DD2}" srcId="{FF32BB6B-27D1-47EB-9C0E-70219277201E}" destId="{D068D9A4-BE30-467E-BDBD-4639F51EF2A5}" srcOrd="3" destOrd="0" parTransId="{10FA49D1-7A45-4EA7-8AE5-19E2856CE0C5}" sibTransId="{4CF6C0A0-BE16-4AC9-ABAE-2653EEBD7F23}"/>
    <dgm:cxn modelId="{4573AF95-048E-400D-8C6B-CDADB17A0C44}" type="presOf" srcId="{8711FEA8-6ED7-4FA7-9922-96539DDFFC34}" destId="{F990C9EB-1078-4A30-8F65-4D96A8EA1780}" srcOrd="1" destOrd="0" presId="urn:microsoft.com/office/officeart/2005/8/layout/cycle2"/>
    <dgm:cxn modelId="{5A90C3C6-5F06-4120-9793-72970AE268CD}" type="presOf" srcId="{22C58589-A207-4C59-9780-2134DE745D90}" destId="{DAA436DC-2AAF-44A7-89DC-29C874823643}" srcOrd="0" destOrd="0" presId="urn:microsoft.com/office/officeart/2005/8/layout/cycle2"/>
    <dgm:cxn modelId="{260A8ACA-3FA0-4438-8EC2-334DC9FD3DDF}" type="presOf" srcId="{54F66A0E-A004-4D4C-BD24-8F1685F83025}" destId="{9343E342-CCE6-4286-992D-671FC782AF11}" srcOrd="1" destOrd="0" presId="urn:microsoft.com/office/officeart/2005/8/layout/cycle2"/>
    <dgm:cxn modelId="{514465D0-A181-47D1-A0CC-CFBD3058DB05}" type="presOf" srcId="{6CDC0A95-8F4A-4D18-B0C5-C22F0ECEC85E}" destId="{CC663C70-4AED-4704-9067-02029CCC2A41}" srcOrd="0" destOrd="0" presId="urn:microsoft.com/office/officeart/2005/8/layout/cycle2"/>
    <dgm:cxn modelId="{F6DC73E2-DB1D-4423-BC8A-8BAE3D43D22B}" srcId="{FF32BB6B-27D1-47EB-9C0E-70219277201E}" destId="{52188039-C8DC-4235-9B9D-3017258A28CD}" srcOrd="1" destOrd="0" parTransId="{561C65B1-C558-4FB0-AC03-67A361745B08}" sibTransId="{54F66A0E-A004-4D4C-BD24-8F1685F83025}"/>
    <dgm:cxn modelId="{66CE82FE-CE10-43F3-A34A-D587D0B1608B}" type="presOf" srcId="{B5D524C6-E164-44D9-AE50-AA5B84FEF0DD}" destId="{93AA1ED6-E872-4401-B71B-FFEC9BCCF236}" srcOrd="0" destOrd="0" presId="urn:microsoft.com/office/officeart/2005/8/layout/cycle2"/>
    <dgm:cxn modelId="{AF1A55FD-96F3-4D0A-A567-2136A04FE677}" type="presParOf" srcId="{0AEB326F-FA9D-46BD-A0CD-C0A8CD09DBB8}" destId="{CC663C70-4AED-4704-9067-02029CCC2A41}" srcOrd="0" destOrd="0" presId="urn:microsoft.com/office/officeart/2005/8/layout/cycle2"/>
    <dgm:cxn modelId="{52C51314-9561-430D-92D0-EA9E5561F231}" type="presParOf" srcId="{0AEB326F-FA9D-46BD-A0CD-C0A8CD09DBB8}" destId="{289099F7-DDC2-4178-AC18-2C5B4FDB9878}" srcOrd="1" destOrd="0" presId="urn:microsoft.com/office/officeart/2005/8/layout/cycle2"/>
    <dgm:cxn modelId="{81BD1CE8-DD0C-491A-ABD5-381DF513E499}" type="presParOf" srcId="{289099F7-DDC2-4178-AC18-2C5B4FDB9878}" destId="{F990C9EB-1078-4A30-8F65-4D96A8EA1780}" srcOrd="0" destOrd="0" presId="urn:microsoft.com/office/officeart/2005/8/layout/cycle2"/>
    <dgm:cxn modelId="{C5FD6D8D-EADF-4D98-94B2-F2CC9CCBF6F1}" type="presParOf" srcId="{0AEB326F-FA9D-46BD-A0CD-C0A8CD09DBB8}" destId="{AB2B53D0-C9EE-4EEB-9765-FED6D5610A9F}" srcOrd="2" destOrd="0" presId="urn:microsoft.com/office/officeart/2005/8/layout/cycle2"/>
    <dgm:cxn modelId="{ABBD40BF-8379-4BD5-B4DA-8A1EBF9BC660}" type="presParOf" srcId="{0AEB326F-FA9D-46BD-A0CD-C0A8CD09DBB8}" destId="{4FF935CD-9C73-40CA-A338-7201BC046B8C}" srcOrd="3" destOrd="0" presId="urn:microsoft.com/office/officeart/2005/8/layout/cycle2"/>
    <dgm:cxn modelId="{B80C0900-225D-4FE6-BE91-B496372BB856}" type="presParOf" srcId="{4FF935CD-9C73-40CA-A338-7201BC046B8C}" destId="{9343E342-CCE6-4286-992D-671FC782AF11}" srcOrd="0" destOrd="0" presId="urn:microsoft.com/office/officeart/2005/8/layout/cycle2"/>
    <dgm:cxn modelId="{AF3D8985-07F8-4EF7-8077-4344E8740B85}" type="presParOf" srcId="{0AEB326F-FA9D-46BD-A0CD-C0A8CD09DBB8}" destId="{93AA1ED6-E872-4401-B71B-FFEC9BCCF236}" srcOrd="4" destOrd="0" presId="urn:microsoft.com/office/officeart/2005/8/layout/cycle2"/>
    <dgm:cxn modelId="{D744FD1A-04DE-402B-8890-AEE6A61DE35A}" type="presParOf" srcId="{0AEB326F-FA9D-46BD-A0CD-C0A8CD09DBB8}" destId="{DAA436DC-2AAF-44A7-89DC-29C874823643}" srcOrd="5" destOrd="0" presId="urn:microsoft.com/office/officeart/2005/8/layout/cycle2"/>
    <dgm:cxn modelId="{9B3D9953-4D6C-4069-AE88-6D49AA188505}" type="presParOf" srcId="{DAA436DC-2AAF-44A7-89DC-29C874823643}" destId="{1C280AFB-65D8-4617-A6F5-27BE5BE8735B}" srcOrd="0" destOrd="0" presId="urn:microsoft.com/office/officeart/2005/8/layout/cycle2"/>
    <dgm:cxn modelId="{B39ED20A-8FA0-4743-B5D2-0B5EAD6995FF}" type="presParOf" srcId="{0AEB326F-FA9D-46BD-A0CD-C0A8CD09DBB8}" destId="{2BC1383B-2EE6-4101-8895-CE7D9D12CF7F}" srcOrd="6" destOrd="0" presId="urn:microsoft.com/office/officeart/2005/8/layout/cycle2"/>
    <dgm:cxn modelId="{7055E0A8-FF72-4C31-8FDE-8E51430BEE3F}" type="presParOf" srcId="{0AEB326F-FA9D-46BD-A0CD-C0A8CD09DBB8}" destId="{54762D7A-98D6-4B38-9B43-85CB190F7F12}" srcOrd="7" destOrd="0" presId="urn:microsoft.com/office/officeart/2005/8/layout/cycle2"/>
    <dgm:cxn modelId="{BF3A3FFF-5052-4C40-B9CF-ABEC28BD33F4}" type="presParOf" srcId="{54762D7A-98D6-4B38-9B43-85CB190F7F12}" destId="{1774AABB-758F-473A-BB46-F79CC9CE7B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3C70-4AED-4704-9067-02029CCC2A41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rPr>
            <a:t>T</a:t>
          </a:r>
        </a:p>
      </dsp:txBody>
      <dsp:txXfrm>
        <a:off x="2588112" y="191572"/>
        <a:ext cx="919775" cy="919775"/>
      </dsp:txXfrm>
    </dsp:sp>
    <dsp:sp modelId="{289099F7-DDC2-4178-AC18-2C5B4FDB9878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sp:txBody>
      <dsp:txXfrm>
        <a:off x="3573852" y="1166485"/>
        <a:ext cx="241751" cy="263403"/>
      </dsp:txXfrm>
    </dsp:sp>
    <dsp:sp modelId="{AB2B53D0-C9EE-4EEB-9765-FED6D5610A9F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3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000" b="1" i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𝑰</m:t>
                    </m:r>
                  </m:e>
                  <m:sub>
                    <m:r>
                      <a:rPr lang="en-US" sz="3000" b="1" i="1" kern="12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𝑪𝑩𝑶</m:t>
                    </m:r>
                  </m:sub>
                </m:sSub>
              </m:oMath>
            </m:oMathPara>
          </a14:m>
          <a:endParaRPr lang="en-US" sz="3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sp:txBody>
      <dsp:txXfrm>
        <a:off x="3968651" y="1572112"/>
        <a:ext cx="919775" cy="919775"/>
      </dsp:txXfrm>
    </dsp:sp>
    <dsp:sp modelId="{4FF935CD-9C73-40CA-A338-7201BC046B8C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sp:txBody>
      <dsp:txXfrm rot="10800000">
        <a:off x="3660935" y="2547025"/>
        <a:ext cx="241751" cy="263403"/>
      </dsp:txXfrm>
    </dsp:sp>
    <dsp:sp modelId="{93AA1ED6-E872-4401-B71B-FFEC9BCCF236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3000" b="1" i="1" kern="1200" smtClean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3000" b="1" i="1" kern="12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𝑰</m:t>
                  </m:r>
                </m:e>
                <m:sub>
                  <m:r>
                    <a:rPr lang="en-US" sz="3000" b="1" i="1" kern="12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mbria Math" panose="02040503050406030204" pitchFamily="18" charset="0"/>
                    </a:rPr>
                    <m:t>𝑪</m:t>
                  </m:r>
                </m:sub>
              </m:sSub>
            </m:oMath>
          </a14:m>
          <a:r>
            <a:rPr lang="en-US" sz="3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rPr>
            <a:t> </a:t>
          </a:r>
        </a:p>
      </dsp:txBody>
      <dsp:txXfrm>
        <a:off x="2588112" y="2952651"/>
        <a:ext cx="919775" cy="919775"/>
      </dsp:txXfrm>
    </dsp:sp>
    <dsp:sp modelId="{DAA436DC-2AAF-44A7-89DC-29C874823643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sp:txBody>
      <dsp:txXfrm rot="10800000">
        <a:off x="2280396" y="2634110"/>
        <a:ext cx="241751" cy="263403"/>
      </dsp:txXfrm>
    </dsp:sp>
    <dsp:sp modelId="{2BC1383B-2EE6-4101-8895-CE7D9D12CF7F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3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𝑷</m:t>
                    </m:r>
                  </m:e>
                  <m:sub>
                    <m:r>
                      <a:rPr lang="en-US" sz="3000" b="1" i="1" kern="12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𝑫</m:t>
                    </m:r>
                  </m:sub>
                </m:sSub>
                <m:r>
                  <a:rPr lang="en-US" sz="3000" b="1" i="1" kern="120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lang="en-US" sz="3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sp:txBody>
      <dsp:txXfrm>
        <a:off x="1207572" y="1572112"/>
        <a:ext cx="919775" cy="919775"/>
      </dsp:txXfrm>
    </dsp:sp>
    <dsp:sp modelId="{54762D7A-98D6-4B38-9B43-85CB190F7F12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b="1" kern="120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mbria" panose="02040503050406030204" pitchFamily="18" charset="0"/>
          </a:endParaRPr>
        </a:p>
      </dsp:txBody>
      <dsp:txXfrm>
        <a:off x="2193312" y="1253570"/>
        <a:ext cx="241751" cy="26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1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1C0-41A3-455F-8F8B-A80BC0DC97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14ED-DB1F-4E00-80B9-89759121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649A-96C1-42EE-8FEC-AE7024F0E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983A4-D49B-435E-84CD-A7F354AD6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C21CB87-2385-4E04-A4D6-57EA68F392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452417"/>
                  </p:ext>
                </p:extLst>
              </p:nvPr>
            </p:nvGraphicFramePr>
            <p:xfrm>
              <a:off x="554182" y="898235"/>
              <a:ext cx="7772401" cy="51814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104">
                      <a:extLst>
                        <a:ext uri="{9D8B030D-6E8A-4147-A177-3AD203B41FA5}">
                          <a16:colId xmlns:a16="http://schemas.microsoft.com/office/drawing/2014/main" val="3094073729"/>
                        </a:ext>
                      </a:extLst>
                    </a:gridCol>
                    <a:gridCol w="2119418">
                      <a:extLst>
                        <a:ext uri="{9D8B030D-6E8A-4147-A177-3AD203B41FA5}">
                          <a16:colId xmlns:a16="http://schemas.microsoft.com/office/drawing/2014/main" val="3632858695"/>
                        </a:ext>
                      </a:extLst>
                    </a:gridCol>
                    <a:gridCol w="1834499">
                      <a:extLst>
                        <a:ext uri="{9D8B030D-6E8A-4147-A177-3AD203B41FA5}">
                          <a16:colId xmlns:a16="http://schemas.microsoft.com/office/drawing/2014/main" val="3743860320"/>
                        </a:ext>
                      </a:extLst>
                    </a:gridCol>
                    <a:gridCol w="1556690">
                      <a:extLst>
                        <a:ext uri="{9D8B030D-6E8A-4147-A177-3AD203B41FA5}">
                          <a16:colId xmlns:a16="http://schemas.microsoft.com/office/drawing/2014/main" val="3879222352"/>
                        </a:ext>
                      </a:extLst>
                    </a:gridCol>
                    <a:gridCol w="1556690">
                      <a:extLst>
                        <a:ext uri="{9D8B030D-6E8A-4147-A177-3AD203B41FA5}">
                          <a16:colId xmlns:a16="http://schemas.microsoft.com/office/drawing/2014/main" val="3933319636"/>
                        </a:ext>
                      </a:extLst>
                    </a:gridCol>
                  </a:tblGrid>
                  <a:tr h="466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S. No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Parameter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CB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CC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023957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1.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Input resistance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 Very Low</a:t>
                          </a:r>
                        </a:p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(100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1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)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Moderate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(750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1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)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High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(750</a:t>
                          </a:r>
                          <a14:m>
                            <m:oMath xmlns:m="http://schemas.openxmlformats.org/officeDocument/2006/math">
                              <m:r>
                                <a:rPr lang="en-US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m:rPr>
                                  <m:sty m:val="p"/>
                                </m:rPr>
                                <a:rPr lang="el-GR" sz="1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3973290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2.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Output resistance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Very High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Moderate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Low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744739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3.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Input Current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284336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4.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Output Current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81507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5.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Current gain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&lt; 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High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High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523093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6.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Voltage gain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About 150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About 500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&lt;1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5700"/>
                      </a:ext>
                    </a:extLst>
                  </a:tr>
                  <a:tr h="741524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7.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Current amplification factor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700" dirty="0">
                            <a:latin typeface="Cambria" panose="02040503050406030204" pitchFamily="18" charset="0"/>
                          </a:endParaRP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936793"/>
                      </a:ext>
                    </a:extLst>
                  </a:tr>
                  <a:tr h="1052433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8.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Applications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For high freq. circuits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For audio signal amplifiers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For impedance matching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985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C21CB87-2385-4E04-A4D6-57EA68F392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452417"/>
                  </p:ext>
                </p:extLst>
              </p:nvPr>
            </p:nvGraphicFramePr>
            <p:xfrm>
              <a:off x="554182" y="898235"/>
              <a:ext cx="7772401" cy="51814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5104">
                      <a:extLst>
                        <a:ext uri="{9D8B030D-6E8A-4147-A177-3AD203B41FA5}">
                          <a16:colId xmlns:a16="http://schemas.microsoft.com/office/drawing/2014/main" val="3094073729"/>
                        </a:ext>
                      </a:extLst>
                    </a:gridCol>
                    <a:gridCol w="2119418">
                      <a:extLst>
                        <a:ext uri="{9D8B030D-6E8A-4147-A177-3AD203B41FA5}">
                          <a16:colId xmlns:a16="http://schemas.microsoft.com/office/drawing/2014/main" val="3632858695"/>
                        </a:ext>
                      </a:extLst>
                    </a:gridCol>
                    <a:gridCol w="1834499">
                      <a:extLst>
                        <a:ext uri="{9D8B030D-6E8A-4147-A177-3AD203B41FA5}">
                          <a16:colId xmlns:a16="http://schemas.microsoft.com/office/drawing/2014/main" val="3743860320"/>
                        </a:ext>
                      </a:extLst>
                    </a:gridCol>
                    <a:gridCol w="1556690">
                      <a:extLst>
                        <a:ext uri="{9D8B030D-6E8A-4147-A177-3AD203B41FA5}">
                          <a16:colId xmlns:a16="http://schemas.microsoft.com/office/drawing/2014/main" val="3879222352"/>
                        </a:ext>
                      </a:extLst>
                    </a:gridCol>
                    <a:gridCol w="1556690">
                      <a:extLst>
                        <a:ext uri="{9D8B030D-6E8A-4147-A177-3AD203B41FA5}">
                          <a16:colId xmlns:a16="http://schemas.microsoft.com/office/drawing/2014/main" val="3933319636"/>
                        </a:ext>
                      </a:extLst>
                    </a:gridCol>
                  </a:tblGrid>
                  <a:tr h="466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S. No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Parameter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CB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CC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023957"/>
                      </a:ext>
                    </a:extLst>
                  </a:tr>
                  <a:tr h="586740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1.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Input resistance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485" t="-81250" r="-170432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92" t="-81250" r="-101176" b="-7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28" t="-81250" r="-781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3973290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2.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Output resistance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Very High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Moderate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Low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4744739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3.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Input Current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485" t="-330263" r="-170432" b="-6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92" t="-330263" r="-101176" b="-693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28" t="-330263" r="-781" b="-693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284336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4.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Output Current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485" t="-424675" r="-170432" b="-5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92" t="-424675" r="-101176" b="-5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28" t="-424675" r="-781" b="-5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981507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5.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Current gain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&lt; 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High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High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523093"/>
                      </a:ext>
                    </a:extLst>
                  </a:tr>
                  <a:tr h="466796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6.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Voltage gain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About 150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About 500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&lt;1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5700"/>
                      </a:ext>
                    </a:extLst>
                  </a:tr>
                  <a:tr h="741524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7.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Current amplification factor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485" t="-456557" r="-170432" b="-1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392" t="-456557" r="-101176" b="-14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828" t="-456557" r="-781" b="-14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936793"/>
                      </a:ext>
                    </a:extLst>
                  </a:tr>
                  <a:tr h="1052433">
                    <a:tc>
                      <a:txBody>
                        <a:bodyPr/>
                        <a:lstStyle/>
                        <a:p>
                          <a:pPr marL="285750" indent="0" algn="ctr">
                            <a:buFontTx/>
                            <a:buNone/>
                          </a:pPr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8.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" panose="02040503050406030204" pitchFamily="18" charset="0"/>
                            </a:rPr>
                            <a:t>Applications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For high freq. circuits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For audio signal amplifiers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>
                              <a:latin typeface="Cambria" panose="02040503050406030204" pitchFamily="18" charset="0"/>
                            </a:rPr>
                            <a:t>For impedance matching</a:t>
                          </a:r>
                        </a:p>
                      </a:txBody>
                      <a:tcPr marL="68580" marR="68580" marT="34290" marB="34290"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985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BAF6-68BD-4814-B1DD-CFC4C99D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Thermal Runaway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BEE5A-EA2B-4C01-AABB-F0C949E3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rise in temperature the leakage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𝐵𝑂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)doubles.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Power = Voltage X Current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</a:rPr>
                  <a:t>Dissipation released in the form of heat</a:t>
                </a:r>
              </a:p>
              <a:p>
                <a:endParaRPr lang="en-US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</a:rPr>
                  <a:t>	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𝐶𝐵𝑂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BEE5A-EA2B-4C01-AABB-F0C949E3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90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4077-6DB8-4BFC-98E7-042ECA72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Thermal Runaway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11FB0AB-D90C-4383-A609-7C1C9BA5FA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2910877"/>
                  </p:ext>
                </p:extLst>
              </p:nvPr>
            </p:nvGraphicFramePr>
            <p:xfrm>
              <a:off x="1634837" y="1988127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11FB0AB-D90C-4383-A609-7C1C9BA5FA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22910877"/>
                  </p:ext>
                </p:extLst>
              </p:nvPr>
            </p:nvGraphicFramePr>
            <p:xfrm>
              <a:off x="1634837" y="1988127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80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134</Words>
  <Application>Microsoft Office PowerPoint</Application>
  <PresentationFormat>On-screen Show (4:3)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Thermal Runaway</vt:lpstr>
      <vt:lpstr>Thermal Runaway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24</cp:revision>
  <dcterms:created xsi:type="dcterms:W3CDTF">2021-01-10T10:57:04Z</dcterms:created>
  <dcterms:modified xsi:type="dcterms:W3CDTF">2021-01-10T11:52:34Z</dcterms:modified>
</cp:coreProperties>
</file>