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9" r:id="rId14"/>
    <p:sldId id="270"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ACB184-58F1-48C5-8BB5-DD1E68142D02}" v="44" dt="2023-11-02T16:45:08.185"/>
    <p1510:client id="{CD402159-CEF7-47B2-964A-BD6E8A101B54}" v="671" dt="2023-11-02T01:10:24.5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saranya Kannan" userId="5a0f4e826fd8cec0" providerId="Windows Live" clId="Web-{CD402159-CEF7-47B2-964A-BD6E8A101B54}"/>
    <pc:docChg chg="addSld modSld addMainMaster delMainMaster">
      <pc:chgData name="Srisaranya Kannan" userId="5a0f4e826fd8cec0" providerId="Windows Live" clId="Web-{CD402159-CEF7-47B2-964A-BD6E8A101B54}" dt="2023-11-02T01:10:24.575" v="696" actId="20577"/>
      <pc:docMkLst>
        <pc:docMk/>
      </pc:docMkLst>
      <pc:sldChg chg="addSp delSp modSp mod setBg modClrScheme addAnim delAnim chgLayout">
        <pc:chgData name="Srisaranya Kannan" userId="5a0f4e826fd8cec0" providerId="Windows Live" clId="Web-{CD402159-CEF7-47B2-964A-BD6E8A101B54}" dt="2023-11-01T17:09:00.766" v="613"/>
        <pc:sldMkLst>
          <pc:docMk/>
          <pc:sldMk cId="109857222" sldId="256"/>
        </pc:sldMkLst>
        <pc:spChg chg="mod">
          <ac:chgData name="Srisaranya Kannan" userId="5a0f4e826fd8cec0" providerId="Windows Live" clId="Web-{CD402159-CEF7-47B2-964A-BD6E8A101B54}" dt="2023-11-01T17:09:00.766" v="613"/>
          <ac:spMkLst>
            <pc:docMk/>
            <pc:sldMk cId="109857222" sldId="256"/>
            <ac:spMk id="2" creationId="{00000000-0000-0000-0000-000000000000}"/>
          </ac:spMkLst>
        </pc:spChg>
        <pc:spChg chg="mod">
          <ac:chgData name="Srisaranya Kannan" userId="5a0f4e826fd8cec0" providerId="Windows Live" clId="Web-{CD402159-CEF7-47B2-964A-BD6E8A101B54}" dt="2023-11-01T17:09:00.766" v="613"/>
          <ac:spMkLst>
            <pc:docMk/>
            <pc:sldMk cId="109857222" sldId="256"/>
            <ac:spMk id="3" creationId="{00000000-0000-0000-0000-000000000000}"/>
          </ac:spMkLst>
        </pc:spChg>
        <pc:spChg chg="add del mod">
          <ac:chgData name="Srisaranya Kannan" userId="5a0f4e826fd8cec0" providerId="Windows Live" clId="Web-{CD402159-CEF7-47B2-964A-BD6E8A101B54}" dt="2023-11-01T15:58:01.559" v="72"/>
          <ac:spMkLst>
            <pc:docMk/>
            <pc:sldMk cId="109857222" sldId="256"/>
            <ac:spMk id="5" creationId="{B6723BB7-6175-490B-52E1-93831106AC84}"/>
          </ac:spMkLst>
        </pc:spChg>
        <pc:spChg chg="add del">
          <ac:chgData name="Srisaranya Kannan" userId="5a0f4e826fd8cec0" providerId="Windows Live" clId="Web-{CD402159-CEF7-47B2-964A-BD6E8A101B54}" dt="2023-11-01T17:09:00.766" v="613"/>
          <ac:spMkLst>
            <pc:docMk/>
            <pc:sldMk cId="109857222" sldId="256"/>
            <ac:spMk id="6" creationId="{73A25D70-4A55-4F72-B9C5-A69CDBF4DB42}"/>
          </ac:spMkLst>
        </pc:spChg>
        <pc:spChg chg="add del">
          <ac:chgData name="Srisaranya Kannan" userId="5a0f4e826fd8cec0" providerId="Windows Live" clId="Web-{CD402159-CEF7-47B2-964A-BD6E8A101B54}" dt="2023-11-01T17:09:00.766" v="613"/>
          <ac:spMkLst>
            <pc:docMk/>
            <pc:sldMk cId="109857222" sldId="256"/>
            <ac:spMk id="7" creationId="{54957100-6D8B-4161-9F2F-C0A949EC84C4}"/>
          </ac:spMkLst>
        </pc:spChg>
        <pc:spChg chg="add del">
          <ac:chgData name="Srisaranya Kannan" userId="5a0f4e826fd8cec0" providerId="Windows Live" clId="Web-{CD402159-CEF7-47B2-964A-BD6E8A101B54}" dt="2023-11-01T15:58:42.811" v="123"/>
          <ac:spMkLst>
            <pc:docMk/>
            <pc:sldMk cId="109857222" sldId="256"/>
            <ac:spMk id="8" creationId="{4EFE82FE-7465-AE46-88DF-34D347E83B84}"/>
          </ac:spMkLst>
        </pc:spChg>
        <pc:spChg chg="add del">
          <ac:chgData name="Srisaranya Kannan" userId="5a0f4e826fd8cec0" providerId="Windows Live" clId="Web-{CD402159-CEF7-47B2-964A-BD6E8A101B54}" dt="2023-11-01T17:09:00.766" v="613"/>
          <ac:spMkLst>
            <pc:docMk/>
            <pc:sldMk cId="109857222" sldId="256"/>
            <ac:spMk id="9" creationId="{0BD8B065-EE51-4AE2-A94C-86249998FD7B}"/>
          </ac:spMkLst>
        </pc:spChg>
        <pc:spChg chg="add">
          <ac:chgData name="Srisaranya Kannan" userId="5a0f4e826fd8cec0" providerId="Windows Live" clId="Web-{CD402159-CEF7-47B2-964A-BD6E8A101B54}" dt="2023-11-01T17:09:00.766" v="613"/>
          <ac:spMkLst>
            <pc:docMk/>
            <pc:sldMk cId="109857222" sldId="256"/>
            <ac:spMk id="29" creationId="{934F1179-B481-4F9E-BCA3-AFB972070F83}"/>
          </ac:spMkLst>
        </pc:spChg>
        <pc:spChg chg="add del">
          <ac:chgData name="Srisaranya Kannan" userId="5a0f4e826fd8cec0" providerId="Windows Live" clId="Web-{CD402159-CEF7-47B2-964A-BD6E8A101B54}" dt="2023-11-01T15:58:04.653" v="76"/>
          <ac:spMkLst>
            <pc:docMk/>
            <pc:sldMk cId="109857222" sldId="256"/>
            <ac:spMk id="30" creationId="{B8AEA54F-8279-4EDE-9B7B-BC13782DBC32}"/>
          </ac:spMkLst>
        </pc:spChg>
        <pc:spChg chg="add">
          <ac:chgData name="Srisaranya Kannan" userId="5a0f4e826fd8cec0" providerId="Windows Live" clId="Web-{CD402159-CEF7-47B2-964A-BD6E8A101B54}" dt="2023-11-01T17:09:00.766" v="613"/>
          <ac:spMkLst>
            <pc:docMk/>
            <pc:sldMk cId="109857222" sldId="256"/>
            <ac:spMk id="31" creationId="{827DC2C4-B485-428A-BF4A-472D2967F47F}"/>
          </ac:spMkLst>
        </pc:spChg>
        <pc:spChg chg="add del">
          <ac:chgData name="Srisaranya Kannan" userId="5a0f4e826fd8cec0" providerId="Windows Live" clId="Web-{CD402159-CEF7-47B2-964A-BD6E8A101B54}" dt="2023-11-01T15:58:04.653" v="76"/>
          <ac:spMkLst>
            <pc:docMk/>
            <pc:sldMk cId="109857222" sldId="256"/>
            <ac:spMk id="32" creationId="{72EF3F9A-9717-4ACB-A30D-96694842C4F7}"/>
          </ac:spMkLst>
        </pc:spChg>
        <pc:spChg chg="add">
          <ac:chgData name="Srisaranya Kannan" userId="5a0f4e826fd8cec0" providerId="Windows Live" clId="Web-{CD402159-CEF7-47B2-964A-BD6E8A101B54}" dt="2023-11-01T17:09:00.766" v="613"/>
          <ac:spMkLst>
            <pc:docMk/>
            <pc:sldMk cId="109857222" sldId="256"/>
            <ac:spMk id="33" creationId="{EE04B5EB-F158-4507-90DD-BD23620C7CC9}"/>
          </ac:spMkLst>
        </pc:spChg>
        <pc:grpChg chg="add del">
          <ac:chgData name="Srisaranya Kannan" userId="5a0f4e826fd8cec0" providerId="Windows Live" clId="Web-{CD402159-CEF7-47B2-964A-BD6E8A101B54}" dt="2023-11-01T15:58:42.811" v="123"/>
          <ac:grpSpMkLst>
            <pc:docMk/>
            <pc:sldMk cId="109857222" sldId="256"/>
            <ac:grpSpMk id="12" creationId="{1C054FC3-922A-EC40-AC25-A59AF5378B18}"/>
          </ac:grpSpMkLst>
        </pc:grpChg>
        <pc:grpChg chg="add del">
          <ac:chgData name="Srisaranya Kannan" userId="5a0f4e826fd8cec0" providerId="Windows Live" clId="Web-{CD402159-CEF7-47B2-964A-BD6E8A101B54}" dt="2023-11-01T17:09:00.766" v="613"/>
          <ac:grpSpMkLst>
            <pc:docMk/>
            <pc:sldMk cId="109857222" sldId="256"/>
            <ac:grpSpMk id="14" creationId="{18999293-B054-4B57-A26F-D04C2BB11338}"/>
          </ac:grpSpMkLst>
        </pc:grpChg>
        <pc:grpChg chg="add del">
          <ac:chgData name="Srisaranya Kannan" userId="5a0f4e826fd8cec0" providerId="Windows Live" clId="Web-{CD402159-CEF7-47B2-964A-BD6E8A101B54}" dt="2023-11-01T17:09:00.766" v="613"/>
          <ac:grpSpMkLst>
            <pc:docMk/>
            <pc:sldMk cId="109857222" sldId="256"/>
            <ac:grpSpMk id="20" creationId="{761945C4-D997-42F3-B59A-984CF0066715}"/>
          </ac:grpSpMkLst>
        </pc:grpChg>
        <pc:picChg chg="add del mod">
          <ac:chgData name="Srisaranya Kannan" userId="5a0f4e826fd8cec0" providerId="Windows Live" clId="Web-{CD402159-CEF7-47B2-964A-BD6E8A101B54}" dt="2023-11-01T15:58:01.559" v="73"/>
          <ac:picMkLst>
            <pc:docMk/>
            <pc:sldMk cId="109857222" sldId="256"/>
            <ac:picMk id="4" creationId="{FBF032E4-6428-4F94-CF6B-4040FEBBFF13}"/>
          </ac:picMkLst>
        </pc:picChg>
        <pc:cxnChg chg="add del">
          <ac:chgData name="Srisaranya Kannan" userId="5a0f4e826fd8cec0" providerId="Windows Live" clId="Web-{CD402159-CEF7-47B2-964A-BD6E8A101B54}" dt="2023-11-01T15:58:42.811" v="123"/>
          <ac:cxnSpMkLst>
            <pc:docMk/>
            <pc:sldMk cId="109857222" sldId="256"/>
            <ac:cxnSpMk id="10" creationId="{BA7C2670-8081-9C42-82A1-23BBFAEAAABC}"/>
          </ac:cxnSpMkLst>
        </pc:cxnChg>
      </pc:sldChg>
      <pc:sldChg chg="addSp delSp modSp new mod setBg">
        <pc:chgData name="Srisaranya Kannan" userId="5a0f4e826fd8cec0" providerId="Windows Live" clId="Web-{CD402159-CEF7-47B2-964A-BD6E8A101B54}" dt="2023-11-01T17:09:11.329" v="616"/>
        <pc:sldMkLst>
          <pc:docMk/>
          <pc:sldMk cId="3663642024" sldId="257"/>
        </pc:sldMkLst>
        <pc:spChg chg="mod ord">
          <ac:chgData name="Srisaranya Kannan" userId="5a0f4e826fd8cec0" providerId="Windows Live" clId="Web-{CD402159-CEF7-47B2-964A-BD6E8A101B54}" dt="2023-11-01T17:09:11.329" v="616"/>
          <ac:spMkLst>
            <pc:docMk/>
            <pc:sldMk cId="3663642024" sldId="257"/>
            <ac:spMk id="2" creationId="{FC619CF7-F79F-8754-BEB7-DD351185A0DC}"/>
          </ac:spMkLst>
        </pc:spChg>
        <pc:spChg chg="del">
          <ac:chgData name="Srisaranya Kannan" userId="5a0f4e826fd8cec0" providerId="Windows Live" clId="Web-{CD402159-CEF7-47B2-964A-BD6E8A101B54}" dt="2023-11-01T16:03:49.571" v="129"/>
          <ac:spMkLst>
            <pc:docMk/>
            <pc:sldMk cId="3663642024" sldId="257"/>
            <ac:spMk id="3" creationId="{357ED3A6-7B6C-A08B-7262-B092F341A4D5}"/>
          </ac:spMkLst>
        </pc:spChg>
        <pc:spChg chg="add del">
          <ac:chgData name="Srisaranya Kannan" userId="5a0f4e826fd8cec0" providerId="Windows Live" clId="Web-{CD402159-CEF7-47B2-964A-BD6E8A101B54}" dt="2023-11-01T16:04:40.104" v="135"/>
          <ac:spMkLst>
            <pc:docMk/>
            <pc:sldMk cId="3663642024" sldId="257"/>
            <ac:spMk id="8" creationId="{271CBD88-F714-32C9-81EB-5E63955054A3}"/>
          </ac:spMkLst>
        </pc:spChg>
        <pc:spChg chg="add del">
          <ac:chgData name="Srisaranya Kannan" userId="5a0f4e826fd8cec0" providerId="Windows Live" clId="Web-{CD402159-CEF7-47B2-964A-BD6E8A101B54}" dt="2023-11-01T17:09:11.329" v="616"/>
          <ac:spMkLst>
            <pc:docMk/>
            <pc:sldMk cId="3663642024" sldId="257"/>
            <ac:spMk id="9" creationId="{D12DDE76-C203-4047-9998-63900085B5E8}"/>
          </ac:spMkLst>
        </pc:spChg>
        <pc:spChg chg="add del">
          <ac:chgData name="Srisaranya Kannan" userId="5a0f4e826fd8cec0" providerId="Windows Live" clId="Web-{CD402159-CEF7-47B2-964A-BD6E8A101B54}" dt="2023-11-01T16:04:40.104" v="135"/>
          <ac:spMkLst>
            <pc:docMk/>
            <pc:sldMk cId="3663642024" sldId="257"/>
            <ac:spMk id="11" creationId="{F13C74B1-5B17-4795-BED0-7140497B445A}"/>
          </ac:spMkLst>
        </pc:spChg>
        <pc:spChg chg="add del">
          <ac:chgData name="Srisaranya Kannan" userId="5a0f4e826fd8cec0" providerId="Windows Live" clId="Web-{CD402159-CEF7-47B2-964A-BD6E8A101B54}" dt="2023-11-01T16:04:40.104" v="135"/>
          <ac:spMkLst>
            <pc:docMk/>
            <pc:sldMk cId="3663642024" sldId="257"/>
            <ac:spMk id="13" creationId="{D4974D33-8DC5-464E-8C6D-BE58F0669C17}"/>
          </ac:spMkLst>
        </pc:spChg>
        <pc:spChg chg="add del">
          <ac:chgData name="Srisaranya Kannan" userId="5a0f4e826fd8cec0" providerId="Windows Live" clId="Web-{CD402159-CEF7-47B2-964A-BD6E8A101B54}" dt="2023-11-01T17:09:11.329" v="615"/>
          <ac:spMkLst>
            <pc:docMk/>
            <pc:sldMk cId="3663642024" sldId="257"/>
            <ac:spMk id="14" creationId="{BD396B13-A10E-4A7C-A096-8CAE0B98BDC9}"/>
          </ac:spMkLst>
        </pc:spChg>
        <pc:spChg chg="add del">
          <ac:chgData name="Srisaranya Kannan" userId="5a0f4e826fd8cec0" providerId="Windows Live" clId="Web-{CD402159-CEF7-47B2-964A-BD6E8A101B54}" dt="2023-11-01T17:09:11.329" v="615"/>
          <ac:spMkLst>
            <pc:docMk/>
            <pc:sldMk cId="3663642024" sldId="257"/>
            <ac:spMk id="16" creationId="{52B7117A-6A3D-4C1E-8D25-852D81E78C52}"/>
          </ac:spMkLst>
        </pc:spChg>
        <pc:spChg chg="add del">
          <ac:chgData name="Srisaranya Kannan" userId="5a0f4e826fd8cec0" providerId="Windows Live" clId="Web-{CD402159-CEF7-47B2-964A-BD6E8A101B54}" dt="2023-11-01T17:09:11.329" v="615"/>
          <ac:spMkLst>
            <pc:docMk/>
            <pc:sldMk cId="3663642024" sldId="257"/>
            <ac:spMk id="18" creationId="{EE04B5EB-F158-4507-90DD-BD23620C7CC9}"/>
          </ac:spMkLst>
        </pc:spChg>
        <pc:spChg chg="add">
          <ac:chgData name="Srisaranya Kannan" userId="5a0f4e826fd8cec0" providerId="Windows Live" clId="Web-{CD402159-CEF7-47B2-964A-BD6E8A101B54}" dt="2023-11-01T17:09:11.329" v="616"/>
          <ac:spMkLst>
            <pc:docMk/>
            <pc:sldMk cId="3663642024" sldId="257"/>
            <ac:spMk id="20" creationId="{086A5A31-B10A-4793-84D4-D785959AE5B8}"/>
          </ac:spMkLst>
        </pc:spChg>
        <pc:spChg chg="add">
          <ac:chgData name="Srisaranya Kannan" userId="5a0f4e826fd8cec0" providerId="Windows Live" clId="Web-{CD402159-CEF7-47B2-964A-BD6E8A101B54}" dt="2023-11-01T17:09:11.329" v="616"/>
          <ac:spMkLst>
            <pc:docMk/>
            <pc:sldMk cId="3663642024" sldId="257"/>
            <ac:spMk id="21" creationId="{9D25F302-27C5-414F-97F8-6EA0A6C028BA}"/>
          </ac:spMkLst>
        </pc:spChg>
        <pc:spChg chg="add">
          <ac:chgData name="Srisaranya Kannan" userId="5a0f4e826fd8cec0" providerId="Windows Live" clId="Web-{CD402159-CEF7-47B2-964A-BD6E8A101B54}" dt="2023-11-01T17:09:11.329" v="616"/>
          <ac:spMkLst>
            <pc:docMk/>
            <pc:sldMk cId="3663642024" sldId="257"/>
            <ac:spMk id="22" creationId="{830A36F8-48C2-4842-A87B-8CE8DF4E7FD2}"/>
          </ac:spMkLst>
        </pc:spChg>
        <pc:spChg chg="add">
          <ac:chgData name="Srisaranya Kannan" userId="5a0f4e826fd8cec0" providerId="Windows Live" clId="Web-{CD402159-CEF7-47B2-964A-BD6E8A101B54}" dt="2023-11-01T17:09:11.329" v="616"/>
          <ac:spMkLst>
            <pc:docMk/>
            <pc:sldMk cId="3663642024" sldId="257"/>
            <ac:spMk id="23" creationId="{A0160141-4B8D-41A9-212A-6CAA2E419DD7}"/>
          </ac:spMkLst>
        </pc:spChg>
        <pc:picChg chg="add mod ord">
          <ac:chgData name="Srisaranya Kannan" userId="5a0f4e826fd8cec0" providerId="Windows Live" clId="Web-{CD402159-CEF7-47B2-964A-BD6E8A101B54}" dt="2023-11-01T17:09:11.329" v="616"/>
          <ac:picMkLst>
            <pc:docMk/>
            <pc:sldMk cId="3663642024" sldId="257"/>
            <ac:picMk id="4" creationId="{DD675465-8E01-7C0A-7337-4B6C36D2917E}"/>
          </ac:picMkLst>
        </pc:picChg>
      </pc:sldChg>
      <pc:sldChg chg="addSp delSp modSp new mod setBg">
        <pc:chgData name="Srisaranya Kannan" userId="5a0f4e826fd8cec0" providerId="Windows Live" clId="Web-{CD402159-CEF7-47B2-964A-BD6E8A101B54}" dt="2023-11-01T17:11:00.177" v="630" actId="20577"/>
        <pc:sldMkLst>
          <pc:docMk/>
          <pc:sldMk cId="1133782045" sldId="258"/>
        </pc:sldMkLst>
        <pc:spChg chg="mod">
          <ac:chgData name="Srisaranya Kannan" userId="5a0f4e826fd8cec0" providerId="Windows Live" clId="Web-{CD402159-CEF7-47B2-964A-BD6E8A101B54}" dt="2023-11-01T17:11:00.177" v="630" actId="20577"/>
          <ac:spMkLst>
            <pc:docMk/>
            <pc:sldMk cId="1133782045" sldId="258"/>
            <ac:spMk id="2" creationId="{35D9D8D4-42BA-DC19-A428-2AE17E2DF0D4}"/>
          </ac:spMkLst>
        </pc:spChg>
        <pc:spChg chg="mod">
          <ac:chgData name="Srisaranya Kannan" userId="5a0f4e826fd8cec0" providerId="Windows Live" clId="Web-{CD402159-CEF7-47B2-964A-BD6E8A101B54}" dt="2023-11-01T17:10:38.566" v="628" actId="14100"/>
          <ac:spMkLst>
            <pc:docMk/>
            <pc:sldMk cId="1133782045" sldId="258"/>
            <ac:spMk id="3" creationId="{BFFDFFDF-53A3-285D-24B2-CAE6AB8BCE66}"/>
          </ac:spMkLst>
        </pc:spChg>
        <pc:spChg chg="add del">
          <ac:chgData name="Srisaranya Kannan" userId="5a0f4e826fd8cec0" providerId="Windows Live" clId="Web-{CD402159-CEF7-47B2-964A-BD6E8A101B54}" dt="2023-11-01T17:10:10.253" v="623"/>
          <ac:spMkLst>
            <pc:docMk/>
            <pc:sldMk cId="1133782045" sldId="258"/>
            <ac:spMk id="8" creationId="{081EA652-8C6A-4E69-BEB9-170809474553}"/>
          </ac:spMkLst>
        </pc:spChg>
        <pc:spChg chg="add del">
          <ac:chgData name="Srisaranya Kannan" userId="5a0f4e826fd8cec0" providerId="Windows Live" clId="Web-{CD402159-CEF7-47B2-964A-BD6E8A101B54}" dt="2023-11-01T17:10:10.253" v="623"/>
          <ac:spMkLst>
            <pc:docMk/>
            <pc:sldMk cId="1133782045" sldId="258"/>
            <ac:spMk id="10" creationId="{F474090D-CD95-4B41-BE3D-6596953D322D}"/>
          </ac:spMkLst>
        </pc:spChg>
        <pc:spChg chg="add del">
          <ac:chgData name="Srisaranya Kannan" userId="5a0f4e826fd8cec0" providerId="Windows Live" clId="Web-{CD402159-CEF7-47B2-964A-BD6E8A101B54}" dt="2023-11-01T17:10:10.253" v="623"/>
          <ac:spMkLst>
            <pc:docMk/>
            <pc:sldMk cId="1133782045" sldId="258"/>
            <ac:spMk id="12" creationId="{5298780A-33B9-4EA2-8F67-DE68AD62841B}"/>
          </ac:spMkLst>
        </pc:spChg>
        <pc:spChg chg="add del">
          <ac:chgData name="Srisaranya Kannan" userId="5a0f4e826fd8cec0" providerId="Windows Live" clId="Web-{CD402159-CEF7-47B2-964A-BD6E8A101B54}" dt="2023-11-01T17:10:10.253" v="623"/>
          <ac:spMkLst>
            <pc:docMk/>
            <pc:sldMk cId="1133782045" sldId="258"/>
            <ac:spMk id="14" creationId="{B8F3E811-B104-4DFF-951A-008C860FF1D2}"/>
          </ac:spMkLst>
        </pc:spChg>
        <pc:spChg chg="add">
          <ac:chgData name="Srisaranya Kannan" userId="5a0f4e826fd8cec0" providerId="Windows Live" clId="Web-{CD402159-CEF7-47B2-964A-BD6E8A101B54}" dt="2023-11-01T17:10:10.253" v="623"/>
          <ac:spMkLst>
            <pc:docMk/>
            <pc:sldMk cId="1133782045" sldId="258"/>
            <ac:spMk id="19" creationId="{081EA652-8C6A-4E69-BEB9-170809474553}"/>
          </ac:spMkLst>
        </pc:spChg>
        <pc:spChg chg="add">
          <ac:chgData name="Srisaranya Kannan" userId="5a0f4e826fd8cec0" providerId="Windows Live" clId="Web-{CD402159-CEF7-47B2-964A-BD6E8A101B54}" dt="2023-11-01T17:10:10.253" v="623"/>
          <ac:spMkLst>
            <pc:docMk/>
            <pc:sldMk cId="1133782045" sldId="258"/>
            <ac:spMk id="21" creationId="{5298780A-33B9-4EA2-8F67-DE68AD62841B}"/>
          </ac:spMkLst>
        </pc:spChg>
        <pc:spChg chg="add">
          <ac:chgData name="Srisaranya Kannan" userId="5a0f4e826fd8cec0" providerId="Windows Live" clId="Web-{CD402159-CEF7-47B2-964A-BD6E8A101B54}" dt="2023-11-01T17:10:10.253" v="623"/>
          <ac:spMkLst>
            <pc:docMk/>
            <pc:sldMk cId="1133782045" sldId="258"/>
            <ac:spMk id="23" creationId="{7F488E8B-4E1E-4402-8935-D4E6C02615C7}"/>
          </ac:spMkLst>
        </pc:spChg>
      </pc:sldChg>
      <pc:sldChg chg="addSp modSp new mod setBg">
        <pc:chgData name="Srisaranya Kannan" userId="5a0f4e826fd8cec0" providerId="Windows Live" clId="Web-{CD402159-CEF7-47B2-964A-BD6E8A101B54}" dt="2023-11-01T17:12:42.758" v="642" actId="14100"/>
        <pc:sldMkLst>
          <pc:docMk/>
          <pc:sldMk cId="1529882377" sldId="259"/>
        </pc:sldMkLst>
        <pc:spChg chg="mod">
          <ac:chgData name="Srisaranya Kannan" userId="5a0f4e826fd8cec0" providerId="Windows Live" clId="Web-{CD402159-CEF7-47B2-964A-BD6E8A101B54}" dt="2023-11-01T17:11:51.194" v="636" actId="20577"/>
          <ac:spMkLst>
            <pc:docMk/>
            <pc:sldMk cId="1529882377" sldId="259"/>
            <ac:spMk id="2" creationId="{767FCE4C-E301-4521-2D08-77047895830F}"/>
          </ac:spMkLst>
        </pc:spChg>
        <pc:spChg chg="mod">
          <ac:chgData name="Srisaranya Kannan" userId="5a0f4e826fd8cec0" providerId="Windows Live" clId="Web-{CD402159-CEF7-47B2-964A-BD6E8A101B54}" dt="2023-11-01T17:12:42.758" v="642" actId="14100"/>
          <ac:spMkLst>
            <pc:docMk/>
            <pc:sldMk cId="1529882377" sldId="259"/>
            <ac:spMk id="3" creationId="{F8863C9F-A213-03F5-02BC-E4815A32F25B}"/>
          </ac:spMkLst>
        </pc:spChg>
        <pc:spChg chg="add">
          <ac:chgData name="Srisaranya Kannan" userId="5a0f4e826fd8cec0" providerId="Windows Live" clId="Web-{CD402159-CEF7-47B2-964A-BD6E8A101B54}" dt="2023-11-01T17:11:22.334" v="631"/>
          <ac:spMkLst>
            <pc:docMk/>
            <pc:sldMk cId="1529882377" sldId="259"/>
            <ac:spMk id="8" creationId="{081EA652-8C6A-4E69-BEB9-170809474553}"/>
          </ac:spMkLst>
        </pc:spChg>
        <pc:spChg chg="add">
          <ac:chgData name="Srisaranya Kannan" userId="5a0f4e826fd8cec0" providerId="Windows Live" clId="Web-{CD402159-CEF7-47B2-964A-BD6E8A101B54}" dt="2023-11-01T17:11:22.334" v="631"/>
          <ac:spMkLst>
            <pc:docMk/>
            <pc:sldMk cId="1529882377" sldId="259"/>
            <ac:spMk id="10" creationId="{A4026A73-1F7F-49F2-B319-8CA3B3D53269}"/>
          </ac:spMkLst>
        </pc:spChg>
        <pc:spChg chg="add">
          <ac:chgData name="Srisaranya Kannan" userId="5a0f4e826fd8cec0" providerId="Windows Live" clId="Web-{CD402159-CEF7-47B2-964A-BD6E8A101B54}" dt="2023-11-01T17:11:22.334" v="631"/>
          <ac:spMkLst>
            <pc:docMk/>
            <pc:sldMk cId="1529882377" sldId="259"/>
            <ac:spMk id="12" creationId="{5298780A-33B9-4EA2-8F67-DE68AD62841B}"/>
          </ac:spMkLst>
        </pc:spChg>
        <pc:spChg chg="add">
          <ac:chgData name="Srisaranya Kannan" userId="5a0f4e826fd8cec0" providerId="Windows Live" clId="Web-{CD402159-CEF7-47B2-964A-BD6E8A101B54}" dt="2023-11-01T17:11:22.334" v="631"/>
          <ac:spMkLst>
            <pc:docMk/>
            <pc:sldMk cId="1529882377" sldId="259"/>
            <ac:spMk id="14" creationId="{7F488E8B-4E1E-4402-8935-D4E6C02615C7}"/>
          </ac:spMkLst>
        </pc:spChg>
        <pc:cxnChg chg="add">
          <ac:chgData name="Srisaranya Kannan" userId="5a0f4e826fd8cec0" providerId="Windows Live" clId="Web-{CD402159-CEF7-47B2-964A-BD6E8A101B54}" dt="2023-11-01T17:11:22.334" v="631"/>
          <ac:cxnSpMkLst>
            <pc:docMk/>
            <pc:sldMk cId="1529882377" sldId="259"/>
            <ac:cxnSpMk id="16" creationId="{23AAC9B5-8015-485C-ACF9-A750390E9A56}"/>
          </ac:cxnSpMkLst>
        </pc:cxnChg>
      </pc:sldChg>
      <pc:sldChg chg="addSp delSp modSp new mod setBg">
        <pc:chgData name="Srisaranya Kannan" userId="5a0f4e826fd8cec0" providerId="Windows Live" clId="Web-{CD402159-CEF7-47B2-964A-BD6E8A101B54}" dt="2023-11-01T17:13:01.634" v="645"/>
        <pc:sldMkLst>
          <pc:docMk/>
          <pc:sldMk cId="1301387945" sldId="260"/>
        </pc:sldMkLst>
        <pc:spChg chg="mod">
          <ac:chgData name="Srisaranya Kannan" userId="5a0f4e826fd8cec0" providerId="Windows Live" clId="Web-{CD402159-CEF7-47B2-964A-BD6E8A101B54}" dt="2023-11-01T17:13:01.634" v="645"/>
          <ac:spMkLst>
            <pc:docMk/>
            <pc:sldMk cId="1301387945" sldId="260"/>
            <ac:spMk id="2" creationId="{3E3152C0-4D95-5BE1-D2A4-F4BF70674261}"/>
          </ac:spMkLst>
        </pc:spChg>
        <pc:spChg chg="add del mod">
          <ac:chgData name="Srisaranya Kannan" userId="5a0f4e826fd8cec0" providerId="Windows Live" clId="Web-{CD402159-CEF7-47B2-964A-BD6E8A101B54}" dt="2023-11-01T17:13:01.634" v="645"/>
          <ac:spMkLst>
            <pc:docMk/>
            <pc:sldMk cId="1301387945" sldId="260"/>
            <ac:spMk id="3" creationId="{A65803D6-CED4-8E5D-89EB-A93F22FC787B}"/>
          </ac:spMkLst>
        </pc:spChg>
        <pc:spChg chg="add">
          <ac:chgData name="Srisaranya Kannan" userId="5a0f4e826fd8cec0" providerId="Windows Live" clId="Web-{CD402159-CEF7-47B2-964A-BD6E8A101B54}" dt="2023-11-01T17:13:01.634" v="645"/>
          <ac:spMkLst>
            <pc:docMk/>
            <pc:sldMk cId="1301387945" sldId="260"/>
            <ac:spMk id="8" creationId="{100EDD19-6802-4EC3-95CE-CFFAB042CFD6}"/>
          </ac:spMkLst>
        </pc:spChg>
        <pc:spChg chg="add del">
          <ac:chgData name="Srisaranya Kannan" userId="5a0f4e826fd8cec0" providerId="Windows Live" clId="Web-{CD402159-CEF7-47B2-964A-BD6E8A101B54}" dt="2023-11-01T17:13:01.634" v="644"/>
          <ac:spMkLst>
            <pc:docMk/>
            <pc:sldMk cId="1301387945" sldId="260"/>
            <ac:spMk id="9" creationId="{BACC6370-2D7E-4714-9D71-7542949D7D5D}"/>
          </ac:spMkLst>
        </pc:spChg>
        <pc:spChg chg="add">
          <ac:chgData name="Srisaranya Kannan" userId="5a0f4e826fd8cec0" providerId="Windows Live" clId="Web-{CD402159-CEF7-47B2-964A-BD6E8A101B54}" dt="2023-11-01T17:13:01.634" v="645"/>
          <ac:spMkLst>
            <pc:docMk/>
            <pc:sldMk cId="1301387945" sldId="260"/>
            <ac:spMk id="10" creationId="{DB17E863-922E-4C26-BD64-E8FD41D28661}"/>
          </ac:spMkLst>
        </pc:spChg>
        <pc:spChg chg="add del">
          <ac:chgData name="Srisaranya Kannan" userId="5a0f4e826fd8cec0" providerId="Windows Live" clId="Web-{CD402159-CEF7-47B2-964A-BD6E8A101B54}" dt="2023-11-01T17:13:01.634" v="644"/>
          <ac:spMkLst>
            <pc:docMk/>
            <pc:sldMk cId="1301387945" sldId="260"/>
            <ac:spMk id="11" creationId="{F68B3F68-107C-434F-AA38-110D5EA91B85}"/>
          </ac:spMkLst>
        </pc:spChg>
        <pc:spChg chg="add del">
          <ac:chgData name="Srisaranya Kannan" userId="5a0f4e826fd8cec0" providerId="Windows Live" clId="Web-{CD402159-CEF7-47B2-964A-BD6E8A101B54}" dt="2023-11-01T17:13:01.634" v="644"/>
          <ac:spMkLst>
            <pc:docMk/>
            <pc:sldMk cId="1301387945" sldId="260"/>
            <ac:spMk id="13" creationId="{AAD0DBB9-1A4B-4391-81D4-CB19F9AB918A}"/>
          </ac:spMkLst>
        </pc:spChg>
        <pc:spChg chg="add del">
          <ac:chgData name="Srisaranya Kannan" userId="5a0f4e826fd8cec0" providerId="Windows Live" clId="Web-{CD402159-CEF7-47B2-964A-BD6E8A101B54}" dt="2023-11-01T17:13:01.634" v="644"/>
          <ac:spMkLst>
            <pc:docMk/>
            <pc:sldMk cId="1301387945" sldId="260"/>
            <ac:spMk id="15" creationId="{063BBA22-50EA-4C4D-BE05-F1CE4E63AA56}"/>
          </ac:spMkLst>
        </pc:spChg>
        <pc:spChg chg="add">
          <ac:chgData name="Srisaranya Kannan" userId="5a0f4e826fd8cec0" providerId="Windows Live" clId="Web-{CD402159-CEF7-47B2-964A-BD6E8A101B54}" dt="2023-11-01T17:13:01.634" v="645"/>
          <ac:spMkLst>
            <pc:docMk/>
            <pc:sldMk cId="1301387945" sldId="260"/>
            <ac:spMk id="17" creationId="{A65803D6-CED4-8E5D-89EB-A93F22FC787B}"/>
          </ac:spMkLst>
        </pc:spChg>
        <pc:graphicFrameChg chg="add del">
          <ac:chgData name="Srisaranya Kannan" userId="5a0f4e826fd8cec0" providerId="Windows Live" clId="Web-{CD402159-CEF7-47B2-964A-BD6E8A101B54}" dt="2023-11-01T17:13:01.634" v="644"/>
          <ac:graphicFrameMkLst>
            <pc:docMk/>
            <pc:sldMk cId="1301387945" sldId="260"/>
            <ac:graphicFrameMk id="5" creationId="{1E6B70C7-B212-51AC-FEF9-58EE9E557483}"/>
          </ac:graphicFrameMkLst>
        </pc:graphicFrameChg>
      </pc:sldChg>
      <pc:sldChg chg="addSp modSp new mod setBg">
        <pc:chgData name="Srisaranya Kannan" userId="5a0f4e826fd8cec0" providerId="Windows Live" clId="Web-{CD402159-CEF7-47B2-964A-BD6E8A101B54}" dt="2023-11-01T17:13:11.650" v="646"/>
        <pc:sldMkLst>
          <pc:docMk/>
          <pc:sldMk cId="322310833" sldId="261"/>
        </pc:sldMkLst>
        <pc:spChg chg="mod">
          <ac:chgData name="Srisaranya Kannan" userId="5a0f4e826fd8cec0" providerId="Windows Live" clId="Web-{CD402159-CEF7-47B2-964A-BD6E8A101B54}" dt="2023-11-01T17:13:11.650" v="646"/>
          <ac:spMkLst>
            <pc:docMk/>
            <pc:sldMk cId="322310833" sldId="261"/>
            <ac:spMk id="2" creationId="{49886EAE-7DED-7278-2F52-2B85C06A7984}"/>
          </ac:spMkLst>
        </pc:spChg>
        <pc:spChg chg="mod">
          <ac:chgData name="Srisaranya Kannan" userId="5a0f4e826fd8cec0" providerId="Windows Live" clId="Web-{CD402159-CEF7-47B2-964A-BD6E8A101B54}" dt="2023-11-01T17:13:11.650" v="646"/>
          <ac:spMkLst>
            <pc:docMk/>
            <pc:sldMk cId="322310833" sldId="261"/>
            <ac:spMk id="3" creationId="{3C2DF9DB-A545-9CC3-21A7-E35A231AE4DA}"/>
          </ac:spMkLst>
        </pc:spChg>
        <pc:spChg chg="add">
          <ac:chgData name="Srisaranya Kannan" userId="5a0f4e826fd8cec0" providerId="Windows Live" clId="Web-{CD402159-CEF7-47B2-964A-BD6E8A101B54}" dt="2023-11-01T17:13:11.650" v="646"/>
          <ac:spMkLst>
            <pc:docMk/>
            <pc:sldMk cId="322310833" sldId="261"/>
            <ac:spMk id="8" creationId="{081EA652-8C6A-4E69-BEB9-170809474553}"/>
          </ac:spMkLst>
        </pc:spChg>
        <pc:spChg chg="add">
          <ac:chgData name="Srisaranya Kannan" userId="5a0f4e826fd8cec0" providerId="Windows Live" clId="Web-{CD402159-CEF7-47B2-964A-BD6E8A101B54}" dt="2023-11-01T17:13:11.650" v="646"/>
          <ac:spMkLst>
            <pc:docMk/>
            <pc:sldMk cId="322310833" sldId="261"/>
            <ac:spMk id="10" creationId="{5298780A-33B9-4EA2-8F67-DE68AD62841B}"/>
          </ac:spMkLst>
        </pc:spChg>
        <pc:spChg chg="add">
          <ac:chgData name="Srisaranya Kannan" userId="5a0f4e826fd8cec0" providerId="Windows Live" clId="Web-{CD402159-CEF7-47B2-964A-BD6E8A101B54}" dt="2023-11-01T17:13:11.650" v="646"/>
          <ac:spMkLst>
            <pc:docMk/>
            <pc:sldMk cId="322310833" sldId="261"/>
            <ac:spMk id="12" creationId="{7F488E8B-4E1E-4402-8935-D4E6C02615C7}"/>
          </ac:spMkLst>
        </pc:spChg>
      </pc:sldChg>
      <pc:sldChg chg="addSp delSp modSp new mod setBg">
        <pc:chgData name="Srisaranya Kannan" userId="5a0f4e826fd8cec0" providerId="Windows Live" clId="Web-{CD402159-CEF7-47B2-964A-BD6E8A101B54}" dt="2023-11-01T17:13:23.994" v="649"/>
        <pc:sldMkLst>
          <pc:docMk/>
          <pc:sldMk cId="2389329362" sldId="262"/>
        </pc:sldMkLst>
        <pc:spChg chg="mod">
          <ac:chgData name="Srisaranya Kannan" userId="5a0f4e826fd8cec0" providerId="Windows Live" clId="Web-{CD402159-CEF7-47B2-964A-BD6E8A101B54}" dt="2023-11-01T17:13:23.994" v="649"/>
          <ac:spMkLst>
            <pc:docMk/>
            <pc:sldMk cId="2389329362" sldId="262"/>
            <ac:spMk id="2" creationId="{3784B565-4354-75F6-DE78-A9EB7961EA90}"/>
          </ac:spMkLst>
        </pc:spChg>
        <pc:spChg chg="mod ord">
          <ac:chgData name="Srisaranya Kannan" userId="5a0f4e826fd8cec0" providerId="Windows Live" clId="Web-{CD402159-CEF7-47B2-964A-BD6E8A101B54}" dt="2023-11-01T17:13:23.994" v="649"/>
          <ac:spMkLst>
            <pc:docMk/>
            <pc:sldMk cId="2389329362" sldId="262"/>
            <ac:spMk id="3" creationId="{8B88DD4E-7BD4-53C0-4D9A-54D5EC57ABD0}"/>
          </ac:spMkLst>
        </pc:spChg>
        <pc:spChg chg="add del">
          <ac:chgData name="Srisaranya Kannan" userId="5a0f4e826fd8cec0" providerId="Windows Live" clId="Web-{CD402159-CEF7-47B2-964A-BD6E8A101B54}" dt="2023-11-01T17:13:23.994" v="648"/>
          <ac:spMkLst>
            <pc:docMk/>
            <pc:sldMk cId="2389329362" sldId="262"/>
            <ac:spMk id="9" creationId="{9D25F302-27C5-414F-97F8-6EA0A6C028BA}"/>
          </ac:spMkLst>
        </pc:spChg>
        <pc:spChg chg="add del">
          <ac:chgData name="Srisaranya Kannan" userId="5a0f4e826fd8cec0" providerId="Windows Live" clId="Web-{CD402159-CEF7-47B2-964A-BD6E8A101B54}" dt="2023-11-01T17:13:23.994" v="648"/>
          <ac:spMkLst>
            <pc:docMk/>
            <pc:sldMk cId="2389329362" sldId="262"/>
            <ac:spMk id="11" creationId="{7262C87B-205C-4719-AC60-AF13E94F1F8A}"/>
          </ac:spMkLst>
        </pc:spChg>
        <pc:spChg chg="add del">
          <ac:chgData name="Srisaranya Kannan" userId="5a0f4e826fd8cec0" providerId="Windows Live" clId="Web-{CD402159-CEF7-47B2-964A-BD6E8A101B54}" dt="2023-11-01T17:13:23.994" v="648"/>
          <ac:spMkLst>
            <pc:docMk/>
            <pc:sldMk cId="2389329362" sldId="262"/>
            <ac:spMk id="13" creationId="{830A36F8-48C2-4842-A87B-8CE8DF4E7FD2}"/>
          </ac:spMkLst>
        </pc:spChg>
        <pc:spChg chg="add del">
          <ac:chgData name="Srisaranya Kannan" userId="5a0f4e826fd8cec0" providerId="Windows Live" clId="Web-{CD402159-CEF7-47B2-964A-BD6E8A101B54}" dt="2023-11-01T17:13:23.994" v="648"/>
          <ac:spMkLst>
            <pc:docMk/>
            <pc:sldMk cId="2389329362" sldId="262"/>
            <ac:spMk id="15" creationId="{8F451A30-466B-4996-9BA5-CD6ABCC6D558}"/>
          </ac:spMkLst>
        </pc:spChg>
        <pc:spChg chg="add">
          <ac:chgData name="Srisaranya Kannan" userId="5a0f4e826fd8cec0" providerId="Windows Live" clId="Web-{CD402159-CEF7-47B2-964A-BD6E8A101B54}" dt="2023-11-01T17:13:23.994" v="649"/>
          <ac:spMkLst>
            <pc:docMk/>
            <pc:sldMk cId="2389329362" sldId="262"/>
            <ac:spMk id="17" creationId="{743AA782-23D1-4521-8CAD-47662984AA08}"/>
          </ac:spMkLst>
        </pc:spChg>
        <pc:spChg chg="add">
          <ac:chgData name="Srisaranya Kannan" userId="5a0f4e826fd8cec0" providerId="Windows Live" clId="Web-{CD402159-CEF7-47B2-964A-BD6E8A101B54}" dt="2023-11-01T17:13:23.994" v="649"/>
          <ac:spMkLst>
            <pc:docMk/>
            <pc:sldMk cId="2389329362" sldId="262"/>
            <ac:spMk id="18" creationId="{71877DBC-BB60-40F0-AC93-2ACDBAAE60CE}"/>
          </ac:spMkLst>
        </pc:spChg>
        <pc:picChg chg="add mod">
          <ac:chgData name="Srisaranya Kannan" userId="5a0f4e826fd8cec0" providerId="Windows Live" clId="Web-{CD402159-CEF7-47B2-964A-BD6E8A101B54}" dt="2023-11-01T17:13:23.994" v="649"/>
          <ac:picMkLst>
            <pc:docMk/>
            <pc:sldMk cId="2389329362" sldId="262"/>
            <ac:picMk id="4" creationId="{7BB5B45B-8E75-62B2-2DFC-AD4146D1C69E}"/>
          </ac:picMkLst>
        </pc:picChg>
      </pc:sldChg>
      <pc:sldChg chg="addSp modSp new mod setBg">
        <pc:chgData name="Srisaranya Kannan" userId="5a0f4e826fd8cec0" providerId="Windows Live" clId="Web-{CD402159-CEF7-47B2-964A-BD6E8A101B54}" dt="2023-11-01T17:14:25.996" v="657" actId="20577"/>
        <pc:sldMkLst>
          <pc:docMk/>
          <pc:sldMk cId="3409723157" sldId="263"/>
        </pc:sldMkLst>
        <pc:spChg chg="mod">
          <ac:chgData name="Srisaranya Kannan" userId="5a0f4e826fd8cec0" providerId="Windows Live" clId="Web-{CD402159-CEF7-47B2-964A-BD6E8A101B54}" dt="2023-11-01T17:14:00.995" v="654" actId="14100"/>
          <ac:spMkLst>
            <pc:docMk/>
            <pc:sldMk cId="3409723157" sldId="263"/>
            <ac:spMk id="2" creationId="{7099D50B-E4E4-A582-79E9-76D3AB9F5DAE}"/>
          </ac:spMkLst>
        </pc:spChg>
        <pc:spChg chg="mod">
          <ac:chgData name="Srisaranya Kannan" userId="5a0f4e826fd8cec0" providerId="Windows Live" clId="Web-{CD402159-CEF7-47B2-964A-BD6E8A101B54}" dt="2023-11-01T17:14:25.996" v="657" actId="20577"/>
          <ac:spMkLst>
            <pc:docMk/>
            <pc:sldMk cId="3409723157" sldId="263"/>
            <ac:spMk id="3" creationId="{B978200B-972F-253C-B5AF-4D40DA246E0F}"/>
          </ac:spMkLst>
        </pc:spChg>
        <pc:picChg chg="add mod">
          <ac:chgData name="Srisaranya Kannan" userId="5a0f4e826fd8cec0" providerId="Windows Live" clId="Web-{CD402159-CEF7-47B2-964A-BD6E8A101B54}" dt="2023-11-01T17:13:44.245" v="650"/>
          <ac:picMkLst>
            <pc:docMk/>
            <pc:sldMk cId="3409723157" sldId="263"/>
            <ac:picMk id="4" creationId="{5C4954E4-4191-05A0-B499-C982923F23CC}"/>
          </ac:picMkLst>
        </pc:picChg>
        <pc:cxnChg chg="add">
          <ac:chgData name="Srisaranya Kannan" userId="5a0f4e826fd8cec0" providerId="Windows Live" clId="Web-{CD402159-CEF7-47B2-964A-BD6E8A101B54}" dt="2023-11-01T17:13:44.245" v="650"/>
          <ac:cxnSpMkLst>
            <pc:docMk/>
            <pc:sldMk cId="3409723157" sldId="263"/>
            <ac:cxnSpMk id="9" creationId="{FC23E3B9-5ABF-58B3-E2B0-E9A5DAA90037}"/>
          </ac:cxnSpMkLst>
        </pc:cxnChg>
      </pc:sldChg>
      <pc:sldChg chg="addSp modSp new mod setBg">
        <pc:chgData name="Srisaranya Kannan" userId="5a0f4e826fd8cec0" providerId="Windows Live" clId="Web-{CD402159-CEF7-47B2-964A-BD6E8A101B54}" dt="2023-11-01T17:15:13.810" v="658"/>
        <pc:sldMkLst>
          <pc:docMk/>
          <pc:sldMk cId="322479558" sldId="264"/>
        </pc:sldMkLst>
        <pc:spChg chg="mod">
          <ac:chgData name="Srisaranya Kannan" userId="5a0f4e826fd8cec0" providerId="Windows Live" clId="Web-{CD402159-CEF7-47B2-964A-BD6E8A101B54}" dt="2023-11-01T17:15:13.810" v="658"/>
          <ac:spMkLst>
            <pc:docMk/>
            <pc:sldMk cId="322479558" sldId="264"/>
            <ac:spMk id="2" creationId="{C5CB7BD4-31A5-E1BF-42A1-43C7D2E58C9A}"/>
          </ac:spMkLst>
        </pc:spChg>
        <pc:spChg chg="mod">
          <ac:chgData name="Srisaranya Kannan" userId="5a0f4e826fd8cec0" providerId="Windows Live" clId="Web-{CD402159-CEF7-47B2-964A-BD6E8A101B54}" dt="2023-11-01T17:15:13.810" v="658"/>
          <ac:spMkLst>
            <pc:docMk/>
            <pc:sldMk cId="322479558" sldId="264"/>
            <ac:spMk id="3" creationId="{5CA23E65-6E02-B554-64FC-B3CE733BEF41}"/>
          </ac:spMkLst>
        </pc:spChg>
        <pc:spChg chg="add">
          <ac:chgData name="Srisaranya Kannan" userId="5a0f4e826fd8cec0" providerId="Windows Live" clId="Web-{CD402159-CEF7-47B2-964A-BD6E8A101B54}" dt="2023-11-01T17:15:13.810" v="658"/>
          <ac:spMkLst>
            <pc:docMk/>
            <pc:sldMk cId="322479558" sldId="264"/>
            <ac:spMk id="8" creationId="{100EDD19-6802-4EC3-95CE-CFFAB042CFD6}"/>
          </ac:spMkLst>
        </pc:spChg>
        <pc:spChg chg="add">
          <ac:chgData name="Srisaranya Kannan" userId="5a0f4e826fd8cec0" providerId="Windows Live" clId="Web-{CD402159-CEF7-47B2-964A-BD6E8A101B54}" dt="2023-11-01T17:15:13.810" v="658"/>
          <ac:spMkLst>
            <pc:docMk/>
            <pc:sldMk cId="322479558" sldId="264"/>
            <ac:spMk id="10" creationId="{DB17E863-922E-4C26-BD64-E8FD41D28661}"/>
          </ac:spMkLst>
        </pc:spChg>
      </pc:sldChg>
      <pc:sldChg chg="addSp delSp modSp new">
        <pc:chgData name="Srisaranya Kannan" userId="5a0f4e826fd8cec0" providerId="Windows Live" clId="Web-{CD402159-CEF7-47B2-964A-BD6E8A101B54}" dt="2023-11-01T16:49:59.478" v="380" actId="14100"/>
        <pc:sldMkLst>
          <pc:docMk/>
          <pc:sldMk cId="977636069" sldId="265"/>
        </pc:sldMkLst>
        <pc:spChg chg="mod">
          <ac:chgData name="Srisaranya Kannan" userId="5a0f4e826fd8cec0" providerId="Windows Live" clId="Web-{CD402159-CEF7-47B2-964A-BD6E8A101B54}" dt="2023-11-01T16:49:28.086" v="378" actId="20577"/>
          <ac:spMkLst>
            <pc:docMk/>
            <pc:sldMk cId="977636069" sldId="265"/>
            <ac:spMk id="2" creationId="{30578664-3F66-8187-089B-1E68F415A961}"/>
          </ac:spMkLst>
        </pc:spChg>
        <pc:spChg chg="del">
          <ac:chgData name="Srisaranya Kannan" userId="5a0f4e826fd8cec0" providerId="Windows Live" clId="Web-{CD402159-CEF7-47B2-964A-BD6E8A101B54}" dt="2023-11-01T16:49:53.899" v="379"/>
          <ac:spMkLst>
            <pc:docMk/>
            <pc:sldMk cId="977636069" sldId="265"/>
            <ac:spMk id="3" creationId="{83091F6B-4BA3-6F0A-73BF-8D52B8B6D836}"/>
          </ac:spMkLst>
        </pc:spChg>
        <pc:picChg chg="add mod ord">
          <ac:chgData name="Srisaranya Kannan" userId="5a0f4e826fd8cec0" providerId="Windows Live" clId="Web-{CD402159-CEF7-47B2-964A-BD6E8A101B54}" dt="2023-11-01T16:49:59.478" v="380" actId="14100"/>
          <ac:picMkLst>
            <pc:docMk/>
            <pc:sldMk cId="977636069" sldId="265"/>
            <ac:picMk id="4" creationId="{BE098921-74B8-D335-FE51-61E9B9D0CD69}"/>
          </ac:picMkLst>
        </pc:picChg>
      </pc:sldChg>
      <pc:sldChg chg="addSp modSp new mod setBg">
        <pc:chgData name="Srisaranya Kannan" userId="5a0f4e826fd8cec0" providerId="Windows Live" clId="Web-{CD402159-CEF7-47B2-964A-BD6E8A101B54}" dt="2023-11-01T17:15:22.514" v="659"/>
        <pc:sldMkLst>
          <pc:docMk/>
          <pc:sldMk cId="2808806031" sldId="266"/>
        </pc:sldMkLst>
        <pc:spChg chg="mod">
          <ac:chgData name="Srisaranya Kannan" userId="5a0f4e826fd8cec0" providerId="Windows Live" clId="Web-{CD402159-CEF7-47B2-964A-BD6E8A101B54}" dt="2023-11-01T17:15:22.514" v="659"/>
          <ac:spMkLst>
            <pc:docMk/>
            <pc:sldMk cId="2808806031" sldId="266"/>
            <ac:spMk id="2" creationId="{97471671-C969-5157-7BEB-3EC81ABC5519}"/>
          </ac:spMkLst>
        </pc:spChg>
        <pc:spChg chg="mod">
          <ac:chgData name="Srisaranya Kannan" userId="5a0f4e826fd8cec0" providerId="Windows Live" clId="Web-{CD402159-CEF7-47B2-964A-BD6E8A101B54}" dt="2023-11-01T17:15:22.514" v="659"/>
          <ac:spMkLst>
            <pc:docMk/>
            <pc:sldMk cId="2808806031" sldId="266"/>
            <ac:spMk id="3" creationId="{9BDFE4F2-1498-C3E4-1C93-1DFC44C86A30}"/>
          </ac:spMkLst>
        </pc:spChg>
        <pc:spChg chg="add">
          <ac:chgData name="Srisaranya Kannan" userId="5a0f4e826fd8cec0" providerId="Windows Live" clId="Web-{CD402159-CEF7-47B2-964A-BD6E8A101B54}" dt="2023-11-01T17:15:22.514" v="659"/>
          <ac:spMkLst>
            <pc:docMk/>
            <pc:sldMk cId="2808806031" sldId="266"/>
            <ac:spMk id="8" creationId="{100EDD19-6802-4EC3-95CE-CFFAB042CFD6}"/>
          </ac:spMkLst>
        </pc:spChg>
        <pc:spChg chg="add">
          <ac:chgData name="Srisaranya Kannan" userId="5a0f4e826fd8cec0" providerId="Windows Live" clId="Web-{CD402159-CEF7-47B2-964A-BD6E8A101B54}" dt="2023-11-01T17:15:22.514" v="659"/>
          <ac:spMkLst>
            <pc:docMk/>
            <pc:sldMk cId="2808806031" sldId="266"/>
            <ac:spMk id="10" creationId="{DB17E863-922E-4C26-BD64-E8FD41D28661}"/>
          </ac:spMkLst>
        </pc:spChg>
      </pc:sldChg>
      <pc:sldChg chg="addSp modSp new mod setBg">
        <pc:chgData name="Srisaranya Kannan" userId="5a0f4e826fd8cec0" providerId="Windows Live" clId="Web-{CD402159-CEF7-47B2-964A-BD6E8A101B54}" dt="2023-11-01T17:15:30.654" v="660"/>
        <pc:sldMkLst>
          <pc:docMk/>
          <pc:sldMk cId="736484619" sldId="267"/>
        </pc:sldMkLst>
        <pc:spChg chg="mod">
          <ac:chgData name="Srisaranya Kannan" userId="5a0f4e826fd8cec0" providerId="Windows Live" clId="Web-{CD402159-CEF7-47B2-964A-BD6E8A101B54}" dt="2023-11-01T17:15:30.654" v="660"/>
          <ac:spMkLst>
            <pc:docMk/>
            <pc:sldMk cId="736484619" sldId="267"/>
            <ac:spMk id="2" creationId="{30C8651B-148E-4B6D-923F-F302CFA0EB51}"/>
          </ac:spMkLst>
        </pc:spChg>
        <pc:spChg chg="mod">
          <ac:chgData name="Srisaranya Kannan" userId="5a0f4e826fd8cec0" providerId="Windows Live" clId="Web-{CD402159-CEF7-47B2-964A-BD6E8A101B54}" dt="2023-11-01T17:15:30.654" v="660"/>
          <ac:spMkLst>
            <pc:docMk/>
            <pc:sldMk cId="736484619" sldId="267"/>
            <ac:spMk id="3" creationId="{6ECD7BF2-C093-33D0-4901-140FC7A51067}"/>
          </ac:spMkLst>
        </pc:spChg>
        <pc:spChg chg="add">
          <ac:chgData name="Srisaranya Kannan" userId="5a0f4e826fd8cec0" providerId="Windows Live" clId="Web-{CD402159-CEF7-47B2-964A-BD6E8A101B54}" dt="2023-11-01T17:15:30.654" v="660"/>
          <ac:spMkLst>
            <pc:docMk/>
            <pc:sldMk cId="736484619" sldId="267"/>
            <ac:spMk id="8" creationId="{100EDD19-6802-4EC3-95CE-CFFAB042CFD6}"/>
          </ac:spMkLst>
        </pc:spChg>
        <pc:spChg chg="add">
          <ac:chgData name="Srisaranya Kannan" userId="5a0f4e826fd8cec0" providerId="Windows Live" clId="Web-{CD402159-CEF7-47B2-964A-BD6E8A101B54}" dt="2023-11-01T17:15:30.654" v="660"/>
          <ac:spMkLst>
            <pc:docMk/>
            <pc:sldMk cId="736484619" sldId="267"/>
            <ac:spMk id="10" creationId="{DB17E863-922E-4C26-BD64-E8FD41D28661}"/>
          </ac:spMkLst>
        </pc:spChg>
      </pc:sldChg>
      <pc:sldChg chg="addSp modSp new mod setBg">
        <pc:chgData name="Srisaranya Kannan" userId="5a0f4e826fd8cec0" providerId="Windows Live" clId="Web-{CD402159-CEF7-47B2-964A-BD6E8A101B54}" dt="2023-11-02T01:10:24.575" v="696" actId="20577"/>
        <pc:sldMkLst>
          <pc:docMk/>
          <pc:sldMk cId="2384150860" sldId="268"/>
        </pc:sldMkLst>
        <pc:spChg chg="mod">
          <ac:chgData name="Srisaranya Kannan" userId="5a0f4e826fd8cec0" providerId="Windows Live" clId="Web-{CD402159-CEF7-47B2-964A-BD6E8A101B54}" dt="2023-11-02T01:09:56.324" v="693"/>
          <ac:spMkLst>
            <pc:docMk/>
            <pc:sldMk cId="2384150860" sldId="268"/>
            <ac:spMk id="2" creationId="{4F45F1E7-218F-897F-5CC9-0594D17AC2D1}"/>
          </ac:spMkLst>
        </pc:spChg>
        <pc:spChg chg="mod">
          <ac:chgData name="Srisaranya Kannan" userId="5a0f4e826fd8cec0" providerId="Windows Live" clId="Web-{CD402159-CEF7-47B2-964A-BD6E8A101B54}" dt="2023-11-02T01:10:24.575" v="696" actId="20577"/>
          <ac:spMkLst>
            <pc:docMk/>
            <pc:sldMk cId="2384150860" sldId="268"/>
            <ac:spMk id="3" creationId="{C74A58F1-B5CA-1C4F-42C7-F59784DF4F96}"/>
          </ac:spMkLst>
        </pc:spChg>
        <pc:spChg chg="add">
          <ac:chgData name="Srisaranya Kannan" userId="5a0f4e826fd8cec0" providerId="Windows Live" clId="Web-{CD402159-CEF7-47B2-964A-BD6E8A101B54}" dt="2023-11-02T01:09:56.324" v="693"/>
          <ac:spMkLst>
            <pc:docMk/>
            <pc:sldMk cId="2384150860" sldId="268"/>
            <ac:spMk id="8" creationId="{100EDD19-6802-4EC3-95CE-CFFAB042CFD6}"/>
          </ac:spMkLst>
        </pc:spChg>
        <pc:spChg chg="add">
          <ac:chgData name="Srisaranya Kannan" userId="5a0f4e826fd8cec0" providerId="Windows Live" clId="Web-{CD402159-CEF7-47B2-964A-BD6E8A101B54}" dt="2023-11-02T01:09:56.324" v="693"/>
          <ac:spMkLst>
            <pc:docMk/>
            <pc:sldMk cId="2384150860" sldId="268"/>
            <ac:spMk id="10" creationId="{DB17E863-922E-4C26-BD64-E8FD41D28661}"/>
          </ac:spMkLst>
        </pc:spChg>
      </pc:sldChg>
      <pc:sldMasterChg chg="add del addSldLayout delSldLayout">
        <pc:chgData name="Srisaranya Kannan" userId="5a0f4e826fd8cec0" providerId="Windows Live" clId="Web-{CD402159-CEF7-47B2-964A-BD6E8A101B54}" dt="2023-11-01T15:58:42.811" v="123"/>
        <pc:sldMasterMkLst>
          <pc:docMk/>
          <pc:sldMasterMk cId="2460954070" sldId="2147483660"/>
        </pc:sldMasterMkLst>
        <pc:sldLayoutChg chg="add del">
          <pc:chgData name="Srisaranya Kannan" userId="5a0f4e826fd8cec0" providerId="Windows Live" clId="Web-{CD402159-CEF7-47B2-964A-BD6E8A101B54}" dt="2023-11-01T15:58:42.811" v="123"/>
          <pc:sldLayoutMkLst>
            <pc:docMk/>
            <pc:sldMasterMk cId="2460954070" sldId="2147483660"/>
            <pc:sldLayoutMk cId="2385387890" sldId="2147483661"/>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949138452" sldId="2147483662"/>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2591524520" sldId="2147483663"/>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1203092039" sldId="2147483664"/>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3733172339" sldId="2147483665"/>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3210312558" sldId="2147483666"/>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3146388984" sldId="2147483667"/>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3171841454" sldId="2147483668"/>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1718958274" sldId="2147483669"/>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2202905451" sldId="2147483670"/>
          </pc:sldLayoutMkLst>
        </pc:sldLayoutChg>
        <pc:sldLayoutChg chg="add del">
          <pc:chgData name="Srisaranya Kannan" userId="5a0f4e826fd8cec0" providerId="Windows Live" clId="Web-{CD402159-CEF7-47B2-964A-BD6E8A101B54}" dt="2023-11-01T15:58:42.811" v="123"/>
          <pc:sldLayoutMkLst>
            <pc:docMk/>
            <pc:sldMasterMk cId="2460954070" sldId="2147483660"/>
            <pc:sldLayoutMk cId="3479445657" sldId="2147483671"/>
          </pc:sldLayoutMkLst>
        </pc:sldLayoutChg>
      </pc:sldMasterChg>
      <pc:sldMasterChg chg="add del addSldLayout delSldLayout">
        <pc:chgData name="Srisaranya Kannan" userId="5a0f4e826fd8cec0" providerId="Windows Live" clId="Web-{CD402159-CEF7-47B2-964A-BD6E8A101B54}" dt="2023-11-01T15:58:42.811" v="123"/>
        <pc:sldMasterMkLst>
          <pc:docMk/>
          <pc:sldMasterMk cId="2138688313" sldId="2147483737"/>
        </pc:sldMasterMkLst>
        <pc:sldLayoutChg chg="add del">
          <pc:chgData name="Srisaranya Kannan" userId="5a0f4e826fd8cec0" providerId="Windows Live" clId="Web-{CD402159-CEF7-47B2-964A-BD6E8A101B54}" dt="2023-11-01T15:58:42.811" v="123"/>
          <pc:sldLayoutMkLst>
            <pc:docMk/>
            <pc:sldMasterMk cId="2138688313" sldId="2147483737"/>
            <pc:sldLayoutMk cId="1102283796" sldId="2147483726"/>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2055767276" sldId="2147483727"/>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2744647262" sldId="2147483728"/>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2674013021" sldId="2147483729"/>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487250548" sldId="2147483730"/>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2666754151" sldId="2147483731"/>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3055163633" sldId="2147483732"/>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3257170854" sldId="2147483733"/>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1511576614" sldId="2147483734"/>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2300176853" sldId="2147483735"/>
          </pc:sldLayoutMkLst>
        </pc:sldLayoutChg>
        <pc:sldLayoutChg chg="add del">
          <pc:chgData name="Srisaranya Kannan" userId="5a0f4e826fd8cec0" providerId="Windows Live" clId="Web-{CD402159-CEF7-47B2-964A-BD6E8A101B54}" dt="2023-11-01T15:58:42.811" v="123"/>
          <pc:sldLayoutMkLst>
            <pc:docMk/>
            <pc:sldMasterMk cId="2138688313" sldId="2147483737"/>
            <pc:sldLayoutMk cId="2093825803" sldId="2147483736"/>
          </pc:sldLayoutMkLst>
        </pc:sldLayoutChg>
      </pc:sldMasterChg>
      <pc:sldMasterChg chg="add del addSldLayout delSldLayout">
        <pc:chgData name="Srisaranya Kannan" userId="5a0f4e826fd8cec0" providerId="Windows Live" clId="Web-{CD402159-CEF7-47B2-964A-BD6E8A101B54}" dt="2023-11-01T15:58:04.653" v="76"/>
        <pc:sldMasterMkLst>
          <pc:docMk/>
          <pc:sldMasterMk cId="3170397741" sldId="2147483761"/>
        </pc:sldMasterMkLst>
        <pc:sldLayoutChg chg="add del">
          <pc:chgData name="Srisaranya Kannan" userId="5a0f4e826fd8cec0" providerId="Windows Live" clId="Web-{CD402159-CEF7-47B2-964A-BD6E8A101B54}" dt="2023-11-01T15:58:04.653" v="76"/>
          <pc:sldLayoutMkLst>
            <pc:docMk/>
            <pc:sldMasterMk cId="3170397741" sldId="2147483761"/>
            <pc:sldLayoutMk cId="4138487350" sldId="2147483750"/>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1461349583" sldId="2147483751"/>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2655980411" sldId="2147483752"/>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4185249041" sldId="2147483753"/>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1927220397" sldId="2147483754"/>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80401150" sldId="2147483755"/>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1024505316" sldId="2147483756"/>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3929597424" sldId="2147483757"/>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1192911419" sldId="2147483758"/>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1621980974" sldId="2147483759"/>
          </pc:sldLayoutMkLst>
        </pc:sldLayoutChg>
        <pc:sldLayoutChg chg="add del">
          <pc:chgData name="Srisaranya Kannan" userId="5a0f4e826fd8cec0" providerId="Windows Live" clId="Web-{CD402159-CEF7-47B2-964A-BD6E8A101B54}" dt="2023-11-01T15:58:04.653" v="76"/>
          <pc:sldLayoutMkLst>
            <pc:docMk/>
            <pc:sldMasterMk cId="3170397741" sldId="2147483761"/>
            <pc:sldLayoutMk cId="838109749" sldId="2147483760"/>
          </pc:sldLayoutMkLst>
        </pc:sldLayoutChg>
      </pc:sldMasterChg>
    </pc:docChg>
  </pc:docChgLst>
  <pc:docChgLst>
    <pc:chgData name="Srisaranya Kannan" userId="5a0f4e826fd8cec0" providerId="Windows Live" clId="Web-{97ACB184-58F1-48C5-8BB5-DD1E68142D02}"/>
    <pc:docChg chg="addSld modSld">
      <pc:chgData name="Srisaranya Kannan" userId="5a0f4e826fd8cec0" providerId="Windows Live" clId="Web-{97ACB184-58F1-48C5-8BB5-DD1E68142D02}" dt="2023-11-02T16:45:08.185" v="40" actId="20577"/>
      <pc:docMkLst>
        <pc:docMk/>
      </pc:docMkLst>
      <pc:sldChg chg="addSp delSp modSp add replId">
        <pc:chgData name="Srisaranya Kannan" userId="5a0f4e826fd8cec0" providerId="Windows Live" clId="Web-{97ACB184-58F1-48C5-8BB5-DD1E68142D02}" dt="2023-11-02T16:45:08.185" v="40" actId="20577"/>
        <pc:sldMkLst>
          <pc:docMk/>
          <pc:sldMk cId="1698771572" sldId="269"/>
        </pc:sldMkLst>
        <pc:spChg chg="mod">
          <ac:chgData name="Srisaranya Kannan" userId="5a0f4e826fd8cec0" providerId="Windows Live" clId="Web-{97ACB184-58F1-48C5-8BB5-DD1E68142D02}" dt="2023-11-02T16:45:08.185" v="40" actId="20577"/>
          <ac:spMkLst>
            <pc:docMk/>
            <pc:sldMk cId="1698771572" sldId="269"/>
            <ac:spMk id="3" creationId="{6ECD7BF2-C093-33D0-4901-140FC7A51067}"/>
          </ac:spMkLst>
        </pc:spChg>
        <pc:spChg chg="del">
          <ac:chgData name="Srisaranya Kannan" userId="5a0f4e826fd8cec0" providerId="Windows Live" clId="Web-{97ACB184-58F1-48C5-8BB5-DD1E68142D02}" dt="2023-11-02T16:40:23.439" v="9"/>
          <ac:spMkLst>
            <pc:docMk/>
            <pc:sldMk cId="1698771572" sldId="269"/>
            <ac:spMk id="8" creationId="{100EDD19-6802-4EC3-95CE-CFFAB042CFD6}"/>
          </ac:spMkLst>
        </pc:spChg>
        <pc:spChg chg="del">
          <ac:chgData name="Srisaranya Kannan" userId="5a0f4e826fd8cec0" providerId="Windows Live" clId="Web-{97ACB184-58F1-48C5-8BB5-DD1E68142D02}" dt="2023-11-02T16:40:23.439" v="9"/>
          <ac:spMkLst>
            <pc:docMk/>
            <pc:sldMk cId="1698771572" sldId="269"/>
            <ac:spMk id="10" creationId="{DB17E863-922E-4C26-BD64-E8FD41D28661}"/>
          </ac:spMkLst>
        </pc:spChg>
        <pc:spChg chg="add">
          <ac:chgData name="Srisaranya Kannan" userId="5a0f4e826fd8cec0" providerId="Windows Live" clId="Web-{97ACB184-58F1-48C5-8BB5-DD1E68142D02}" dt="2023-11-02T16:40:23.439" v="9"/>
          <ac:spMkLst>
            <pc:docMk/>
            <pc:sldMk cId="1698771572" sldId="269"/>
            <ac:spMk id="15" creationId="{100EDD19-6802-4EC3-95CE-CFFAB042CFD6}"/>
          </ac:spMkLst>
        </pc:spChg>
        <pc:spChg chg="add">
          <ac:chgData name="Srisaranya Kannan" userId="5a0f4e826fd8cec0" providerId="Windows Live" clId="Web-{97ACB184-58F1-48C5-8BB5-DD1E68142D02}" dt="2023-11-02T16:40:23.439" v="9"/>
          <ac:spMkLst>
            <pc:docMk/>
            <pc:sldMk cId="1698771572" sldId="269"/>
            <ac:spMk id="17" creationId="{DB17E863-922E-4C26-BD64-E8FD41D28661}"/>
          </ac:spMkLst>
        </pc:spChg>
      </pc:sldChg>
      <pc:sldChg chg="modSp add replId">
        <pc:chgData name="Srisaranya Kannan" userId="5a0f4e826fd8cec0" providerId="Windows Live" clId="Web-{97ACB184-58F1-48C5-8BB5-DD1E68142D02}" dt="2023-11-02T16:44:36.121" v="36" actId="20577"/>
        <pc:sldMkLst>
          <pc:docMk/>
          <pc:sldMk cId="463182723" sldId="270"/>
        </pc:sldMkLst>
        <pc:spChg chg="mod">
          <ac:chgData name="Srisaranya Kannan" userId="5a0f4e826fd8cec0" providerId="Windows Live" clId="Web-{97ACB184-58F1-48C5-8BB5-DD1E68142D02}" dt="2023-11-02T16:43:09.961" v="21" actId="20577"/>
          <ac:spMkLst>
            <pc:docMk/>
            <pc:sldMk cId="463182723" sldId="270"/>
            <ac:spMk id="2" creationId="{30C8651B-148E-4B6D-923F-F302CFA0EB51}"/>
          </ac:spMkLst>
        </pc:spChg>
        <pc:spChg chg="mod">
          <ac:chgData name="Srisaranya Kannan" userId="5a0f4e826fd8cec0" providerId="Windows Live" clId="Web-{97ACB184-58F1-48C5-8BB5-DD1E68142D02}" dt="2023-11-02T16:44:36.121" v="36" actId="20577"/>
          <ac:spMkLst>
            <pc:docMk/>
            <pc:sldMk cId="463182723" sldId="270"/>
            <ac:spMk id="3" creationId="{6ECD7BF2-C093-33D0-4901-140FC7A5106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ppliedmaterials.com/us/en/glossary.html#epitax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Triangle 3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85241" y="1008993"/>
            <a:ext cx="9231410" cy="3542045"/>
          </a:xfrm>
        </p:spPr>
        <p:txBody>
          <a:bodyPr anchor="b">
            <a:normAutofit/>
          </a:bodyPr>
          <a:lstStyle/>
          <a:p>
            <a:pPr algn="l"/>
            <a:r>
              <a:rPr lang="en-US" sz="7200">
                <a:latin typeface="Bookman Old Style"/>
                <a:cs typeface="Calibri Light"/>
              </a:rPr>
              <a:t>MANUFACTURING OF IC'S</a:t>
            </a:r>
            <a:endParaRPr lang="en-US" sz="7200">
              <a:latin typeface="Bookman Old Style"/>
            </a:endParaRPr>
          </a:p>
        </p:txBody>
      </p:sp>
      <p:sp>
        <p:nvSpPr>
          <p:cNvPr id="3" name="Subtitle 2"/>
          <p:cNvSpPr>
            <a:spLocks noGrp="1"/>
          </p:cNvSpPr>
          <p:nvPr>
            <p:ph type="subTitle" idx="1"/>
          </p:nvPr>
        </p:nvSpPr>
        <p:spPr>
          <a:xfrm>
            <a:off x="1285241" y="4582814"/>
            <a:ext cx="7132335" cy="1312657"/>
          </a:xfrm>
        </p:spPr>
        <p:txBody>
          <a:bodyPr anchor="t">
            <a:normAutofit/>
          </a:bodyPr>
          <a:lstStyle/>
          <a:p>
            <a:pPr algn="l"/>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B7BD4-31A5-E1BF-42A1-43C7D2E58C9A}"/>
              </a:ext>
            </a:extLst>
          </p:cNvPr>
          <p:cNvSpPr>
            <a:spLocks noGrp="1"/>
          </p:cNvSpPr>
          <p:nvPr>
            <p:ph type="title"/>
          </p:nvPr>
        </p:nvSpPr>
        <p:spPr>
          <a:xfrm>
            <a:off x="838200" y="365125"/>
            <a:ext cx="10515600" cy="1325563"/>
          </a:xfrm>
        </p:spPr>
        <p:txBody>
          <a:bodyPr>
            <a:normAutofit/>
          </a:bodyPr>
          <a:lstStyle/>
          <a:p>
            <a:r>
              <a:rPr lang="en-US" sz="5400">
                <a:cs typeface="Calibri Light"/>
              </a:rPr>
              <a:t>BONDING AND PACKAGING:</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CA23E65-6E02-B554-64FC-B3CE733BEF41}"/>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Bonding and packaging of ICs is a crucial step in the fabrication process. After the wafer has been processed and the final metallization pattern defined, it is placed in a holder under a microscope and is aligned for testing by a multiple-point probe. The probe contacts the various pads on an individual circuit and a series of tests are made of the electrical properties of the device. </a:t>
            </a:r>
            <a:r>
              <a:rPr lang="en-US" sz="2200" u="sng">
                <a:ea typeface="+mn-lt"/>
                <a:cs typeface="+mn-lt"/>
              </a:rPr>
              <a:t>The v</a:t>
            </a:r>
            <a:r>
              <a:rPr lang="en-US" sz="2200">
                <a:ea typeface="+mn-lt"/>
                <a:cs typeface="+mn-lt"/>
              </a:rPr>
              <a:t>arious tests are conducted automatically in a very short time ranging from a few milliseconds for a simple circuit to 30 seconds or more for a complex chip. After the testing process, information from tests on each circuit can be printed out to facilitate analysis of the rejected ones or to evaluate the fabrication process for possible modification.</a:t>
            </a:r>
            <a:endParaRPr lang="en-US" sz="2200" baseline="30000">
              <a:cs typeface="Calibri"/>
            </a:endParaRPr>
          </a:p>
        </p:txBody>
      </p:sp>
    </p:spTree>
    <p:extLst>
      <p:ext uri="{BB962C8B-B14F-4D97-AF65-F5344CB8AC3E}">
        <p14:creationId xmlns:p14="http://schemas.microsoft.com/office/powerpoint/2010/main" val="322479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471671-C969-5157-7BEB-3EC81ABC5519}"/>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DFE4F2-1498-C3E4-1C93-1DFC44C86A30}"/>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Once the chip is tested, it is mounted on a substrate using die bonding. Heat and a slight scrubbing motion are applied to form an alloyed bond holding the chip firmly to the substrate. Interconnecting wires are attached from the various contact pads on the IC to the posts on the lead frame, a process termed wire bonding.</a:t>
            </a:r>
          </a:p>
          <a:p>
            <a:r>
              <a:rPr lang="en-US" sz="2200">
                <a:cs typeface="Calibri"/>
              </a:rPr>
              <a:t>PACKAGING:</a:t>
            </a:r>
          </a:p>
          <a:p>
            <a:r>
              <a:rPr lang="en-US" sz="2200">
                <a:cs typeface="Calibri"/>
              </a:rPr>
              <a:t>      </a:t>
            </a:r>
            <a:r>
              <a:rPr lang="en-US" sz="2200">
                <a:ea typeface="+mn-lt"/>
                <a:cs typeface="+mn-lt"/>
              </a:rPr>
              <a:t>Packaging is the last stage of the IC fabrication process. The finished silicon wafer or chips of various sizes with number of small components are tested electrically to recheck their working.</a:t>
            </a:r>
            <a:endParaRPr lang="en-US" sz="2200">
              <a:cs typeface="Calibri"/>
            </a:endParaRPr>
          </a:p>
        </p:txBody>
      </p:sp>
    </p:spTree>
    <p:extLst>
      <p:ext uri="{BB962C8B-B14F-4D97-AF65-F5344CB8AC3E}">
        <p14:creationId xmlns:p14="http://schemas.microsoft.com/office/powerpoint/2010/main" val="2808806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8651B-148E-4B6D-923F-F302CFA0EB51}"/>
              </a:ext>
            </a:extLst>
          </p:cNvPr>
          <p:cNvSpPr>
            <a:spLocks noGrp="1"/>
          </p:cNvSpPr>
          <p:nvPr>
            <p:ph type="title"/>
          </p:nvPr>
        </p:nvSpPr>
        <p:spPr>
          <a:xfrm>
            <a:off x="838200" y="365125"/>
            <a:ext cx="10515600" cy="1325563"/>
          </a:xfrm>
        </p:spPr>
        <p:txBody>
          <a:bodyPr>
            <a:normAutofit/>
          </a:bodyPr>
          <a:lstStyle/>
          <a:p>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CD7BF2-C093-33D0-4901-140FC7A51067}"/>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Packaging also assembles the ICs with other devices. IC is a component of a device. The external connections with the IC are packed together to form a device. We can also say that packaging is a connection between the manufacturing and end use of a device. It makes a product suitable for its end use.</a:t>
            </a:r>
            <a:endParaRPr lang="en-US" sz="2200">
              <a:cs typeface="Calibri" panose="020F0502020204030204"/>
            </a:endParaRPr>
          </a:p>
          <a:p>
            <a:r>
              <a:rPr lang="en-US" sz="2200">
                <a:ea typeface="+mn-lt"/>
                <a:cs typeface="+mn-lt"/>
              </a:rPr>
              <a:t>The individual chip cannot be directly handled because it is very small and brittle. Hence it is soldered to a gold plated header through which leads have already been connected.</a:t>
            </a:r>
          </a:p>
          <a:p>
            <a:r>
              <a:rPr lang="en-US" sz="2200">
                <a:ea typeface="+mn-lt"/>
                <a:cs typeface="+mn-lt"/>
              </a:rPr>
              <a:t>The package is finally sealed with epoxy or plastic to prevent it from atmospheric dust. It is performed under vacuum or an inert atmosphere, which prevents the material from oxygen that may get trap in the packaging.</a:t>
            </a:r>
            <a:endParaRPr lang="en-US" sz="2200">
              <a:cs typeface="Calibri" panose="020F0502020204030204"/>
            </a:endParaRPr>
          </a:p>
        </p:txBody>
      </p:sp>
    </p:spTree>
    <p:extLst>
      <p:ext uri="{BB962C8B-B14F-4D97-AF65-F5344CB8AC3E}">
        <p14:creationId xmlns:p14="http://schemas.microsoft.com/office/powerpoint/2010/main" val="73648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8651B-148E-4B6D-923F-F302CFA0EB51}"/>
              </a:ext>
            </a:extLst>
          </p:cNvPr>
          <p:cNvSpPr>
            <a:spLocks noGrp="1"/>
          </p:cNvSpPr>
          <p:nvPr>
            <p:ph type="title"/>
          </p:nvPr>
        </p:nvSpPr>
        <p:spPr>
          <a:xfrm>
            <a:off x="838200" y="365125"/>
            <a:ext cx="10515600" cy="1325563"/>
          </a:xfrm>
        </p:spPr>
        <p:txBody>
          <a:bodyPr>
            <a:normAutofit/>
          </a:bodyPr>
          <a:lstStyle/>
          <a:p>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CD7BF2-C093-33D0-4901-140FC7A51067}"/>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000" dirty="0">
                <a:ea typeface="+mn-lt"/>
                <a:cs typeface="+mn-lt"/>
              </a:rPr>
              <a:t>Integrated circuits (ICs) are complex semiconductor devices that contain various electronic components, including resistors, capacitors, and diodes, all formed on a single silicon substrate. Here's a brief overview of how these components are typically formed in ICs:</a:t>
            </a:r>
            <a:endParaRPr lang="en-US" sz="2000" dirty="0">
              <a:ea typeface="Calibri"/>
              <a:cs typeface="Calibri" panose="020F0502020204030204"/>
            </a:endParaRPr>
          </a:p>
          <a:p>
            <a:endParaRPr lang="en-US" sz="2000"/>
          </a:p>
          <a:p>
            <a:r>
              <a:rPr lang="en-US" sz="2000" b="1" dirty="0">
                <a:ea typeface="+mn-lt"/>
                <a:cs typeface="+mn-lt"/>
              </a:rPr>
              <a:t>Resistors:</a:t>
            </a:r>
            <a:endParaRPr lang="en-US" sz="2000" b="1" dirty="0"/>
          </a:p>
          <a:p>
            <a:r>
              <a:rPr lang="en-US" sz="2000" dirty="0">
                <a:ea typeface="+mn-lt"/>
                <a:cs typeface="+mn-lt"/>
              </a:rPr>
              <a:t>Passive resistors in ICs are often made using a thin film or thick film technology. Thin film resistors are created by depositing a thin layer of resistive material (usually nichrome or tantalum nitride) onto the silicon wafer and then patterning it using photolithography. Thick film resistors are created by screen-printing a resistive paste onto the wafer.</a:t>
            </a:r>
            <a:endParaRPr lang="en-US" sz="2000" dirty="0"/>
          </a:p>
          <a:p>
            <a:r>
              <a:rPr lang="en-US" sz="2000" dirty="0">
                <a:ea typeface="+mn-lt"/>
                <a:cs typeface="+mn-lt"/>
              </a:rPr>
              <a:t>The resistive material's thickness and length determine the resistance value. By controlling the deposition process, different resistance values can be achieved.</a:t>
            </a:r>
            <a:endParaRPr lang="en-US" sz="2000" dirty="0"/>
          </a:p>
        </p:txBody>
      </p:sp>
    </p:spTree>
    <p:extLst>
      <p:ext uri="{BB962C8B-B14F-4D97-AF65-F5344CB8AC3E}">
        <p14:creationId xmlns:p14="http://schemas.microsoft.com/office/powerpoint/2010/main" val="169877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8651B-148E-4B6D-923F-F302CFA0EB51}"/>
              </a:ext>
            </a:extLst>
          </p:cNvPr>
          <p:cNvSpPr>
            <a:spLocks noGrp="1"/>
          </p:cNvSpPr>
          <p:nvPr>
            <p:ph type="title"/>
          </p:nvPr>
        </p:nvSpPr>
        <p:spPr>
          <a:xfrm>
            <a:off x="838200" y="365125"/>
            <a:ext cx="10515600" cy="76384"/>
          </a:xfrm>
        </p:spPr>
        <p:txBody>
          <a:bodyPr>
            <a:normAutofit fontScale="90000"/>
          </a:bodyPr>
          <a:lstStyle/>
          <a:p>
            <a:r>
              <a:rPr lang="en-US" sz="800" dirty="0">
                <a:ea typeface="Calibri Light"/>
                <a:cs typeface="Calibri Light"/>
              </a:rPr>
              <a:t>1</a:t>
            </a:r>
            <a:endParaRPr lang="en-US" sz="5400" dirty="0">
              <a:ea typeface="Calibri Light"/>
              <a:cs typeface="Calibri Light"/>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ECD7BF2-C093-33D0-4901-140FC7A51067}"/>
              </a:ext>
            </a:extLst>
          </p:cNvPr>
          <p:cNvSpPr>
            <a:spLocks noGrp="1"/>
          </p:cNvSpPr>
          <p:nvPr>
            <p:ph idx="1"/>
          </p:nvPr>
        </p:nvSpPr>
        <p:spPr>
          <a:xfrm>
            <a:off x="838200" y="1067449"/>
            <a:ext cx="10515600" cy="5113895"/>
          </a:xfrm>
        </p:spPr>
        <p:txBody>
          <a:bodyPr vert="horz" lIns="91440" tIns="45720" rIns="91440" bIns="45720" rtlCol="0" anchor="t">
            <a:noAutofit/>
          </a:bodyPr>
          <a:lstStyle/>
          <a:p>
            <a:r>
              <a:rPr lang="en-US" sz="2000" b="1" dirty="0">
                <a:ea typeface="+mn-lt"/>
                <a:cs typeface="+mn-lt"/>
              </a:rPr>
              <a:t>Capacitors</a:t>
            </a:r>
            <a:r>
              <a:rPr lang="en-US" sz="2000" dirty="0">
                <a:ea typeface="+mn-lt"/>
                <a:cs typeface="+mn-lt"/>
              </a:rPr>
              <a:t> in ICs are typically formed as metal-insulator-metal (MIM) capacitors. An insulating material (usually silicon dioxide or silicon nitride) is sandwiched between two metal plates.</a:t>
            </a:r>
            <a:endParaRPr lang="en-US" sz="2000" dirty="0">
              <a:ea typeface="Calibri"/>
              <a:cs typeface="Calibri"/>
            </a:endParaRPr>
          </a:p>
          <a:p>
            <a:r>
              <a:rPr lang="en-US" sz="2000" dirty="0">
                <a:ea typeface="+mn-lt"/>
                <a:cs typeface="+mn-lt"/>
              </a:rPr>
              <a:t>The capacitance value is determined by the area of the plates, the dielectric material's permittivity, and the thickness of the insulator. Photolithography and etching processes are used to define the capacitor's dimensions.</a:t>
            </a:r>
            <a:endParaRPr lang="en-US" sz="2000" dirty="0">
              <a:ea typeface="Calibri"/>
              <a:cs typeface="Calibri"/>
            </a:endParaRPr>
          </a:p>
          <a:p>
            <a:r>
              <a:rPr lang="en-US" sz="2000" b="1" dirty="0">
                <a:ea typeface="+mn-lt"/>
                <a:cs typeface="+mn-lt"/>
              </a:rPr>
              <a:t>Diodes </a:t>
            </a:r>
            <a:r>
              <a:rPr lang="en-US" sz="2000" dirty="0">
                <a:ea typeface="+mn-lt"/>
                <a:cs typeface="+mn-lt"/>
              </a:rPr>
              <a:t>in ICs are often created using </a:t>
            </a:r>
            <a:r>
              <a:rPr lang="en-US" sz="2000" dirty="0" err="1">
                <a:ea typeface="+mn-lt"/>
                <a:cs typeface="+mn-lt"/>
              </a:rPr>
              <a:t>pn</a:t>
            </a:r>
            <a:r>
              <a:rPr lang="en-US" sz="2000" dirty="0">
                <a:ea typeface="+mn-lt"/>
                <a:cs typeface="+mn-lt"/>
              </a:rPr>
              <a:t> junctions, similar to discrete diodes. This involves the diffusion or ion implantation of specific dopants into the silicon substrate to create the desired semiconductor junction.</a:t>
            </a:r>
            <a:endParaRPr lang="en-US" sz="2000" dirty="0">
              <a:ea typeface="Calibri"/>
              <a:cs typeface="Calibri"/>
            </a:endParaRPr>
          </a:p>
          <a:p>
            <a:r>
              <a:rPr lang="en-US" sz="2000" dirty="0">
                <a:ea typeface="+mn-lt"/>
                <a:cs typeface="+mn-lt"/>
              </a:rPr>
              <a:t>The type of diode (e.g., Schottky diode, p-n junction diode) and its characteristics are determined by the doping profiles and the physical structure of the diode.</a:t>
            </a:r>
            <a:endParaRPr lang="en-US" sz="2000" dirty="0">
              <a:ea typeface="Calibri"/>
              <a:cs typeface="Calibri"/>
            </a:endParaRPr>
          </a:p>
          <a:p>
            <a:r>
              <a:rPr lang="en-US" sz="2000" dirty="0">
                <a:ea typeface="+mn-lt"/>
                <a:cs typeface="+mn-lt"/>
              </a:rPr>
              <a:t>These processes are integrated into the overall semiconductor fabrication process used to create ICs. The precise techniques and materials may vary depending on the IC's technology node and design requirements. The use of advanced lithography and fabrication techniques allows for the miniaturization of these components in modern ICs, enabling the creation of highly compact and powerful electronic devices.</a:t>
            </a:r>
            <a:endParaRPr lang="en-US" sz="2000" dirty="0">
              <a:ea typeface="Calibri"/>
              <a:cs typeface="Calibri"/>
            </a:endParaRPr>
          </a:p>
        </p:txBody>
      </p:sp>
    </p:spTree>
    <p:extLst>
      <p:ext uri="{BB962C8B-B14F-4D97-AF65-F5344CB8AC3E}">
        <p14:creationId xmlns:p14="http://schemas.microsoft.com/office/powerpoint/2010/main" val="46318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5F1E7-218F-897F-5CC9-0594D17AC2D1}"/>
              </a:ext>
            </a:extLst>
          </p:cNvPr>
          <p:cNvSpPr>
            <a:spLocks noGrp="1"/>
          </p:cNvSpPr>
          <p:nvPr>
            <p:ph type="title"/>
          </p:nvPr>
        </p:nvSpPr>
        <p:spPr>
          <a:xfrm>
            <a:off x="838200" y="365125"/>
            <a:ext cx="10515600" cy="1325563"/>
          </a:xfrm>
        </p:spPr>
        <p:txBody>
          <a:bodyPr>
            <a:normAutofit/>
          </a:bodyPr>
          <a:lstStyle/>
          <a:p>
            <a:r>
              <a:rPr lang="en-US" sz="5400">
                <a:ea typeface="Calibri Light"/>
                <a:cs typeface="Calibri Light"/>
              </a:rPr>
              <a:t>APPLICATIONS OF IC'S: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4A58F1-B5CA-1C4F-42C7-F59784DF4F96}"/>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dirty="0">
                <a:ea typeface="+mn-lt"/>
                <a:cs typeface="+mn-lt"/>
              </a:rPr>
              <a:t>Integrated circuits (ICs) are used in a wide range of applications. </a:t>
            </a:r>
          </a:p>
          <a:p>
            <a:r>
              <a:rPr lang="en-US" dirty="0">
                <a:ea typeface="+mn-lt"/>
                <a:cs typeface="+mn-lt"/>
              </a:rPr>
              <a:t>They are used in devices such as </a:t>
            </a:r>
            <a:r>
              <a:rPr lang="en-US">
                <a:ea typeface="+mn-lt"/>
                <a:cs typeface="+mn-lt"/>
              </a:rPr>
              <a:t>wristwatches ,computers</a:t>
            </a:r>
            <a:r>
              <a:rPr lang="en-US" dirty="0">
                <a:ea typeface="+mn-lt"/>
                <a:cs typeface="+mn-lt"/>
              </a:rPr>
              <a:t>, televisions, juice makers, radar, audio amplifiers, microwave amplifiers, small signal amplifiers, radiofrequency decoders and encoders, voltage regulators, timers, clock chips, calculators, flip-flops and many more. </a:t>
            </a:r>
          </a:p>
          <a:p>
            <a:r>
              <a:rPr lang="en-US" dirty="0">
                <a:ea typeface="+mn-lt"/>
                <a:cs typeface="+mn-lt"/>
              </a:rPr>
              <a:t>ICs are the key to all electronics and have revolutionized the electronics industry by making it possible to create smaller and more powerful devices.</a:t>
            </a:r>
          </a:p>
        </p:txBody>
      </p:sp>
    </p:spTree>
    <p:extLst>
      <p:ext uri="{BB962C8B-B14F-4D97-AF65-F5344CB8AC3E}">
        <p14:creationId xmlns:p14="http://schemas.microsoft.com/office/powerpoint/2010/main" val="2384150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different types of processes&#10;&#10;Description automatically generated">
            <a:extLst>
              <a:ext uri="{FF2B5EF4-FFF2-40B4-BE49-F238E27FC236}">
                <a16:creationId xmlns:a16="http://schemas.microsoft.com/office/drawing/2014/main" id="{DD675465-8E01-7C0A-7337-4B6C36D2917E}"/>
              </a:ext>
            </a:extLst>
          </p:cNvPr>
          <p:cNvPicPr>
            <a:picLocks noChangeAspect="1"/>
          </p:cNvPicPr>
          <p:nvPr/>
        </p:nvPicPr>
        <p:blipFill rotWithShape="1">
          <a:blip r:embed="rId2"/>
          <a:srcRect l="5208" r="4984" b="1"/>
          <a:stretch/>
        </p:blipFill>
        <p:spPr>
          <a:xfrm>
            <a:off x="621675" y="623275"/>
            <a:ext cx="5474323" cy="5607882"/>
          </a:xfrm>
          <a:prstGeom prst="rect">
            <a:avLst/>
          </a:prstGeom>
        </p:spPr>
      </p:pic>
      <p:sp>
        <p:nvSpPr>
          <p:cNvPr id="22" name="Right Triangle 2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19CF7-F79F-8754-BEB7-DD351185A0DC}"/>
              </a:ext>
            </a:extLst>
          </p:cNvPr>
          <p:cNvSpPr>
            <a:spLocks noGrp="1"/>
          </p:cNvSpPr>
          <p:nvPr>
            <p:ph type="title"/>
          </p:nvPr>
        </p:nvSpPr>
        <p:spPr>
          <a:xfrm>
            <a:off x="6889833" y="1188637"/>
            <a:ext cx="4218138" cy="1597228"/>
          </a:xfrm>
        </p:spPr>
        <p:txBody>
          <a:bodyPr vert="horz" lIns="91440" tIns="45720" rIns="91440" bIns="45720" rtlCol="0">
            <a:normAutofit/>
          </a:bodyPr>
          <a:lstStyle/>
          <a:p>
            <a:r>
              <a:rPr lang="en-US" sz="5400" kern="1200">
                <a:latin typeface="+mj-lt"/>
                <a:ea typeface="+mj-ea"/>
                <a:cs typeface="+mj-cs"/>
              </a:rPr>
              <a:t>IC Fabrication Process:</a:t>
            </a:r>
          </a:p>
          <a:p>
            <a:endParaRPr lang="en-US" sz="5400" kern="1200">
              <a:latin typeface="+mj-lt"/>
              <a:ea typeface="+mj-ea"/>
              <a:cs typeface="+mj-cs"/>
            </a:endParaRPr>
          </a:p>
        </p:txBody>
      </p:sp>
      <p:sp>
        <p:nvSpPr>
          <p:cNvPr id="23" name="Content Placeholder 12">
            <a:extLst>
              <a:ext uri="{FF2B5EF4-FFF2-40B4-BE49-F238E27FC236}">
                <a16:creationId xmlns:a16="http://schemas.microsoft.com/office/drawing/2014/main" id="{A0160141-4B8D-41A9-212A-6CAA2E419DD7}"/>
              </a:ext>
            </a:extLst>
          </p:cNvPr>
          <p:cNvSpPr>
            <a:spLocks noGrp="1"/>
          </p:cNvSpPr>
          <p:nvPr>
            <p:ph idx="1"/>
          </p:nvPr>
        </p:nvSpPr>
        <p:spPr>
          <a:xfrm>
            <a:off x="6889831" y="2998278"/>
            <a:ext cx="3917505" cy="1893762"/>
          </a:xfrm>
        </p:spPr>
        <p:txBody>
          <a:bodyPr anchor="t">
            <a:normAutofit/>
          </a:bodyPr>
          <a:lstStyle/>
          <a:p>
            <a:endParaRPr lang="en-US" sz="2000"/>
          </a:p>
        </p:txBody>
      </p:sp>
    </p:spTree>
    <p:extLst>
      <p:ext uri="{BB962C8B-B14F-4D97-AF65-F5344CB8AC3E}">
        <p14:creationId xmlns:p14="http://schemas.microsoft.com/office/powerpoint/2010/main" val="3663642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9D8D4-42BA-DC19-A428-2AE17E2DF0D4}"/>
              </a:ext>
            </a:extLst>
          </p:cNvPr>
          <p:cNvSpPr>
            <a:spLocks noGrp="1"/>
          </p:cNvSpPr>
          <p:nvPr>
            <p:ph type="title"/>
          </p:nvPr>
        </p:nvSpPr>
        <p:spPr>
          <a:xfrm>
            <a:off x="1006900" y="1188637"/>
            <a:ext cx="3152097" cy="4480726"/>
          </a:xfrm>
        </p:spPr>
        <p:txBody>
          <a:bodyPr>
            <a:normAutofit/>
          </a:bodyPr>
          <a:lstStyle/>
          <a:p>
            <a:pPr algn="r"/>
            <a:r>
              <a:rPr lang="en-US" sz="2400" dirty="0">
                <a:cs typeface="Calibri Light"/>
              </a:rPr>
              <a:t>PHOTOLITHOGRAPHY</a:t>
            </a:r>
            <a:r>
              <a:rPr lang="en-US" sz="2600" dirty="0">
                <a:cs typeface="Calibri Light"/>
              </a:rPr>
              <a:t>:</a:t>
            </a:r>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0232" y="623275"/>
            <a:ext cx="6896595"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FFDFFDF-53A3-285D-24B2-CAE6AB8BCE66}"/>
              </a:ext>
            </a:extLst>
          </p:cNvPr>
          <p:cNvSpPr>
            <a:spLocks noGrp="1"/>
          </p:cNvSpPr>
          <p:nvPr>
            <p:ph idx="1"/>
          </p:nvPr>
        </p:nvSpPr>
        <p:spPr>
          <a:xfrm>
            <a:off x="5145531" y="1177832"/>
            <a:ext cx="5859119" cy="4789648"/>
          </a:xfrm>
        </p:spPr>
        <p:txBody>
          <a:bodyPr vert="horz" lIns="91440" tIns="45720" rIns="91440" bIns="45720" rtlCol="0" anchor="ctr">
            <a:noAutofit/>
          </a:bodyPr>
          <a:lstStyle/>
          <a:p>
            <a:pPr marL="0" indent="0">
              <a:buNone/>
            </a:pPr>
            <a:endParaRPr lang="en-US" sz="1300">
              <a:cs typeface="Calibri" panose="020F0502020204030204"/>
            </a:endParaRPr>
          </a:p>
          <a:p>
            <a:r>
              <a:rPr lang="en-US" sz="2000" b="1" dirty="0">
                <a:ea typeface="+mn-lt"/>
                <a:cs typeface="+mn-lt"/>
              </a:rPr>
              <a:t>Photolithography</a:t>
            </a:r>
            <a:r>
              <a:rPr lang="en-US" sz="2000" dirty="0">
                <a:ea typeface="+mn-lt"/>
                <a:cs typeface="+mn-lt"/>
              </a:rPr>
              <a:t> is an integrated circuit fabrication process which plays an important role in the fabrication of different devices or different structures on devices. The photolithography process imprints the specific pattern on the wafer. </a:t>
            </a:r>
          </a:p>
          <a:p>
            <a:r>
              <a:rPr lang="en-US" sz="2000" dirty="0">
                <a:ea typeface="+mn-lt"/>
                <a:cs typeface="+mn-lt"/>
              </a:rPr>
              <a:t>Photolithography is also known as optical lithography, using light to produce thin films. It is used to pattern thin films on the substrate, such as silicon wafers. It protects certain areas during successive fabrication processes (deposition, ion implantation, etc.). The types of light used to introduce mask patterns on the silicon wafer include UV light, X-rays, and extreme UV that emits at different frequencies. The most used type of light to produce the film is Ultra-Violet light.</a:t>
            </a:r>
            <a:endParaRPr lang="en-US" sz="2000" dirty="0">
              <a:cs typeface="Calibri"/>
            </a:endParaRPr>
          </a:p>
          <a:p>
            <a:pPr marL="0" indent="0">
              <a:buNone/>
            </a:pPr>
            <a:endParaRPr lang="en-US" sz="2000" dirty="0">
              <a:cs typeface="Calibri"/>
            </a:endParaRPr>
          </a:p>
          <a:p>
            <a:endParaRPr lang="en-US" sz="1300"/>
          </a:p>
          <a:p>
            <a:endParaRPr lang="en-US" sz="1300">
              <a:cs typeface="Calibri"/>
            </a:endParaRPr>
          </a:p>
        </p:txBody>
      </p:sp>
    </p:spTree>
    <p:extLst>
      <p:ext uri="{BB962C8B-B14F-4D97-AF65-F5344CB8AC3E}">
        <p14:creationId xmlns:p14="http://schemas.microsoft.com/office/powerpoint/2010/main" val="1133782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ight Triangle 1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FCE4C-E301-4521-2D08-77047895830F}"/>
              </a:ext>
            </a:extLst>
          </p:cNvPr>
          <p:cNvSpPr>
            <a:spLocks noGrp="1"/>
          </p:cNvSpPr>
          <p:nvPr>
            <p:ph type="title"/>
          </p:nvPr>
        </p:nvSpPr>
        <p:spPr>
          <a:xfrm>
            <a:off x="1006900" y="1188637"/>
            <a:ext cx="1155234" cy="2419579"/>
          </a:xfrm>
        </p:spPr>
        <p:txBody>
          <a:bodyPr>
            <a:normAutofit/>
          </a:bodyPr>
          <a:lstStyle/>
          <a:p>
            <a:pPr algn="r"/>
            <a:r>
              <a:rPr lang="en-US" sz="1100" dirty="0">
                <a:cs typeface="Calibri Light"/>
              </a:rPr>
              <a:t>1</a:t>
            </a:r>
            <a:endParaRPr lang="en-US" sz="6600" dirty="0">
              <a:cs typeface="Calibri Light"/>
            </a:endParaRPr>
          </a:p>
        </p:txBody>
      </p:sp>
      <p:cxnSp>
        <p:nvCxnSpPr>
          <p:cNvPr id="16" name="Straight Connector 15">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8863C9F-A213-03F5-02BC-E4815A32F25B}"/>
              </a:ext>
            </a:extLst>
          </p:cNvPr>
          <p:cNvSpPr>
            <a:spLocks noGrp="1"/>
          </p:cNvSpPr>
          <p:nvPr>
            <p:ph idx="1"/>
          </p:nvPr>
        </p:nvSpPr>
        <p:spPr>
          <a:xfrm>
            <a:off x="5076469" y="739123"/>
            <a:ext cx="6094731" cy="4780148"/>
          </a:xfrm>
        </p:spPr>
        <p:txBody>
          <a:bodyPr vert="horz" lIns="91440" tIns="45720" rIns="91440" bIns="45720" rtlCol="0" anchor="ctr">
            <a:noAutofit/>
          </a:bodyPr>
          <a:lstStyle/>
          <a:p>
            <a:r>
              <a:rPr lang="en-US" sz="2000" dirty="0">
                <a:cs typeface="Calibri"/>
              </a:rPr>
              <a:t>The silicon wafer or the substrate is first coated with a photoresist. On the photoresist layer, a mask pattern with the help of photolithography is applied to the silicon wafer. The exposed areas of the wafer become soft and can be removed. It creates a pattern on the wafer. The wavelength of each type of light determines the feature size impressed on the photoresist.</a:t>
            </a:r>
          </a:p>
          <a:p>
            <a:endParaRPr lang="en-US" sz="2000" dirty="0">
              <a:cs typeface="Calibri"/>
            </a:endParaRPr>
          </a:p>
          <a:p>
            <a:r>
              <a:rPr lang="en-US" sz="2000" dirty="0">
                <a:cs typeface="Calibri"/>
              </a:rPr>
              <a:t>Photolithography is somewhat similar to photography because the exposed area is patterned with help of the light. The incident light can be direct or projected through the lens.</a:t>
            </a:r>
            <a:endParaRPr lang="en-US" sz="2000" dirty="0"/>
          </a:p>
        </p:txBody>
      </p:sp>
    </p:spTree>
    <p:extLst>
      <p:ext uri="{BB962C8B-B14F-4D97-AF65-F5344CB8AC3E}">
        <p14:creationId xmlns:p14="http://schemas.microsoft.com/office/powerpoint/2010/main" val="1529882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3152C0-4D95-5BE1-D2A4-F4BF70674261}"/>
              </a:ext>
            </a:extLst>
          </p:cNvPr>
          <p:cNvSpPr>
            <a:spLocks noGrp="1"/>
          </p:cNvSpPr>
          <p:nvPr>
            <p:ph type="title"/>
          </p:nvPr>
        </p:nvSpPr>
        <p:spPr>
          <a:xfrm>
            <a:off x="838200" y="365125"/>
            <a:ext cx="10515600" cy="1325563"/>
          </a:xfrm>
        </p:spPr>
        <p:txBody>
          <a:bodyPr>
            <a:normAutofit/>
          </a:bodyPr>
          <a:lstStyle/>
          <a:p>
            <a:r>
              <a:rPr lang="en-US" sz="5400">
                <a:cs typeface="Calibri Light"/>
              </a:rPr>
              <a:t>EPITAXY:</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A65803D6-CED4-8E5D-89EB-A93F22FC787B}"/>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a:ea typeface="+mn-lt"/>
                <a:cs typeface="+mn-lt"/>
              </a:rPr>
              <a:t>Epitaxy is a method of growing or depositing thin films of crystals on a substrate, which is usually another crystal. The film and the substrate have the same or similar crystal structure, which means they are aligned in a specific orientation. </a:t>
            </a:r>
          </a:p>
          <a:p>
            <a:r>
              <a:rPr lang="en-US" sz="2000">
                <a:ea typeface="+mn-lt"/>
                <a:cs typeface="+mn-lt"/>
              </a:rPr>
              <a:t>Epitaxy is used in semiconductor fabrication to create high-quality layers of materials with desired electrical properties. There are two main types of epitaxy: homoepitaxy and heteroepitaxy.</a:t>
            </a:r>
          </a:p>
          <a:p>
            <a:r>
              <a:rPr lang="en-US" sz="2000">
                <a:ea typeface="+mn-lt"/>
                <a:cs typeface="+mn-lt"/>
              </a:rPr>
              <a:t> Homoepitaxy is when the film and the substrate are made of the same material, such as silicon on silicon. </a:t>
            </a:r>
          </a:p>
          <a:p>
            <a:r>
              <a:rPr lang="en-US" sz="2000">
                <a:ea typeface="+mn-lt"/>
                <a:cs typeface="+mn-lt"/>
              </a:rPr>
              <a:t>Heteroepitaxy is when the film and the substrate are made of different materials, such as silicon-germanium on silicon.</a:t>
            </a:r>
          </a:p>
          <a:p>
            <a:r>
              <a:rPr lang="en-US" sz="2000">
                <a:ea typeface="+mn-lt"/>
                <a:cs typeface="+mn-lt"/>
              </a:rPr>
              <a:t> Epitaxy can be performed using various techniques, such as vapor-phase epitaxy (VPE), liquid-phase epitaxy (LPE), or molecular-beam epitaxy (MBE). Each technique has its own advantages and disadvantages, depending on the materials, quality, and cost involved.</a:t>
            </a:r>
            <a:endParaRPr lang="en-US" sz="2000">
              <a:cs typeface="Calibri" panose="020F0502020204030204"/>
            </a:endParaRPr>
          </a:p>
          <a:p>
            <a:endParaRPr lang="en-US" sz="2000"/>
          </a:p>
          <a:p>
            <a:endParaRPr lang="en-US" sz="2000"/>
          </a:p>
          <a:p>
            <a:endParaRPr lang="en-US" sz="2000">
              <a:cs typeface="Calibri"/>
            </a:endParaRPr>
          </a:p>
        </p:txBody>
      </p:sp>
    </p:spTree>
    <p:extLst>
      <p:ext uri="{BB962C8B-B14F-4D97-AF65-F5344CB8AC3E}">
        <p14:creationId xmlns:p14="http://schemas.microsoft.com/office/powerpoint/2010/main" val="1301387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886EAE-7DED-7278-2F52-2B85C06A7984}"/>
              </a:ext>
            </a:extLst>
          </p:cNvPr>
          <p:cNvSpPr>
            <a:spLocks noGrp="1"/>
          </p:cNvSpPr>
          <p:nvPr>
            <p:ph type="title"/>
          </p:nvPr>
        </p:nvSpPr>
        <p:spPr>
          <a:xfrm>
            <a:off x="1285240" y="1050595"/>
            <a:ext cx="8074815" cy="1618489"/>
          </a:xfrm>
        </p:spPr>
        <p:txBody>
          <a:bodyPr anchor="ctr">
            <a:normAutofit/>
          </a:bodyPr>
          <a:lstStyle/>
          <a:p>
            <a:r>
              <a:rPr lang="en-US" sz="4500">
                <a:cs typeface="Calibri Light"/>
              </a:rPr>
              <a:t>WHY IS EPITAXY USED IN SEMICONDUCTOR FABRICATION?</a:t>
            </a:r>
            <a:endParaRPr lang="en-US" sz="4500"/>
          </a:p>
        </p:txBody>
      </p:sp>
      <p:sp>
        <p:nvSpPr>
          <p:cNvPr id="3" name="Content Placeholder 2">
            <a:extLst>
              <a:ext uri="{FF2B5EF4-FFF2-40B4-BE49-F238E27FC236}">
                <a16:creationId xmlns:a16="http://schemas.microsoft.com/office/drawing/2014/main" id="{3C2DF9DB-A545-9CC3-21A7-E35A231AE4DA}"/>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2400">
                <a:ea typeface="+mn-lt"/>
                <a:cs typeface="+mn-lt"/>
                <a:hlinkClick r:id="rId2"/>
              </a:rPr>
              <a:t>Epitaxy</a:t>
            </a:r>
            <a:r>
              <a:rPr lang="en-US" sz="2400">
                <a:ea typeface="+mn-lt"/>
                <a:cs typeface="+mn-lt"/>
              </a:rPr>
              <a:t> is used in semiconductor fabrication to create a perfect crystalline foundation layer on which to build a semiconductor device, to deposit a crystalline film with engineered electrical properties, or to alter mechanical attributes of an underlayer in a way that improves its electrical conductivity.</a:t>
            </a:r>
            <a:endParaRPr lang="en-US" sz="2400"/>
          </a:p>
        </p:txBody>
      </p:sp>
    </p:spTree>
    <p:extLst>
      <p:ext uri="{BB962C8B-B14F-4D97-AF65-F5344CB8AC3E}">
        <p14:creationId xmlns:p14="http://schemas.microsoft.com/office/powerpoint/2010/main" val="32231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84B565-4354-75F6-DE78-A9EB7961EA90}"/>
              </a:ext>
            </a:extLst>
          </p:cNvPr>
          <p:cNvSpPr>
            <a:spLocks noGrp="1"/>
          </p:cNvSpPr>
          <p:nvPr>
            <p:ph type="title"/>
          </p:nvPr>
        </p:nvSpPr>
        <p:spPr>
          <a:xfrm>
            <a:off x="630936" y="640080"/>
            <a:ext cx="4818888" cy="1481328"/>
          </a:xfrm>
        </p:spPr>
        <p:txBody>
          <a:bodyPr anchor="b">
            <a:normAutofit/>
          </a:bodyPr>
          <a:lstStyle/>
          <a:p>
            <a:r>
              <a:rPr lang="en-US" sz="5400">
                <a:cs typeface="Calibri Light"/>
              </a:rPr>
              <a:t>METALLIZATION:</a:t>
            </a:r>
            <a:endParaRPr lang="en-US" sz="5400"/>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88DD4E-7BD4-53C0-4D9A-54D5EC57ABD0}"/>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n-US" sz="2200">
                <a:ea typeface="+mn-lt"/>
                <a:cs typeface="+mn-lt"/>
              </a:rPr>
              <a:t>Metallization is defined as the process of coating a metal layer on the metallic surface or non-metallic surface. The coating can be of </a:t>
            </a:r>
            <a:r>
              <a:rPr lang="en-US" sz="2200" b="1">
                <a:ea typeface="+mn-lt"/>
                <a:cs typeface="+mn-lt"/>
              </a:rPr>
              <a:t>aluminum, zinc,</a:t>
            </a:r>
            <a:r>
              <a:rPr lang="en-US" sz="2200">
                <a:ea typeface="+mn-lt"/>
                <a:cs typeface="+mn-lt"/>
              </a:rPr>
              <a:t> or </a:t>
            </a:r>
            <a:r>
              <a:rPr lang="en-US" sz="2200" b="1">
                <a:ea typeface="+mn-lt"/>
                <a:cs typeface="+mn-lt"/>
              </a:rPr>
              <a:t>silver.</a:t>
            </a:r>
            <a:r>
              <a:rPr lang="en-US" sz="2200">
                <a:ea typeface="+mn-lt"/>
                <a:cs typeface="+mn-lt"/>
              </a:rPr>
              <a:t> The metal coating in CMOS fabrication is aluminum, which protects the surface from external environmental factors, as dust, air, water, etc.</a:t>
            </a:r>
            <a:endParaRPr lang="en-US" sz="2200">
              <a:cs typeface="Calibri" panose="020F0502020204030204"/>
            </a:endParaRPr>
          </a:p>
        </p:txBody>
      </p:sp>
      <p:pic>
        <p:nvPicPr>
          <p:cNvPr id="4" name="Picture 3" descr="A diagram of a metal film&#10;&#10;Description automatically generated">
            <a:extLst>
              <a:ext uri="{FF2B5EF4-FFF2-40B4-BE49-F238E27FC236}">
                <a16:creationId xmlns:a16="http://schemas.microsoft.com/office/drawing/2014/main" id="{7BB5B45B-8E75-62B2-2DFC-AD4146D1C69E}"/>
              </a:ext>
            </a:extLst>
          </p:cNvPr>
          <p:cNvPicPr>
            <a:picLocks noChangeAspect="1"/>
          </p:cNvPicPr>
          <p:nvPr/>
        </p:nvPicPr>
        <p:blipFill>
          <a:blip r:embed="rId2"/>
          <a:stretch>
            <a:fillRect/>
          </a:stretch>
        </p:blipFill>
        <p:spPr>
          <a:xfrm>
            <a:off x="6959956" y="640080"/>
            <a:ext cx="3737151" cy="5577840"/>
          </a:xfrm>
          <a:prstGeom prst="rect">
            <a:avLst/>
          </a:prstGeom>
        </p:spPr>
      </p:pic>
    </p:spTree>
    <p:extLst>
      <p:ext uri="{BB962C8B-B14F-4D97-AF65-F5344CB8AC3E}">
        <p14:creationId xmlns:p14="http://schemas.microsoft.com/office/powerpoint/2010/main" val="2389329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9D50B-E4E4-A582-79E9-76D3AB9F5DAE}"/>
              </a:ext>
            </a:extLst>
          </p:cNvPr>
          <p:cNvSpPr>
            <a:spLocks noGrp="1"/>
          </p:cNvSpPr>
          <p:nvPr>
            <p:ph type="title"/>
          </p:nvPr>
        </p:nvSpPr>
        <p:spPr>
          <a:xfrm>
            <a:off x="761840" y="1138265"/>
            <a:ext cx="4544762" cy="464298"/>
          </a:xfrm>
        </p:spPr>
        <p:txBody>
          <a:bodyPr anchor="t">
            <a:normAutofit/>
          </a:bodyPr>
          <a:lstStyle/>
          <a:p>
            <a:r>
              <a:rPr lang="en-US" sz="1000" dirty="0">
                <a:cs typeface="Calibri Light"/>
              </a:rPr>
              <a:t>1</a:t>
            </a:r>
            <a:endParaRPr lang="en-US" sz="3200" dirty="0">
              <a:cs typeface="Calibri Light"/>
            </a:endParaRPr>
          </a:p>
        </p:txBody>
      </p:sp>
      <p:cxnSp>
        <p:nvCxnSpPr>
          <p:cNvPr id="9" name="Straight Connector 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978200B-972F-253C-B5AF-4D40DA246E0F}"/>
              </a:ext>
            </a:extLst>
          </p:cNvPr>
          <p:cNvSpPr>
            <a:spLocks noGrp="1"/>
          </p:cNvSpPr>
          <p:nvPr>
            <p:ph idx="1"/>
          </p:nvPr>
        </p:nvSpPr>
        <p:spPr>
          <a:xfrm>
            <a:off x="761840" y="1601799"/>
            <a:ext cx="6093745" cy="4552312"/>
          </a:xfrm>
        </p:spPr>
        <p:txBody>
          <a:bodyPr vert="horz" lIns="91440" tIns="45720" rIns="91440" bIns="45720" rtlCol="0" anchor="t">
            <a:normAutofit/>
          </a:bodyPr>
          <a:lstStyle/>
          <a:p>
            <a:r>
              <a:rPr lang="en-US" sz="2000" dirty="0">
                <a:ea typeface="+mn-lt"/>
                <a:cs typeface="+mn-lt"/>
              </a:rPr>
              <a:t>Metallization is also used to interconnect various components that form an Integrated circuit. The components can be resistors, capacitors, transistors, relays, etc. The metal layer is first deposited on the surface of the silicon wafer, as discussed above. After that, the required pattern or area for interconnected is etched, as shown below:</a:t>
            </a:r>
            <a:endParaRPr lang="en-US" sz="2000" dirty="0">
              <a:cs typeface="Calibri" panose="020F0502020204030204"/>
            </a:endParaRPr>
          </a:p>
          <a:p>
            <a:r>
              <a:rPr lang="en-US" sz="2000" dirty="0">
                <a:ea typeface="+mn-lt"/>
                <a:cs typeface="+mn-lt"/>
              </a:rPr>
              <a:t>The metallization process uses chamber to apply metal layer. The wafer is placed inside the chamber, which coats the entire surface inside it. The thickness of the metal layer can vary depending on the requirements.</a:t>
            </a:r>
            <a:br>
              <a:rPr lang="en-US" sz="2000" dirty="0"/>
            </a:br>
            <a:endParaRPr lang="en-US" sz="2000">
              <a:cs typeface="Calibri"/>
            </a:endParaRPr>
          </a:p>
        </p:txBody>
      </p:sp>
      <p:pic>
        <p:nvPicPr>
          <p:cNvPr id="4" name="Picture 3">
            <a:extLst>
              <a:ext uri="{FF2B5EF4-FFF2-40B4-BE49-F238E27FC236}">
                <a16:creationId xmlns:a16="http://schemas.microsoft.com/office/drawing/2014/main" id="{5C4954E4-4191-05A0-B499-C982923F23CC}"/>
              </a:ext>
            </a:extLst>
          </p:cNvPr>
          <p:cNvPicPr>
            <a:picLocks noChangeAspect="1"/>
          </p:cNvPicPr>
          <p:nvPr/>
        </p:nvPicPr>
        <p:blipFill>
          <a:blip r:embed="rId2"/>
          <a:stretch>
            <a:fillRect/>
          </a:stretch>
        </p:blipFill>
        <p:spPr>
          <a:xfrm>
            <a:off x="6868843" y="771753"/>
            <a:ext cx="3761970" cy="5316095"/>
          </a:xfrm>
          <a:prstGeom prst="rect">
            <a:avLst/>
          </a:prstGeom>
        </p:spPr>
      </p:pic>
    </p:spTree>
    <p:extLst>
      <p:ext uri="{BB962C8B-B14F-4D97-AF65-F5344CB8AC3E}">
        <p14:creationId xmlns:p14="http://schemas.microsoft.com/office/powerpoint/2010/main" val="3409723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8664-3F66-8187-089B-1E68F415A961}"/>
              </a:ext>
            </a:extLst>
          </p:cNvPr>
          <p:cNvSpPr>
            <a:spLocks noGrp="1"/>
          </p:cNvSpPr>
          <p:nvPr>
            <p:ph type="title"/>
          </p:nvPr>
        </p:nvSpPr>
        <p:spPr/>
        <p:txBody>
          <a:bodyPr/>
          <a:lstStyle/>
          <a:p>
            <a:r>
              <a:rPr lang="en-US" dirty="0">
                <a:cs typeface="Calibri Light"/>
              </a:rPr>
              <a:t>TESTING OF IC'S:</a:t>
            </a:r>
            <a:endParaRPr lang="en-US" dirty="0"/>
          </a:p>
        </p:txBody>
      </p:sp>
      <p:pic>
        <p:nvPicPr>
          <p:cNvPr id="4" name="Content Placeholder 3" descr="A diagram of a device&#10;&#10;Description automatically generated">
            <a:extLst>
              <a:ext uri="{FF2B5EF4-FFF2-40B4-BE49-F238E27FC236}">
                <a16:creationId xmlns:a16="http://schemas.microsoft.com/office/drawing/2014/main" id="{BE098921-74B8-D335-FE51-61E9B9D0CD69}"/>
              </a:ext>
            </a:extLst>
          </p:cNvPr>
          <p:cNvPicPr>
            <a:picLocks noGrp="1" noChangeAspect="1"/>
          </p:cNvPicPr>
          <p:nvPr>
            <p:ph idx="1"/>
          </p:nvPr>
        </p:nvPicPr>
        <p:blipFill>
          <a:blip r:embed="rId2"/>
          <a:stretch>
            <a:fillRect/>
          </a:stretch>
        </p:blipFill>
        <p:spPr>
          <a:xfrm>
            <a:off x="1101250" y="1463363"/>
            <a:ext cx="9277467" cy="4713600"/>
          </a:xfrm>
        </p:spPr>
      </p:pic>
    </p:spTree>
    <p:extLst>
      <p:ext uri="{BB962C8B-B14F-4D97-AF65-F5344CB8AC3E}">
        <p14:creationId xmlns:p14="http://schemas.microsoft.com/office/powerpoint/2010/main" val="9776360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MANUFACTURING OF IC'S</vt:lpstr>
      <vt:lpstr>IC Fabrication Process: </vt:lpstr>
      <vt:lpstr>PHOTOLITHOGRAPHY:</vt:lpstr>
      <vt:lpstr>1</vt:lpstr>
      <vt:lpstr>EPITAXY:</vt:lpstr>
      <vt:lpstr>WHY IS EPITAXY USED IN SEMICONDUCTOR FABRICATION?</vt:lpstr>
      <vt:lpstr>METALLIZATION:</vt:lpstr>
      <vt:lpstr>1</vt:lpstr>
      <vt:lpstr>TESTING OF IC'S:</vt:lpstr>
      <vt:lpstr>BONDING AND PACKAGING:</vt:lpstr>
      <vt:lpstr>PowerPoint Presentation</vt:lpstr>
      <vt:lpstr>PowerPoint Presentation</vt:lpstr>
      <vt:lpstr>PowerPoint Presentation</vt:lpstr>
      <vt:lpstr>1</vt:lpstr>
      <vt:lpstr>APPLICATIONS OF 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245</cp:revision>
  <dcterms:created xsi:type="dcterms:W3CDTF">2023-11-01T15:53:04Z</dcterms:created>
  <dcterms:modified xsi:type="dcterms:W3CDTF">2023-11-02T16:45:08Z</dcterms:modified>
</cp:coreProperties>
</file>