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E0762-392E-5B14-19CF-21E808E51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637DA7-4892-9374-E6D7-E2A698289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089E-4B5F-FCF2-4C39-EE229D88C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775A-081E-4989-93A6-855B48F72016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C917F-EBC5-7D1C-ED45-3445BE65D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114F3-4D39-4868-D019-B75DE98D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04C7-F18A-414B-8EF1-B09E66F61E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611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C4AC1-CCD1-EE62-8681-AC188EF4F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A09813-8434-EE86-4154-AE35F0F53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D9CD5-9D68-5291-FB81-F115F9EDF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775A-081E-4989-93A6-855B48F72016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92FAA-AB25-D12C-68DA-3CD26F185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0ECC0-68D2-521E-ED49-1912C45AB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04C7-F18A-414B-8EF1-B09E66F61E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3283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31A6BE-F2F0-B01C-F52E-020E9A0C66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804DA7-EA4B-99B7-F24D-3ECCE3F1D8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58C6E-3CC9-06C0-89FD-AC421435D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775A-081E-4989-93A6-855B48F72016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81F51-7755-EF70-F8A8-371FA4F27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DA23B-587D-ED65-B417-A833A7AF8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04C7-F18A-414B-8EF1-B09E66F61E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822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5888E-19E6-ED70-ECF6-C6F9C6DE9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8EFA3-5262-F56D-B8CD-D9E9450A5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66C02-2671-1097-85F5-8B23FD177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775A-081E-4989-93A6-855B48F72016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FDD8E-920A-8996-8CFB-C3016AAA7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7E86-4BBC-5140-DFF6-9A920706F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04C7-F18A-414B-8EF1-B09E66F61E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987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1D0E0-2280-9C14-CB58-703F61949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5A804-D06B-A44F-11DC-853F6EE13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C2006-B313-93AE-56E7-9AE3A57CA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775A-081E-4989-93A6-855B48F72016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FDD14-D378-0C74-CA85-0F1784DCB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36C89-ED84-AE69-AE85-9965C02A1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04C7-F18A-414B-8EF1-B09E66F61E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6880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06063-19F6-6948-4F91-557C3079E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5FE39-57A3-5F11-D479-152675D010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93EA9B-5BE6-E09C-5E66-272909E47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B8F545-C4B0-73A9-DCE8-E8C7A7BD1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775A-081E-4989-93A6-855B48F72016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380AED-DF50-CA81-6B33-B77B4EF9F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28ED25-6FE0-CF2F-647B-64DED40C9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04C7-F18A-414B-8EF1-B09E66F61E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6660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C95A8-EA8F-3F2D-F3ED-81A260760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A082C-42D8-1DCF-C5A6-3ADD79E3C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1D514B-D9C6-E642-9050-D380796356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B44E5E-CC91-0707-CBE4-1C1CDF4910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C501DE-E5BD-BB77-537E-11062D3987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FDD88A-7EED-13FC-3A46-A3A1E4945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775A-081E-4989-93A6-855B48F72016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0A43B2-F951-A1C7-41FC-7F0966344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91251F-C9F0-A5B2-3D9C-4E35F62B0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04C7-F18A-414B-8EF1-B09E66F61E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507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1F1AF-63CD-01D2-6964-00B4FBF2D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578BCB-0809-5F3B-D104-F5A572D4C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775A-081E-4989-93A6-855B48F72016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2DFC7F-0A19-3777-B7F2-AAF522C1A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933F5-6F74-DD2A-DB8C-563C42184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04C7-F18A-414B-8EF1-B09E66F61E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726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4BE9A8-2D44-7684-B49E-DF14BA63E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775A-081E-4989-93A6-855B48F72016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E467D3-BC6A-B007-BF26-B5A3C8599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12E496-6E32-BC8C-5AD2-5469ED8B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04C7-F18A-414B-8EF1-B09E66F61E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75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129C5-87CC-BC8E-D0CD-9E0DA3F79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E2692-C6AB-7C1B-FE26-6D1B52EEE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410E5F-D8EF-9251-325C-3E55CA4ECC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48F345-27B7-3307-5789-C18178680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775A-081E-4989-93A6-855B48F72016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A3D441-DFAD-AF37-9492-8967C966D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001EC2-360B-6B46-00A5-3E2989ED5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04C7-F18A-414B-8EF1-B09E66F61E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5491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6B1F5-B0F1-12EA-D2E4-84A6D44AD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B479E8-C8FE-B97F-93E1-18EC9BD052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2BC968-2C66-3C21-C005-1CE65679F8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FCF3A-6171-5ADB-C0B0-7B5282093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775A-081E-4989-93A6-855B48F72016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BBD1E1-6364-0461-CEE9-B64C9A226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715FF5-D609-5C3E-BB56-987A8C0ED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04C7-F18A-414B-8EF1-B09E66F61E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2951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DD44BF-7798-6480-B1BE-BAA36D9EA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98D3D-94E3-9404-93C5-510E9717D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478FD-B1FB-99E0-365E-AFA426302E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F775A-081E-4989-93A6-855B48F72016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117DB-C6A5-A355-4882-4AA60883F6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F4B9E-E9F7-7EEE-1A95-F5BEDDAC0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604C7-F18A-414B-8EF1-B09E66F61E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1663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711E3-D3B8-AB2E-5AFB-5774A3032F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5400" dirty="0">
                <a:latin typeface="Cambria" panose="02040503050406030204" pitchFamily="18" charset="0"/>
                <a:ea typeface="Cambria" panose="02040503050406030204" pitchFamily="18" charset="0"/>
              </a:rPr>
              <a:t>Non-</a:t>
            </a:r>
            <a:r>
              <a:rPr lang="en-IN" sz="5400" dirty="0" err="1">
                <a:latin typeface="Cambria" panose="02040503050406030204" pitchFamily="18" charset="0"/>
                <a:ea typeface="Cambria" panose="02040503050406030204" pitchFamily="18" charset="0"/>
              </a:rPr>
              <a:t>Sisusoidal</a:t>
            </a:r>
            <a:r>
              <a:rPr lang="en-IN" sz="5400" dirty="0">
                <a:latin typeface="Cambria" panose="02040503050406030204" pitchFamily="18" charset="0"/>
                <a:ea typeface="Cambria" panose="02040503050406030204" pitchFamily="18" charset="0"/>
              </a:rPr>
              <a:t> Oscillators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D6657C-DE13-8991-E80F-507B685175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7081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B0F64-532E-F55C-151B-9A293CF18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8048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Cambria" panose="02040503050406030204" pitchFamily="18" charset="0"/>
                <a:ea typeface="Cambria" panose="02040503050406030204" pitchFamily="18" charset="0"/>
              </a:rPr>
              <a:t>Monostable Multivibrator ( One Shot) Or (Single Shot)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8BD861-366C-B2C6-AC90-B8A61CBDEF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79479"/>
            <a:ext cx="10515600" cy="4263775"/>
          </a:xfrm>
        </p:spPr>
      </p:pic>
    </p:spTree>
    <p:extLst>
      <p:ext uri="{BB962C8B-B14F-4D97-AF65-F5344CB8AC3E}">
        <p14:creationId xmlns:p14="http://schemas.microsoft.com/office/powerpoint/2010/main" val="2854095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8A16D-4D08-0A33-BB0F-D7A5C4759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BE21B6-6965-24AC-9B42-9CFB41E1DC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9061" y="945222"/>
            <a:ext cx="10068674" cy="5231741"/>
          </a:xfrm>
        </p:spPr>
      </p:pic>
    </p:spTree>
    <p:extLst>
      <p:ext uri="{BB962C8B-B14F-4D97-AF65-F5344CB8AC3E}">
        <p14:creationId xmlns:p14="http://schemas.microsoft.com/office/powerpoint/2010/main" val="3902310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19E8D-C04E-1863-D805-08568BD48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E81764-38DA-1645-B4A6-5B441B3425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2337" y="883578"/>
            <a:ext cx="10515600" cy="5293385"/>
          </a:xfrm>
        </p:spPr>
      </p:pic>
    </p:spTree>
    <p:extLst>
      <p:ext uri="{BB962C8B-B14F-4D97-AF65-F5344CB8AC3E}">
        <p14:creationId xmlns:p14="http://schemas.microsoft.com/office/powerpoint/2010/main" val="2482789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EB3BF-A29E-7FEE-0B3F-0622A0FCF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6677"/>
          </a:xfrm>
        </p:spPr>
        <p:txBody>
          <a:bodyPr/>
          <a:lstStyle/>
          <a:p>
            <a:pPr algn="ctr"/>
            <a:r>
              <a:rPr lang="en-IN" sz="3600" dirty="0">
                <a:latin typeface="Cambria" panose="02040503050406030204" pitchFamily="18" charset="0"/>
                <a:ea typeface="Cambria" panose="02040503050406030204" pitchFamily="18" charset="0"/>
              </a:rPr>
              <a:t>Operation</a:t>
            </a:r>
            <a:r>
              <a:rPr lang="en-IN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9A55C6-7DB4-A903-1FCD-A77EDEB77D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4674" y="1191802"/>
            <a:ext cx="10429126" cy="4985161"/>
          </a:xfrm>
        </p:spPr>
      </p:pic>
    </p:spTree>
    <p:extLst>
      <p:ext uri="{BB962C8B-B14F-4D97-AF65-F5344CB8AC3E}">
        <p14:creationId xmlns:p14="http://schemas.microsoft.com/office/powerpoint/2010/main" val="3986089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C952B-F9C0-6170-497C-A0C0434F1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358CCA-98F7-43B7-255F-A6C44C7C49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585628"/>
            <a:ext cx="10781871" cy="5753528"/>
          </a:xfrm>
        </p:spPr>
      </p:pic>
    </p:spTree>
    <p:extLst>
      <p:ext uri="{BB962C8B-B14F-4D97-AF65-F5344CB8AC3E}">
        <p14:creationId xmlns:p14="http://schemas.microsoft.com/office/powerpoint/2010/main" val="603489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E377A-70FA-CCF7-89C4-CE754FD01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403562-1585-4C62-799E-BB9E5E4267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7492" y="893852"/>
            <a:ext cx="10515600" cy="5212761"/>
          </a:xfrm>
        </p:spPr>
      </p:pic>
    </p:spTree>
    <p:extLst>
      <p:ext uri="{BB962C8B-B14F-4D97-AF65-F5344CB8AC3E}">
        <p14:creationId xmlns:p14="http://schemas.microsoft.com/office/powerpoint/2010/main" val="489064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F3E52-8D73-F13A-C451-F67A3249F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DC0E6D-F9C8-E39B-F2F7-DB0B2DB295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616450"/>
            <a:ext cx="10391454" cy="5560514"/>
          </a:xfrm>
        </p:spPr>
      </p:pic>
    </p:spTree>
    <p:extLst>
      <p:ext uri="{BB962C8B-B14F-4D97-AF65-F5344CB8AC3E}">
        <p14:creationId xmlns:p14="http://schemas.microsoft.com/office/powerpoint/2010/main" val="2205737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96C18-2C17-F615-4857-99ECAEBD9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EA7AF8-7A60-BB9E-701B-E7338FD96C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9334" y="842481"/>
            <a:ext cx="10109771" cy="5334482"/>
          </a:xfrm>
        </p:spPr>
      </p:pic>
    </p:spTree>
    <p:extLst>
      <p:ext uri="{BB962C8B-B14F-4D97-AF65-F5344CB8AC3E}">
        <p14:creationId xmlns:p14="http://schemas.microsoft.com/office/powerpoint/2010/main" val="3112903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7B5CC-9144-7BA6-1621-7853E0AE1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CD713D-E6AA-E5B7-FAD5-FAEC7DE42A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5497" y="1150706"/>
            <a:ext cx="10515600" cy="5026257"/>
          </a:xfrm>
        </p:spPr>
      </p:pic>
    </p:spTree>
    <p:extLst>
      <p:ext uri="{BB962C8B-B14F-4D97-AF65-F5344CB8AC3E}">
        <p14:creationId xmlns:p14="http://schemas.microsoft.com/office/powerpoint/2010/main" val="25404209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6AF6C-4EDE-A5AE-714D-2243B10B0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2565"/>
          </a:xfrm>
        </p:spPr>
        <p:txBody>
          <a:bodyPr>
            <a:normAutofit/>
          </a:bodyPr>
          <a:lstStyle/>
          <a:p>
            <a:pPr algn="ctr"/>
            <a:r>
              <a:rPr lang="en-IN" sz="3600" dirty="0">
                <a:latin typeface="Cambria" panose="02040503050406030204" pitchFamily="18" charset="0"/>
                <a:ea typeface="Cambria" panose="02040503050406030204" pitchFamily="18" charset="0"/>
              </a:rPr>
              <a:t>Triangular Wave Generator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47FECA-9BE2-EF57-8B18-F4380B73FF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7570" y="1119188"/>
            <a:ext cx="10236860" cy="5057775"/>
          </a:xfrm>
        </p:spPr>
      </p:pic>
    </p:spTree>
    <p:extLst>
      <p:ext uri="{BB962C8B-B14F-4D97-AF65-F5344CB8AC3E}">
        <p14:creationId xmlns:p14="http://schemas.microsoft.com/office/powerpoint/2010/main" val="1101592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A38F1-04F0-E9CC-DF9D-98F27923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B09BFA-E02D-EBFB-D72F-7AB1FA6DB7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9402" y="811658"/>
            <a:ext cx="10515600" cy="4890499"/>
          </a:xfrm>
        </p:spPr>
      </p:pic>
    </p:spTree>
    <p:extLst>
      <p:ext uri="{BB962C8B-B14F-4D97-AF65-F5344CB8AC3E}">
        <p14:creationId xmlns:p14="http://schemas.microsoft.com/office/powerpoint/2010/main" val="4346163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9600F-F3B4-4AB9-C05B-F08F2EF48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A1331B-C65F-DE64-620A-3ED32C8970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821933"/>
            <a:ext cx="10315254" cy="5355030"/>
          </a:xfrm>
        </p:spPr>
      </p:pic>
    </p:spTree>
    <p:extLst>
      <p:ext uri="{BB962C8B-B14F-4D97-AF65-F5344CB8AC3E}">
        <p14:creationId xmlns:p14="http://schemas.microsoft.com/office/powerpoint/2010/main" val="4530343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7C050-E47A-A4E9-C7DD-9BD7E3860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0CA3D-325B-D82A-4267-6C1D7BA53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AD88B6-761B-298E-FBBA-B4768A4C2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677" y="365126"/>
            <a:ext cx="10364646" cy="17821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2E31EE-ED5E-9386-FBF7-E601B000C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609" y="2282236"/>
            <a:ext cx="9739901" cy="373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0943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F0FB9-8F49-D7FB-62C4-634CD7ECC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C48A38-648D-A0B2-66C7-1AA46D2747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4052" y="739739"/>
            <a:ext cx="9603895" cy="4972692"/>
          </a:xfrm>
        </p:spPr>
      </p:pic>
    </p:spTree>
    <p:extLst>
      <p:ext uri="{BB962C8B-B14F-4D97-AF65-F5344CB8AC3E}">
        <p14:creationId xmlns:p14="http://schemas.microsoft.com/office/powerpoint/2010/main" val="34550050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11EA5-6AE5-7EC6-BF55-432C25A6B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D1BD5A-A00C-C094-B593-E83296A4B4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4948" y="739739"/>
            <a:ext cx="10017304" cy="5437224"/>
          </a:xfrm>
        </p:spPr>
      </p:pic>
    </p:spTree>
    <p:extLst>
      <p:ext uri="{BB962C8B-B14F-4D97-AF65-F5344CB8AC3E}">
        <p14:creationId xmlns:p14="http://schemas.microsoft.com/office/powerpoint/2010/main" val="29537730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1D734-9B57-FCBD-AE9C-C47BDA8E1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1AE410-E745-1E8E-5621-737C2B6999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7141" y="863029"/>
            <a:ext cx="9626885" cy="5313934"/>
          </a:xfrm>
        </p:spPr>
      </p:pic>
    </p:spTree>
    <p:extLst>
      <p:ext uri="{BB962C8B-B14F-4D97-AF65-F5344CB8AC3E}">
        <p14:creationId xmlns:p14="http://schemas.microsoft.com/office/powerpoint/2010/main" val="36412092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7955B-E5D4-D5AE-DFB6-9C44EC0F0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1AFDB9-3056-699E-9271-5787B0361C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7690" y="606176"/>
            <a:ext cx="10109771" cy="5570788"/>
          </a:xfrm>
        </p:spPr>
      </p:pic>
    </p:spTree>
    <p:extLst>
      <p:ext uri="{BB962C8B-B14F-4D97-AF65-F5344CB8AC3E}">
        <p14:creationId xmlns:p14="http://schemas.microsoft.com/office/powerpoint/2010/main" val="4875764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38265-F3C8-AEFF-4681-20E710BDF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6403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Cambria" panose="02040503050406030204" pitchFamily="18" charset="0"/>
                <a:ea typeface="Cambria" panose="02040503050406030204" pitchFamily="18" charset="0"/>
              </a:rPr>
              <a:t>Saw Tooth Waveform Generator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749421-8473-2C23-8CBA-93D07FB978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17834"/>
            <a:ext cx="10515600" cy="4099387"/>
          </a:xfrm>
        </p:spPr>
      </p:pic>
    </p:spTree>
    <p:extLst>
      <p:ext uri="{BB962C8B-B14F-4D97-AF65-F5344CB8AC3E}">
        <p14:creationId xmlns:p14="http://schemas.microsoft.com/office/powerpoint/2010/main" val="30479788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AF136-2CBB-50F3-32B5-BC78E8ACA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D970BD-FCCB-A9E2-08A8-4AA1375281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914400"/>
            <a:ext cx="10114052" cy="5262563"/>
          </a:xfrm>
        </p:spPr>
      </p:pic>
    </p:spTree>
    <p:extLst>
      <p:ext uri="{BB962C8B-B14F-4D97-AF65-F5344CB8AC3E}">
        <p14:creationId xmlns:p14="http://schemas.microsoft.com/office/powerpoint/2010/main" val="17157886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0465A-9747-488F-28C9-8B82B85D8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E34716-7FCE-9938-EF90-C5CD358A72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68512"/>
            <a:ext cx="10278438" cy="5108451"/>
          </a:xfrm>
        </p:spPr>
      </p:pic>
    </p:spTree>
    <p:extLst>
      <p:ext uri="{BB962C8B-B14F-4D97-AF65-F5344CB8AC3E}">
        <p14:creationId xmlns:p14="http://schemas.microsoft.com/office/powerpoint/2010/main" val="29100557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19292-FCBF-6E26-2D7F-6CC765E0E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D7D9F8-7E35-2DDE-709F-E95B19B20A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04819"/>
            <a:ext cx="10515600" cy="3914453"/>
          </a:xfrm>
        </p:spPr>
      </p:pic>
    </p:spTree>
    <p:extLst>
      <p:ext uri="{BB962C8B-B14F-4D97-AF65-F5344CB8AC3E}">
        <p14:creationId xmlns:p14="http://schemas.microsoft.com/office/powerpoint/2010/main" val="3318582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DC564-866F-837E-B14F-95221FB5E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B65CF5-B1EF-CC9D-6BE3-218FEA5B30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191802"/>
            <a:ext cx="10263883" cy="4985161"/>
          </a:xfrm>
        </p:spPr>
      </p:pic>
    </p:spTree>
    <p:extLst>
      <p:ext uri="{BB962C8B-B14F-4D97-AF65-F5344CB8AC3E}">
        <p14:creationId xmlns:p14="http://schemas.microsoft.com/office/powerpoint/2010/main" val="39510810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F9C7C-6578-DD69-B7F2-C9D487C37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CC4BE-6360-7FEC-CF94-F3FB9FDF3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IN" sz="5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ctr">
              <a:buNone/>
            </a:pPr>
            <a:r>
              <a:rPr lang="en-IN" sz="5400" dirty="0">
                <a:latin typeface="Cambria" panose="02040503050406030204" pitchFamily="18" charset="0"/>
                <a:ea typeface="Cambria" panose="020405030504060302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42466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C9FD6-23CB-D063-781E-7E0F164EE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D342DCA-40D3-62A1-AC3E-31EBE34A0F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7141" y="2054831"/>
            <a:ext cx="9483047" cy="4122132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BC4B6F-83BC-9597-3F80-139F5C37F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142" y="287677"/>
            <a:ext cx="10218312" cy="161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740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CC3D4-96A3-8146-0067-44DCBDFD5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50870A-8F6D-8B60-FCF5-5A03129659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801384"/>
            <a:ext cx="10439400" cy="5375579"/>
          </a:xfrm>
        </p:spPr>
      </p:pic>
    </p:spTree>
    <p:extLst>
      <p:ext uri="{BB962C8B-B14F-4D97-AF65-F5344CB8AC3E}">
        <p14:creationId xmlns:p14="http://schemas.microsoft.com/office/powerpoint/2010/main" val="1613258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85B6E-9490-5760-0168-D3EBFFA61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98B85C9-BAC0-2FAF-BD8D-913F218E53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4948" y="1912563"/>
            <a:ext cx="10418852" cy="3870155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0D9196-F15B-770A-0964-FF1A3C1E3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431" y="452063"/>
            <a:ext cx="9070943" cy="137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83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7A3B0-EC81-1A8E-DB90-B6EC6165B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1620E9-5CF2-56ED-0EE3-E349D93F5A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636998"/>
            <a:ext cx="10439400" cy="5539965"/>
          </a:xfrm>
        </p:spPr>
      </p:pic>
    </p:spTree>
    <p:extLst>
      <p:ext uri="{BB962C8B-B14F-4D97-AF65-F5344CB8AC3E}">
        <p14:creationId xmlns:p14="http://schemas.microsoft.com/office/powerpoint/2010/main" val="2552427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FB756-1FC9-87D6-090C-55AF3280E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D33629-0884-AEC4-B4C6-12797B6287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7318" y="636998"/>
            <a:ext cx="10515600" cy="5539965"/>
          </a:xfrm>
        </p:spPr>
      </p:pic>
    </p:spTree>
    <p:extLst>
      <p:ext uri="{BB962C8B-B14F-4D97-AF65-F5344CB8AC3E}">
        <p14:creationId xmlns:p14="http://schemas.microsoft.com/office/powerpoint/2010/main" val="2607509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502AC-C291-E921-E88A-4F5E4E5E2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28C80F-D41B-1D71-1178-5A35DB2A28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17835"/>
            <a:ext cx="10515600" cy="3565132"/>
          </a:xfrm>
        </p:spPr>
      </p:pic>
    </p:spTree>
    <p:extLst>
      <p:ext uri="{BB962C8B-B14F-4D97-AF65-F5344CB8AC3E}">
        <p14:creationId xmlns:p14="http://schemas.microsoft.com/office/powerpoint/2010/main" val="2627776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Widescreen</PresentationFormat>
  <Paragraphs>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Cambria</vt:lpstr>
      <vt:lpstr>Office Theme</vt:lpstr>
      <vt:lpstr>Non-Sisusoidal Oscillators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Monostable Multivibrator ( One Shot) Or (Single Shot)</vt:lpstr>
      <vt:lpstr>PowerPoint Presentation</vt:lpstr>
      <vt:lpstr>PowerPoint Presentation</vt:lpstr>
      <vt:lpstr>Operation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Triangular Wave Generator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Saw Tooth Waveform Generator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Non-Sisusoidal Oscillators</dc:title>
  <dc:creator>Vasudevan B</dc:creator>
  <cp:lastModifiedBy>Vasudevan B</cp:lastModifiedBy>
  <cp:revision>1</cp:revision>
  <dcterms:created xsi:type="dcterms:W3CDTF">2024-04-03T10:16:23Z</dcterms:created>
  <dcterms:modified xsi:type="dcterms:W3CDTF">2024-04-04T04:54:12Z</dcterms:modified>
</cp:coreProperties>
</file>